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29"/>
  </p:notesMasterIdLst>
  <p:sldIdLst>
    <p:sldId id="256" r:id="rId3"/>
    <p:sldId id="265" r:id="rId4"/>
    <p:sldId id="280" r:id="rId5"/>
    <p:sldId id="261" r:id="rId6"/>
    <p:sldId id="281" r:id="rId7"/>
    <p:sldId id="272" r:id="rId8"/>
    <p:sldId id="276" r:id="rId9"/>
    <p:sldId id="282" r:id="rId10"/>
    <p:sldId id="267" r:id="rId11"/>
    <p:sldId id="268" r:id="rId12"/>
    <p:sldId id="285" r:id="rId13"/>
    <p:sldId id="271" r:id="rId14"/>
    <p:sldId id="283" r:id="rId15"/>
    <p:sldId id="286" r:id="rId16"/>
    <p:sldId id="279" r:id="rId17"/>
    <p:sldId id="270" r:id="rId18"/>
    <p:sldId id="266" r:id="rId19"/>
    <p:sldId id="273" r:id="rId20"/>
    <p:sldId id="274" r:id="rId21"/>
    <p:sldId id="284" r:id="rId22"/>
    <p:sldId id="262" r:id="rId23"/>
    <p:sldId id="269" r:id="rId24"/>
    <p:sldId id="260" r:id="rId25"/>
    <p:sldId id="275" r:id="rId26"/>
    <p:sldId id="263" r:id="rId27"/>
    <p:sldId id="277" r:id="rId28"/>
  </p:sldIdLst>
  <p:sldSz cx="9144000" cy="5145088"/>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6" autoAdjust="0"/>
    <p:restoredTop sz="94660"/>
  </p:normalViewPr>
  <p:slideViewPr>
    <p:cSldViewPr snapToGrid="0">
      <p:cViewPr varScale="1">
        <p:scale>
          <a:sx n="203" d="100"/>
          <a:sy n="203" d="100"/>
        </p:scale>
        <p:origin x="486" y="174"/>
      </p:cViewPr>
      <p:guideLst>
        <p:guide orient="horz" pos="1620"/>
        <p:guide pos="2880"/>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1E34C-ED3A-4C55-835D-4C1E633DCC8A}" type="datetimeFigureOut">
              <a:rPr lang="zh-CN" altLang="en-US" smtClean="0"/>
              <a:t>2023/5/17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F11237-8830-43CA-9A78-CEDADB9B5808}" type="slidenum">
              <a:rPr lang="zh-CN" altLang="en-US" smtClean="0"/>
              <a:t>‹#›</a:t>
            </a:fld>
            <a:endParaRPr lang="zh-CN" altLang="en-US"/>
          </a:p>
        </p:txBody>
      </p:sp>
    </p:spTree>
    <p:extLst>
      <p:ext uri="{BB962C8B-B14F-4D97-AF65-F5344CB8AC3E}">
        <p14:creationId xmlns:p14="http://schemas.microsoft.com/office/powerpoint/2010/main" val="243365223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a:t>
            </a:fld>
            <a:endParaRPr lang="zh-CN" altLang="en-US"/>
          </a:p>
        </p:txBody>
      </p:sp>
    </p:spTree>
    <p:extLst>
      <p:ext uri="{BB962C8B-B14F-4D97-AF65-F5344CB8AC3E}">
        <p14:creationId xmlns:p14="http://schemas.microsoft.com/office/powerpoint/2010/main" val="719281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2</a:t>
            </a:fld>
            <a:endParaRPr lang="zh-CN" altLang="en-US"/>
          </a:p>
        </p:txBody>
      </p:sp>
    </p:spTree>
    <p:extLst>
      <p:ext uri="{BB962C8B-B14F-4D97-AF65-F5344CB8AC3E}">
        <p14:creationId xmlns:p14="http://schemas.microsoft.com/office/powerpoint/2010/main" val="2690724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a:p>
        </p:txBody>
      </p:sp>
    </p:spTree>
    <p:extLst>
      <p:ext uri="{BB962C8B-B14F-4D97-AF65-F5344CB8AC3E}">
        <p14:creationId xmlns:p14="http://schemas.microsoft.com/office/powerpoint/2010/main" val="336769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4</a:t>
            </a:fld>
            <a:endParaRPr lang="zh-CN" altLang="en-US"/>
          </a:p>
        </p:txBody>
      </p:sp>
    </p:spTree>
    <p:extLst>
      <p:ext uri="{BB962C8B-B14F-4D97-AF65-F5344CB8AC3E}">
        <p14:creationId xmlns:p14="http://schemas.microsoft.com/office/powerpoint/2010/main" val="2785037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a:p>
        </p:txBody>
      </p:sp>
    </p:spTree>
    <p:extLst>
      <p:ext uri="{BB962C8B-B14F-4D97-AF65-F5344CB8AC3E}">
        <p14:creationId xmlns:p14="http://schemas.microsoft.com/office/powerpoint/2010/main" val="379542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6</a:t>
            </a:fld>
            <a:endParaRPr lang="zh-CN" altLang="en-US"/>
          </a:p>
        </p:txBody>
      </p:sp>
    </p:spTree>
    <p:extLst>
      <p:ext uri="{BB962C8B-B14F-4D97-AF65-F5344CB8AC3E}">
        <p14:creationId xmlns:p14="http://schemas.microsoft.com/office/powerpoint/2010/main" val="263611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7</a:t>
            </a:fld>
            <a:endParaRPr lang="zh-CN" altLang="en-US"/>
          </a:p>
        </p:txBody>
      </p:sp>
    </p:spTree>
    <p:extLst>
      <p:ext uri="{BB962C8B-B14F-4D97-AF65-F5344CB8AC3E}">
        <p14:creationId xmlns:p14="http://schemas.microsoft.com/office/powerpoint/2010/main" val="3960896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a:p>
        </p:txBody>
      </p:sp>
    </p:spTree>
    <p:extLst>
      <p:ext uri="{BB962C8B-B14F-4D97-AF65-F5344CB8AC3E}">
        <p14:creationId xmlns:p14="http://schemas.microsoft.com/office/powerpoint/2010/main" val="95420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9</a:t>
            </a:fld>
            <a:endParaRPr lang="zh-CN" altLang="en-US"/>
          </a:p>
        </p:txBody>
      </p:sp>
    </p:spTree>
    <p:extLst>
      <p:ext uri="{BB962C8B-B14F-4D97-AF65-F5344CB8AC3E}">
        <p14:creationId xmlns:p14="http://schemas.microsoft.com/office/powerpoint/2010/main" val="3599504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10</a:t>
            </a:fld>
            <a:endParaRPr lang="zh-CN" altLang="en-US"/>
          </a:p>
        </p:txBody>
      </p:sp>
    </p:spTree>
    <p:extLst>
      <p:ext uri="{BB962C8B-B14F-4D97-AF65-F5344CB8AC3E}">
        <p14:creationId xmlns:p14="http://schemas.microsoft.com/office/powerpoint/2010/main" val="2323694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12</a:t>
            </a:fld>
            <a:endParaRPr lang="zh-CN" altLang="en-US"/>
          </a:p>
        </p:txBody>
      </p:sp>
    </p:spTree>
    <p:extLst>
      <p:ext uri="{BB962C8B-B14F-4D97-AF65-F5344CB8AC3E}">
        <p14:creationId xmlns:p14="http://schemas.microsoft.com/office/powerpoint/2010/main" val="73344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a:p>
        </p:txBody>
      </p:sp>
    </p:spTree>
    <p:extLst>
      <p:ext uri="{BB962C8B-B14F-4D97-AF65-F5344CB8AC3E}">
        <p14:creationId xmlns:p14="http://schemas.microsoft.com/office/powerpoint/2010/main" val="1432359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14</a:t>
            </a:fld>
            <a:endParaRPr lang="zh-CN" altLang="en-US"/>
          </a:p>
        </p:txBody>
      </p:sp>
    </p:spTree>
    <p:extLst>
      <p:ext uri="{BB962C8B-B14F-4D97-AF65-F5344CB8AC3E}">
        <p14:creationId xmlns:p14="http://schemas.microsoft.com/office/powerpoint/2010/main" val="1029516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15</a:t>
            </a:fld>
            <a:endParaRPr lang="zh-CN" altLang="en-US"/>
          </a:p>
        </p:txBody>
      </p:sp>
    </p:spTree>
    <p:extLst>
      <p:ext uri="{BB962C8B-B14F-4D97-AF65-F5344CB8AC3E}">
        <p14:creationId xmlns:p14="http://schemas.microsoft.com/office/powerpoint/2010/main" val="1768573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16</a:t>
            </a:fld>
            <a:endParaRPr lang="zh-CN" altLang="en-US"/>
          </a:p>
        </p:txBody>
      </p:sp>
    </p:spTree>
    <p:extLst>
      <p:ext uri="{BB962C8B-B14F-4D97-AF65-F5344CB8AC3E}">
        <p14:creationId xmlns:p14="http://schemas.microsoft.com/office/powerpoint/2010/main" val="727507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17</a:t>
            </a:fld>
            <a:endParaRPr lang="zh-CN" altLang="en-US"/>
          </a:p>
        </p:txBody>
      </p:sp>
    </p:spTree>
    <p:extLst>
      <p:ext uri="{BB962C8B-B14F-4D97-AF65-F5344CB8AC3E}">
        <p14:creationId xmlns:p14="http://schemas.microsoft.com/office/powerpoint/2010/main" val="3761375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FC3BAAAC-28FD-48A5-823E-56680CDF4C9E}" type="slidenum">
              <a:rPr lang="zh-CN" altLang="en-US" smtClean="0"/>
              <a:pPr eaLnBrk="1" hangingPunct="1"/>
              <a:t>18</a:t>
            </a:fld>
            <a:endParaRPr lang="zh-CN" altLang="en-US"/>
          </a:p>
        </p:txBody>
      </p:sp>
    </p:spTree>
    <p:extLst>
      <p:ext uri="{BB962C8B-B14F-4D97-AF65-F5344CB8AC3E}">
        <p14:creationId xmlns:p14="http://schemas.microsoft.com/office/powerpoint/2010/main" val="815394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19</a:t>
            </a:fld>
            <a:endParaRPr lang="zh-CN" altLang="en-US"/>
          </a:p>
        </p:txBody>
      </p:sp>
    </p:spTree>
    <p:extLst>
      <p:ext uri="{BB962C8B-B14F-4D97-AF65-F5344CB8AC3E}">
        <p14:creationId xmlns:p14="http://schemas.microsoft.com/office/powerpoint/2010/main" val="294741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20</a:t>
            </a:fld>
            <a:endParaRPr lang="zh-CN" altLang="en-US"/>
          </a:p>
        </p:txBody>
      </p:sp>
    </p:spTree>
    <p:extLst>
      <p:ext uri="{BB962C8B-B14F-4D97-AF65-F5344CB8AC3E}">
        <p14:creationId xmlns:p14="http://schemas.microsoft.com/office/powerpoint/2010/main" val="3937715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pPr/>
              <a:t>21</a:t>
            </a:fld>
            <a:endParaRPr lang="zh-CN" altLang="en-US"/>
          </a:p>
        </p:txBody>
      </p:sp>
    </p:spTree>
    <p:extLst>
      <p:ext uri="{BB962C8B-B14F-4D97-AF65-F5344CB8AC3E}">
        <p14:creationId xmlns:p14="http://schemas.microsoft.com/office/powerpoint/2010/main" val="2025650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22</a:t>
            </a:fld>
            <a:endParaRPr lang="zh-CN" altLang="en-US"/>
          </a:p>
        </p:txBody>
      </p:sp>
    </p:spTree>
    <p:extLst>
      <p:ext uri="{BB962C8B-B14F-4D97-AF65-F5344CB8AC3E}">
        <p14:creationId xmlns:p14="http://schemas.microsoft.com/office/powerpoint/2010/main" val="2134234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pPr/>
              <a:t>23</a:t>
            </a:fld>
            <a:endParaRPr lang="zh-CN" altLang="en-US"/>
          </a:p>
        </p:txBody>
      </p:sp>
    </p:spTree>
    <p:extLst>
      <p:ext uri="{BB962C8B-B14F-4D97-AF65-F5344CB8AC3E}">
        <p14:creationId xmlns:p14="http://schemas.microsoft.com/office/powerpoint/2010/main" val="3086111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24</a:t>
            </a:fld>
            <a:endParaRPr lang="zh-CN" altLang="en-US"/>
          </a:p>
        </p:txBody>
      </p:sp>
    </p:spTree>
    <p:extLst>
      <p:ext uri="{BB962C8B-B14F-4D97-AF65-F5344CB8AC3E}">
        <p14:creationId xmlns:p14="http://schemas.microsoft.com/office/powerpoint/2010/main" val="2924188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pPr/>
              <a:t>25</a:t>
            </a:fld>
            <a:endParaRPr lang="zh-CN" altLang="en-US"/>
          </a:p>
        </p:txBody>
      </p:sp>
    </p:spTree>
    <p:extLst>
      <p:ext uri="{BB962C8B-B14F-4D97-AF65-F5344CB8AC3E}">
        <p14:creationId xmlns:p14="http://schemas.microsoft.com/office/powerpoint/2010/main" val="2364103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26</a:t>
            </a:fld>
            <a:endParaRPr lang="zh-CN" altLang="en-US"/>
          </a:p>
        </p:txBody>
      </p:sp>
    </p:spTree>
    <p:extLst>
      <p:ext uri="{BB962C8B-B14F-4D97-AF65-F5344CB8AC3E}">
        <p14:creationId xmlns:p14="http://schemas.microsoft.com/office/powerpoint/2010/main" val="1194837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38303315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7921713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6477582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0191805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7589386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A1BBC69-F001-45D9-9846-CFA4EC667C7E}" type="slidenum">
              <a:rPr lang="zh-CN" altLang="en-US" smtClean="0"/>
              <a:t>‹#›</a:t>
            </a:fld>
            <a:endParaRPr lang="zh-CN" altLang="en-US"/>
          </a:p>
        </p:txBody>
      </p:sp>
      <p:sp>
        <p:nvSpPr>
          <p:cNvPr id="11" name="TextBox 10"/>
          <p:cNvSpPr txBox="1"/>
          <p:nvPr userDrawn="1"/>
        </p:nvSpPr>
        <p:spPr>
          <a:xfrm>
            <a:off x="1397164" y="5026658"/>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black"/>
                </a:solidFill>
                <a:effectLst/>
                <a:uLnTx/>
                <a:uFillTx/>
                <a:hlinkClick r:id="rId2"/>
              </a:rPr>
              <a:t>行业</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en-US" altLang="zh-CN" sz="100" b="0" i="0" u="none" strike="noStrike" kern="0" cap="none" spc="0" normalizeH="0" baseline="0" noProof="0" dirty="0">
                <a:ln>
                  <a:noFill/>
                </a:ln>
                <a:solidFill>
                  <a:prstClr val="black"/>
                </a:solidFill>
                <a:effectLst/>
                <a:uLnTx/>
                <a:uFillTx/>
              </a:rPr>
              <a:t>http://www.1ppt.com/hangye/</a:t>
            </a:r>
          </a:p>
        </p:txBody>
      </p:sp>
    </p:spTree>
    <p:extLst>
      <p:ext uri="{BB962C8B-B14F-4D97-AF65-F5344CB8AC3E}">
        <p14:creationId xmlns:p14="http://schemas.microsoft.com/office/powerpoint/2010/main" val="27469250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5768904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A1BBC69-F001-45D9-9846-CFA4EC667C7E}" type="slidenum">
              <a:rPr lang="zh-CN" altLang="en-US" smtClean="0"/>
              <a:t>‹#›</a:t>
            </a:fld>
            <a:endParaRPr lang="zh-CN" altLang="en-US"/>
          </a:p>
        </p:txBody>
      </p:sp>
      <p:sp>
        <p:nvSpPr>
          <p:cNvPr id="5" name="矩形 4">
            <a:extLst>
              <a:ext uri="{FF2B5EF4-FFF2-40B4-BE49-F238E27FC236}">
                <a16:creationId xmlns:a16="http://schemas.microsoft.com/office/drawing/2014/main" id="{1669B121-3436-4F54-9ECF-3AED8B34F5C7}"/>
              </a:ext>
            </a:extLst>
          </p:cNvPr>
          <p:cNvSpPr/>
          <p:nvPr userDrawn="1"/>
        </p:nvSpPr>
        <p:spPr>
          <a:xfrm>
            <a:off x="1" y="217782"/>
            <a:ext cx="740228" cy="315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矩形 5">
            <a:extLst>
              <a:ext uri="{FF2B5EF4-FFF2-40B4-BE49-F238E27FC236}">
                <a16:creationId xmlns:a16="http://schemas.microsoft.com/office/drawing/2014/main" id="{E4387D7F-1E85-41FB-BE66-E65FD5ABC1E9}"/>
              </a:ext>
            </a:extLst>
          </p:cNvPr>
          <p:cNvSpPr/>
          <p:nvPr userDrawn="1"/>
        </p:nvSpPr>
        <p:spPr>
          <a:xfrm>
            <a:off x="1934935" y="233459"/>
            <a:ext cx="201386" cy="315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文本框 6">
            <a:extLst>
              <a:ext uri="{FF2B5EF4-FFF2-40B4-BE49-F238E27FC236}">
                <a16:creationId xmlns:a16="http://schemas.microsoft.com/office/drawing/2014/main" id="{3D14F4C0-709F-4D0C-9EF0-D6A0BF00E9CC}"/>
              </a:ext>
            </a:extLst>
          </p:cNvPr>
          <p:cNvSpPr txBox="1"/>
          <p:nvPr userDrawn="1"/>
        </p:nvSpPr>
        <p:spPr>
          <a:xfrm>
            <a:off x="770164" y="233459"/>
            <a:ext cx="1235528" cy="300082"/>
          </a:xfrm>
          <a:prstGeom prst="rect">
            <a:avLst/>
          </a:prstGeom>
          <a:noFill/>
        </p:spPr>
        <p:txBody>
          <a:bodyPr wrap="square" lIns="68580" tIns="34290" rIns="68580" bIns="34290" rtlCol="0">
            <a:spAutoFit/>
          </a:bodyPr>
          <a:lstStyle/>
          <a:p>
            <a:r>
              <a:rPr lang="zh-CN" altLang="en-US" sz="1500" dirty="0">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8029369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500878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32598494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5154591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11075451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7377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两栏内容">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6636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7440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5"/>
            <a:ext cx="2133600" cy="273928"/>
          </a:xfrm>
          <a:prstGeom prst="rect">
            <a:avLst/>
          </a:prstGeom>
        </p:spPr>
        <p:txBody>
          <a:bodyPr/>
          <a:lstStyle/>
          <a:p>
            <a:pPr defTabSz="914400"/>
            <a:fld id="{2E3AAC11-D570-4EA9-AFC0-30FB72BA45EB}" type="datetimeFigureOut">
              <a:rPr lang="zh-CN" altLang="en-US" smtClean="0">
                <a:solidFill>
                  <a:prstClr val="black"/>
                </a:solidFill>
              </a:rPr>
              <a:pPr defTabSz="914400"/>
              <a:t>2023/5/17</a:t>
            </a:fld>
            <a:endParaRPr lang="zh-CN" altLang="en-US">
              <a:solidFill>
                <a:prstClr val="black"/>
              </a:solidFill>
            </a:endParaRPr>
          </a:p>
        </p:txBody>
      </p:sp>
      <p:sp>
        <p:nvSpPr>
          <p:cNvPr id="5" name="页脚占位符 4"/>
          <p:cNvSpPr>
            <a:spLocks noGrp="1"/>
          </p:cNvSpPr>
          <p:nvPr>
            <p:ph type="ftr" sz="quarter" idx="11"/>
          </p:nvPr>
        </p:nvSpPr>
        <p:spPr>
          <a:xfrm>
            <a:off x="3124200" y="4768735"/>
            <a:ext cx="2895600" cy="273928"/>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6553200" y="4768735"/>
            <a:ext cx="2133600" cy="273928"/>
          </a:xfrm>
          <a:prstGeom prst="rect">
            <a:avLst/>
          </a:prstGeom>
        </p:spPr>
        <p:txBody>
          <a:bodyPr/>
          <a:lstStyle/>
          <a:p>
            <a:pPr defTabSz="914400"/>
            <a:fld id="{55ECCFAA-F4FB-487C-9F1E-C8836D0C3DC9}" type="slidenum">
              <a:rPr lang="zh-CN" altLang="en-US" smtClean="0">
                <a:solidFill>
                  <a:prstClr val="black"/>
                </a:solidFill>
              </a:rPr>
              <a:pPr defTabSz="914400"/>
              <a:t>‹#›</a:t>
            </a:fld>
            <a:endParaRPr lang="zh-CN" altLang="en-US">
              <a:solidFill>
                <a:prstClr val="black"/>
              </a:solidFill>
            </a:endParaRPr>
          </a:p>
        </p:txBody>
      </p:sp>
    </p:spTree>
    <p:extLst>
      <p:ext uri="{BB962C8B-B14F-4D97-AF65-F5344CB8AC3E}">
        <p14:creationId xmlns:p14="http://schemas.microsoft.com/office/powerpoint/2010/main" val="935706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5"/>
            <a:ext cx="2133600" cy="273928"/>
          </a:xfrm>
          <a:prstGeom prst="rect">
            <a:avLst/>
          </a:prstGeom>
        </p:spPr>
        <p:txBody>
          <a:bodyPr/>
          <a:lstStyle/>
          <a:p>
            <a:pPr defTabSz="914400"/>
            <a:fld id="{2E3AAC11-D570-4EA9-AFC0-30FB72BA45EB}" type="datetimeFigureOut">
              <a:rPr lang="zh-CN" altLang="en-US" smtClean="0">
                <a:solidFill>
                  <a:prstClr val="black"/>
                </a:solidFill>
              </a:rPr>
              <a:pPr defTabSz="914400"/>
              <a:t>2023/5/17</a:t>
            </a:fld>
            <a:endParaRPr lang="zh-CN" altLang="en-US">
              <a:solidFill>
                <a:prstClr val="black"/>
              </a:solidFill>
            </a:endParaRPr>
          </a:p>
        </p:txBody>
      </p:sp>
      <p:sp>
        <p:nvSpPr>
          <p:cNvPr id="5" name="页脚占位符 4"/>
          <p:cNvSpPr>
            <a:spLocks noGrp="1"/>
          </p:cNvSpPr>
          <p:nvPr>
            <p:ph type="ftr" sz="quarter" idx="11"/>
          </p:nvPr>
        </p:nvSpPr>
        <p:spPr>
          <a:xfrm>
            <a:off x="3124200" y="4768735"/>
            <a:ext cx="2895600" cy="273928"/>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6553200" y="4768735"/>
            <a:ext cx="2133600" cy="273928"/>
          </a:xfrm>
          <a:prstGeom prst="rect">
            <a:avLst/>
          </a:prstGeom>
        </p:spPr>
        <p:txBody>
          <a:bodyPr/>
          <a:lstStyle/>
          <a:p>
            <a:pPr defTabSz="914400"/>
            <a:fld id="{55ECCFAA-F4FB-487C-9F1E-C8836D0C3DC9}" type="slidenum">
              <a:rPr lang="zh-CN" altLang="en-US" smtClean="0">
                <a:solidFill>
                  <a:prstClr val="black"/>
                </a:solidFill>
              </a:rPr>
              <a:pPr defTabSz="914400"/>
              <a:t>‹#›</a:t>
            </a:fld>
            <a:endParaRPr lang="zh-CN" altLang="en-US">
              <a:solidFill>
                <a:prstClr val="black"/>
              </a:solidFill>
            </a:endParaRPr>
          </a:p>
        </p:txBody>
      </p:sp>
    </p:spTree>
    <p:extLst>
      <p:ext uri="{BB962C8B-B14F-4D97-AF65-F5344CB8AC3E}">
        <p14:creationId xmlns:p14="http://schemas.microsoft.com/office/powerpoint/2010/main" val="4157741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353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2151D895-B362-48E1-8D29-DD1DB86B2E68}" type="datetimeFigureOut">
              <a:rPr lang="zh-CN" altLang="en-US" smtClean="0"/>
              <a:t>2023/5/17</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494826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6" r:id="rId6"/>
    <p:sldLayoutId id="2147483666" r:id="rId7"/>
    <p:sldLayoutId id="2147483667" r:id="rId8"/>
    <p:sldLayoutId id="2147483668" r:id="rId9"/>
    <p:sldLayoutId id="2147483669" r:id="rId10"/>
    <p:sldLayoutId id="2147483670" r:id="rId11"/>
    <p:sldLayoutId id="2147483671"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88484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8.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notesSlide" Target="../notesSlides/notesSlide15.xml"/><Relationship Id="rId4"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notesSlide" Target="../notesSlides/notesSlide18.xml"/><Relationship Id="rId5" Type="http://schemas.openxmlformats.org/officeDocument/2006/relationships/tags" Target="../tags/tag21.xml"/><Relationship Id="rId10" Type="http://schemas.openxmlformats.org/officeDocument/2006/relationships/slideLayout" Target="../slideLayouts/slideLayout8.xml"/><Relationship Id="rId4" Type="http://schemas.openxmlformats.org/officeDocument/2006/relationships/tags" Target="../tags/tag20.xml"/><Relationship Id="rId9" Type="http://schemas.openxmlformats.org/officeDocument/2006/relationships/tags" Target="../tags/tag25.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3" Type="http://schemas.openxmlformats.org/officeDocument/2006/relationships/tags" Target="../tags/tag38.xml"/><Relationship Id="rId18" Type="http://schemas.openxmlformats.org/officeDocument/2006/relationships/tags" Target="../tags/tag43.xml"/><Relationship Id="rId26" Type="http://schemas.openxmlformats.org/officeDocument/2006/relationships/tags" Target="../tags/tag51.xml"/><Relationship Id="rId3" Type="http://schemas.openxmlformats.org/officeDocument/2006/relationships/tags" Target="../tags/tag28.xml"/><Relationship Id="rId21" Type="http://schemas.openxmlformats.org/officeDocument/2006/relationships/tags" Target="../tags/tag46.xml"/><Relationship Id="rId7" Type="http://schemas.openxmlformats.org/officeDocument/2006/relationships/tags" Target="../tags/tag32.xml"/><Relationship Id="rId12" Type="http://schemas.openxmlformats.org/officeDocument/2006/relationships/tags" Target="../tags/tag37.xml"/><Relationship Id="rId17" Type="http://schemas.openxmlformats.org/officeDocument/2006/relationships/tags" Target="../tags/tag42.xml"/><Relationship Id="rId25" Type="http://schemas.openxmlformats.org/officeDocument/2006/relationships/tags" Target="../tags/tag50.xml"/><Relationship Id="rId33" Type="http://schemas.openxmlformats.org/officeDocument/2006/relationships/notesSlide" Target="../notesSlides/notesSlide23.xml"/><Relationship Id="rId2" Type="http://schemas.openxmlformats.org/officeDocument/2006/relationships/tags" Target="../tags/tag27.xml"/><Relationship Id="rId16" Type="http://schemas.openxmlformats.org/officeDocument/2006/relationships/tags" Target="../tags/tag41.xml"/><Relationship Id="rId20" Type="http://schemas.openxmlformats.org/officeDocument/2006/relationships/tags" Target="../tags/tag45.xml"/><Relationship Id="rId29" Type="http://schemas.openxmlformats.org/officeDocument/2006/relationships/tags" Target="../tags/tag54.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tags" Target="../tags/tag36.xml"/><Relationship Id="rId24" Type="http://schemas.openxmlformats.org/officeDocument/2006/relationships/tags" Target="../tags/tag49.xml"/><Relationship Id="rId32" Type="http://schemas.openxmlformats.org/officeDocument/2006/relationships/slideLayout" Target="../slideLayouts/slideLayout8.xml"/><Relationship Id="rId5" Type="http://schemas.openxmlformats.org/officeDocument/2006/relationships/tags" Target="../tags/tag30.xml"/><Relationship Id="rId15" Type="http://schemas.openxmlformats.org/officeDocument/2006/relationships/tags" Target="../tags/tag40.xml"/><Relationship Id="rId23" Type="http://schemas.openxmlformats.org/officeDocument/2006/relationships/tags" Target="../tags/tag48.xml"/><Relationship Id="rId28" Type="http://schemas.openxmlformats.org/officeDocument/2006/relationships/tags" Target="../tags/tag53.xml"/><Relationship Id="rId10" Type="http://schemas.openxmlformats.org/officeDocument/2006/relationships/tags" Target="../tags/tag35.xml"/><Relationship Id="rId19" Type="http://schemas.openxmlformats.org/officeDocument/2006/relationships/tags" Target="../tags/tag44.xml"/><Relationship Id="rId31" Type="http://schemas.openxmlformats.org/officeDocument/2006/relationships/tags" Target="../tags/tag56.xml"/><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tags" Target="../tags/tag39.xml"/><Relationship Id="rId22" Type="http://schemas.openxmlformats.org/officeDocument/2006/relationships/tags" Target="../tags/tag47.xml"/><Relationship Id="rId27" Type="http://schemas.openxmlformats.org/officeDocument/2006/relationships/tags" Target="../tags/tag52.xml"/><Relationship Id="rId30" Type="http://schemas.openxmlformats.org/officeDocument/2006/relationships/tags" Target="../tags/tag55.xml"/><Relationship Id="rId8" Type="http://schemas.openxmlformats.org/officeDocument/2006/relationships/tags" Target="../tags/tag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5CDC413-EEA5-4568-83F7-8B9FC70815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063" b="28168"/>
          <a:stretch/>
        </p:blipFill>
        <p:spPr>
          <a:xfrm>
            <a:off x="0" y="0"/>
            <a:ext cx="9144000" cy="2550694"/>
          </a:xfrm>
          <a:prstGeom prst="rect">
            <a:avLst/>
          </a:prstGeom>
        </p:spPr>
      </p:pic>
      <p:sp>
        <p:nvSpPr>
          <p:cNvPr id="7" name="TextBox 38">
            <a:extLst>
              <a:ext uri="{FF2B5EF4-FFF2-40B4-BE49-F238E27FC236}">
                <a16:creationId xmlns:a16="http://schemas.microsoft.com/office/drawing/2014/main" id="{1885FBA6-48B2-4DAC-B9C9-2B1E65D59041}"/>
              </a:ext>
            </a:extLst>
          </p:cNvPr>
          <p:cNvSpPr txBox="1"/>
          <p:nvPr/>
        </p:nvSpPr>
        <p:spPr>
          <a:xfrm>
            <a:off x="1878784" y="2600686"/>
            <a:ext cx="5349788" cy="369332"/>
          </a:xfrm>
          <a:prstGeom prst="rect">
            <a:avLst/>
          </a:prstGeom>
          <a:noFill/>
        </p:spPr>
        <p:txBody>
          <a:bodyPr wrap="square" rtlCol="0">
            <a:spAutoFit/>
          </a:bodyPr>
          <a:lstStyle/>
          <a:p>
            <a:pPr algn="ctr"/>
            <a:r>
              <a:rPr lang="zh-CN" altLang="zh-CN" dirty="0"/>
              <a:t>基于</a:t>
            </a:r>
            <a:r>
              <a:rPr lang="en-US" altLang="zh-CN" dirty="0"/>
              <a:t>CNN</a:t>
            </a:r>
            <a:r>
              <a:rPr lang="zh-CN" altLang="zh-CN" dirty="0"/>
              <a:t>的心电异常分类算法的设计与实现</a:t>
            </a:r>
            <a:endParaRPr lang="zh-CN" altLang="en-US" sz="2800" b="1" spc="160" dirty="0">
              <a:solidFill>
                <a:schemeClr val="tx1">
                  <a:lumMod val="75000"/>
                  <a:lumOff val="25000"/>
                </a:schemeClr>
              </a:solidFill>
              <a:cs typeface="+mn-ea"/>
              <a:sym typeface="+mn-lt"/>
            </a:endParaRPr>
          </a:p>
        </p:txBody>
      </p:sp>
      <p:grpSp>
        <p:nvGrpSpPr>
          <p:cNvPr id="11" name="组合 10">
            <a:extLst>
              <a:ext uri="{FF2B5EF4-FFF2-40B4-BE49-F238E27FC236}">
                <a16:creationId xmlns:a16="http://schemas.microsoft.com/office/drawing/2014/main" id="{AEA087A4-D3C0-4748-A998-EA46F8E91369}"/>
              </a:ext>
            </a:extLst>
          </p:cNvPr>
          <p:cNvGrpSpPr/>
          <p:nvPr/>
        </p:nvGrpSpPr>
        <p:grpSpPr>
          <a:xfrm>
            <a:off x="3061760" y="3938001"/>
            <a:ext cx="2808720" cy="240633"/>
            <a:chOff x="2638251" y="3938001"/>
            <a:chExt cx="2808720" cy="240633"/>
          </a:xfrm>
        </p:grpSpPr>
        <p:sp>
          <p:nvSpPr>
            <p:cNvPr id="8" name="矩形 7">
              <a:extLst>
                <a:ext uri="{FF2B5EF4-FFF2-40B4-BE49-F238E27FC236}">
                  <a16:creationId xmlns:a16="http://schemas.microsoft.com/office/drawing/2014/main" id="{FE5A7F1B-077A-49C3-8601-13030046B9C5}"/>
                </a:ext>
              </a:extLst>
            </p:cNvPr>
            <p:cNvSpPr/>
            <p:nvPr/>
          </p:nvSpPr>
          <p:spPr>
            <a:xfrm>
              <a:off x="2638251" y="3938001"/>
              <a:ext cx="1404360" cy="240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1"/>
                  </a:solidFill>
                  <a:cs typeface="+mn-ea"/>
                  <a:sym typeface="+mn-lt"/>
                </a:rPr>
                <a:t>汇报人：魏来</a:t>
              </a:r>
            </a:p>
          </p:txBody>
        </p:sp>
        <p:sp>
          <p:nvSpPr>
            <p:cNvPr id="10" name="矩形 9">
              <a:extLst>
                <a:ext uri="{FF2B5EF4-FFF2-40B4-BE49-F238E27FC236}">
                  <a16:creationId xmlns:a16="http://schemas.microsoft.com/office/drawing/2014/main" id="{60D5C927-D5BD-43CD-B229-DA3915C94AC2}"/>
                </a:ext>
              </a:extLst>
            </p:cNvPr>
            <p:cNvSpPr/>
            <p:nvPr/>
          </p:nvSpPr>
          <p:spPr>
            <a:xfrm>
              <a:off x="4042611" y="3938001"/>
              <a:ext cx="1404360" cy="240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南京工程学院</a:t>
              </a:r>
            </a:p>
          </p:txBody>
        </p:sp>
      </p:grpSp>
    </p:spTree>
    <p:extLst>
      <p:ext uri="{BB962C8B-B14F-4D97-AF65-F5344CB8AC3E}">
        <p14:creationId xmlns:p14="http://schemas.microsoft.com/office/powerpoint/2010/main" val="37978847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528" fill="hold" grpId="0" nodeType="afterEffect">
                                  <p:stCondLst>
                                    <p:cond delay="0"/>
                                  </p:stCondLst>
                                  <p:iterate type="lt">
                                    <p:tmPct val="15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childTnLst>
                          </p:cTn>
                        </p:par>
                        <p:par>
                          <p:cTn id="17" fill="hold">
                            <p:stCondLst>
                              <p:cond delay="2925"/>
                            </p:stCondLst>
                            <p:childTnLst>
                              <p:par>
                                <p:cTn id="18" presetID="23" presetClass="entr" presetSubtype="3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strVal val="(6*min(max(#ppt_w*#ppt_h,.3),1)-7.4)/-.7*#ppt_w"/>
                                          </p:val>
                                        </p:tav>
                                        <p:tav tm="100000">
                                          <p:val>
                                            <p:strVal val="#ppt_w"/>
                                          </p:val>
                                        </p:tav>
                                      </p:tavLst>
                                    </p:anim>
                                    <p:anim calcmode="lin" valueType="num">
                                      <p:cBhvr>
                                        <p:cTn id="21" dur="500" fill="hold"/>
                                        <p:tgtEl>
                                          <p:spTgt spid="11"/>
                                        </p:tgtEl>
                                        <p:attrNameLst>
                                          <p:attrName>ppt_h</p:attrName>
                                        </p:attrNameLst>
                                      </p:cBhvr>
                                      <p:tavLst>
                                        <p:tav tm="0">
                                          <p:val>
                                            <p:strVal val="(6*min(max(#ppt_w*#ppt_h,.3),1)-7.4)/-.7*#ppt_h"/>
                                          </p:val>
                                        </p:tav>
                                        <p:tav tm="100000">
                                          <p:val>
                                            <p:strVal val="#ppt_h"/>
                                          </p:val>
                                        </p:tav>
                                      </p:tavLst>
                                    </p:anim>
                                    <p:anim calcmode="lin" valueType="num">
                                      <p:cBhvr>
                                        <p:cTn id="22" dur="500" fill="hold"/>
                                        <p:tgtEl>
                                          <p:spTgt spid="11"/>
                                        </p:tgtEl>
                                        <p:attrNameLst>
                                          <p:attrName>ppt_x</p:attrName>
                                        </p:attrNameLst>
                                      </p:cBhvr>
                                      <p:tavLst>
                                        <p:tav tm="0">
                                          <p:val>
                                            <p:fltVal val="0.5"/>
                                          </p:val>
                                        </p:tav>
                                        <p:tav tm="100000">
                                          <p:val>
                                            <p:strVal val="#ppt_x"/>
                                          </p:val>
                                        </p:tav>
                                      </p:tavLst>
                                    </p:anim>
                                    <p:anim calcmode="lin" valueType="num">
                                      <p:cBhvr>
                                        <p:cTn id="23"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0"/>
          <p:cNvGrpSpPr/>
          <p:nvPr/>
        </p:nvGrpSpPr>
        <p:grpSpPr>
          <a:xfrm>
            <a:off x="3178561" y="1248887"/>
            <a:ext cx="1046880" cy="390828"/>
            <a:chOff x="1720905" y="2300514"/>
            <a:chExt cx="2914156" cy="1087596"/>
          </a:xfrm>
        </p:grpSpPr>
        <p:sp>
          <p:nvSpPr>
            <p:cNvPr id="5" name="Freeform 104"/>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6" name="Freeform 104"/>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15" name="矩形 14"/>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sp>
        <p:nvSpPr>
          <p:cNvPr id="18" name="矩形 47"/>
          <p:cNvSpPr>
            <a:spLocks noChangeArrowheads="1"/>
          </p:cNvSpPr>
          <p:nvPr/>
        </p:nvSpPr>
        <p:spPr bwMode="auto">
          <a:xfrm>
            <a:off x="4797554" y="1248887"/>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机器学习</a:t>
            </a:r>
            <a:r>
              <a:rPr lang="en-US" altLang="zh-CN" sz="1400" dirty="0">
                <a:solidFill>
                  <a:schemeClr val="tx1">
                    <a:lumMod val="50000"/>
                    <a:lumOff val="50000"/>
                  </a:schemeClr>
                </a:solidFill>
                <a:latin typeface="+mn-lt"/>
                <a:ea typeface="+mn-ea"/>
                <a:cs typeface="+mn-ea"/>
                <a:sym typeface="+mn-lt"/>
              </a:rPr>
              <a:t>ECG</a:t>
            </a:r>
            <a:r>
              <a:rPr lang="zh-CN" altLang="en-US" sz="1400" dirty="0">
                <a:solidFill>
                  <a:schemeClr val="tx1">
                    <a:lumMod val="50000"/>
                    <a:lumOff val="50000"/>
                  </a:schemeClr>
                </a:solidFill>
                <a:latin typeface="+mn-lt"/>
                <a:ea typeface="+mn-ea"/>
                <a:cs typeface="+mn-ea"/>
                <a:sym typeface="+mn-lt"/>
              </a:rPr>
              <a:t>的实用之处</a:t>
            </a:r>
            <a:endParaRPr lang="en-US" altLang="zh-CN" sz="1400" dirty="0">
              <a:solidFill>
                <a:schemeClr val="tx1">
                  <a:lumMod val="50000"/>
                  <a:lumOff val="50000"/>
                </a:schemeClr>
              </a:solidFill>
              <a:latin typeface="+mn-lt"/>
              <a:ea typeface="+mn-ea"/>
              <a:cs typeface="+mn-ea"/>
              <a:sym typeface="+mn-lt"/>
            </a:endParaRPr>
          </a:p>
        </p:txBody>
      </p:sp>
      <p:sp>
        <p:nvSpPr>
          <p:cNvPr id="19" name="矩形 47"/>
          <p:cNvSpPr>
            <a:spLocks noChangeArrowheads="1"/>
          </p:cNvSpPr>
          <p:nvPr/>
        </p:nvSpPr>
        <p:spPr bwMode="auto">
          <a:xfrm>
            <a:off x="4797554" y="2027900"/>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数据获取与特种数据预处理</a:t>
            </a:r>
            <a:endParaRPr lang="en-US" altLang="zh-CN" sz="1400" dirty="0">
              <a:solidFill>
                <a:schemeClr val="tx1">
                  <a:lumMod val="50000"/>
                  <a:lumOff val="50000"/>
                </a:schemeClr>
              </a:solidFill>
              <a:latin typeface="+mn-lt"/>
              <a:ea typeface="+mn-ea"/>
              <a:cs typeface="+mn-ea"/>
              <a:sym typeface="+mn-lt"/>
            </a:endParaRPr>
          </a:p>
        </p:txBody>
      </p:sp>
      <p:sp>
        <p:nvSpPr>
          <p:cNvPr id="20" name="矩形 47"/>
          <p:cNvSpPr>
            <a:spLocks noChangeArrowheads="1"/>
          </p:cNvSpPr>
          <p:nvPr/>
        </p:nvSpPr>
        <p:spPr bwMode="auto">
          <a:xfrm>
            <a:off x="4797554" y="2834122"/>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传统机器学习算法</a:t>
            </a:r>
            <a:endParaRPr lang="en-US" altLang="zh-CN" sz="1400" dirty="0">
              <a:solidFill>
                <a:schemeClr val="tx1">
                  <a:lumMod val="50000"/>
                  <a:lumOff val="50000"/>
                </a:schemeClr>
              </a:solidFill>
              <a:latin typeface="+mn-lt"/>
              <a:ea typeface="+mn-ea"/>
              <a:cs typeface="+mn-ea"/>
              <a:sym typeface="+mn-lt"/>
            </a:endParaRPr>
          </a:p>
        </p:txBody>
      </p:sp>
      <p:grpSp>
        <p:nvGrpSpPr>
          <p:cNvPr id="25" name="组合 20">
            <a:extLst>
              <a:ext uri="{FF2B5EF4-FFF2-40B4-BE49-F238E27FC236}">
                <a16:creationId xmlns:a16="http://schemas.microsoft.com/office/drawing/2014/main" id="{5BBB8414-84C7-4B68-9288-6652DE90BCFE}"/>
              </a:ext>
            </a:extLst>
          </p:cNvPr>
          <p:cNvGrpSpPr/>
          <p:nvPr/>
        </p:nvGrpSpPr>
        <p:grpSpPr>
          <a:xfrm>
            <a:off x="3160788" y="2023027"/>
            <a:ext cx="1046880" cy="390828"/>
            <a:chOff x="1720905" y="2300514"/>
            <a:chExt cx="2914156" cy="1087596"/>
          </a:xfrm>
        </p:grpSpPr>
        <p:sp>
          <p:nvSpPr>
            <p:cNvPr id="26" name="Freeform 104">
              <a:extLst>
                <a:ext uri="{FF2B5EF4-FFF2-40B4-BE49-F238E27FC236}">
                  <a16:creationId xmlns:a16="http://schemas.microsoft.com/office/drawing/2014/main" id="{FE6D8E2E-0CD0-47B5-AFF6-272CA15DF37B}"/>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27" name="Freeform 104">
              <a:extLst>
                <a:ext uri="{FF2B5EF4-FFF2-40B4-BE49-F238E27FC236}">
                  <a16:creationId xmlns:a16="http://schemas.microsoft.com/office/drawing/2014/main" id="{79496982-D526-4A25-8289-1C0469E31869}"/>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28" name="矩形 27">
              <a:extLst>
                <a:ext uri="{FF2B5EF4-FFF2-40B4-BE49-F238E27FC236}">
                  <a16:creationId xmlns:a16="http://schemas.microsoft.com/office/drawing/2014/main" id="{DC425760-FFC1-480F-91F0-DCE8B5D6D237}"/>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grpSp>
        <p:nvGrpSpPr>
          <p:cNvPr id="29" name="组合 20">
            <a:extLst>
              <a:ext uri="{FF2B5EF4-FFF2-40B4-BE49-F238E27FC236}">
                <a16:creationId xmlns:a16="http://schemas.microsoft.com/office/drawing/2014/main" id="{3EC5074F-68D4-49E2-8C04-68CFE830BBE2}"/>
              </a:ext>
            </a:extLst>
          </p:cNvPr>
          <p:cNvGrpSpPr/>
          <p:nvPr/>
        </p:nvGrpSpPr>
        <p:grpSpPr>
          <a:xfrm>
            <a:off x="3158900" y="2847055"/>
            <a:ext cx="1046880" cy="390828"/>
            <a:chOff x="1720905" y="2300514"/>
            <a:chExt cx="2914156" cy="1087596"/>
          </a:xfrm>
        </p:grpSpPr>
        <p:sp>
          <p:nvSpPr>
            <p:cNvPr id="30" name="Freeform 104">
              <a:extLst>
                <a:ext uri="{FF2B5EF4-FFF2-40B4-BE49-F238E27FC236}">
                  <a16:creationId xmlns:a16="http://schemas.microsoft.com/office/drawing/2014/main" id="{057E4DAF-D346-4468-B809-DB255D021A85}"/>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31" name="Freeform 104">
              <a:extLst>
                <a:ext uri="{FF2B5EF4-FFF2-40B4-BE49-F238E27FC236}">
                  <a16:creationId xmlns:a16="http://schemas.microsoft.com/office/drawing/2014/main" id="{F4BBD486-53EB-4E10-A707-6782653787F8}"/>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32" name="矩形 31">
              <a:extLst>
                <a:ext uri="{FF2B5EF4-FFF2-40B4-BE49-F238E27FC236}">
                  <a16:creationId xmlns:a16="http://schemas.microsoft.com/office/drawing/2014/main" id="{4F85DCDB-C193-4588-B4F3-55DD0CA5A436}"/>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grpSp>
        <p:nvGrpSpPr>
          <p:cNvPr id="3" name="组合 2">
            <a:extLst>
              <a:ext uri="{FF2B5EF4-FFF2-40B4-BE49-F238E27FC236}">
                <a16:creationId xmlns:a16="http://schemas.microsoft.com/office/drawing/2014/main" id="{CB81E5C7-F3E9-4082-8B0F-977A939CA343}"/>
              </a:ext>
            </a:extLst>
          </p:cNvPr>
          <p:cNvGrpSpPr/>
          <p:nvPr/>
        </p:nvGrpSpPr>
        <p:grpSpPr>
          <a:xfrm>
            <a:off x="3604890" y="1708259"/>
            <a:ext cx="105132" cy="1863152"/>
            <a:chOff x="2247729" y="1868557"/>
            <a:chExt cx="105132" cy="1863152"/>
          </a:xfrm>
        </p:grpSpPr>
        <p:grpSp>
          <p:nvGrpSpPr>
            <p:cNvPr id="21" name="组合 23"/>
            <p:cNvGrpSpPr/>
            <p:nvPr/>
          </p:nvGrpSpPr>
          <p:grpSpPr>
            <a:xfrm>
              <a:off x="2247729" y="1868557"/>
              <a:ext cx="97111" cy="1065860"/>
              <a:chOff x="2996972" y="2862696"/>
              <a:chExt cx="129481" cy="1420703"/>
            </a:xfrm>
            <a:solidFill>
              <a:schemeClr val="accent2"/>
            </a:solidFill>
          </p:grpSpPr>
          <p:sp>
            <p:nvSpPr>
              <p:cNvPr id="11" name="椭圆 10"/>
              <p:cNvSpPr/>
              <p:nvPr/>
            </p:nvSpPr>
            <p:spPr>
              <a:xfrm>
                <a:off x="2996972" y="3062969"/>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2996972" y="2862696"/>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2996972" y="4153918"/>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2996972" y="3940814"/>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 name="椭圆 32">
              <a:extLst>
                <a:ext uri="{FF2B5EF4-FFF2-40B4-BE49-F238E27FC236}">
                  <a16:creationId xmlns:a16="http://schemas.microsoft.com/office/drawing/2014/main" id="{A499337F-581C-423F-A040-E1FAA56F22AC}"/>
                </a:ext>
              </a:extLst>
            </p:cNvPr>
            <p:cNvSpPr/>
            <p:nvPr/>
          </p:nvSpPr>
          <p:spPr>
            <a:xfrm>
              <a:off x="2255750" y="3634568"/>
              <a:ext cx="97111" cy="971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a:extLst>
                <a:ext uri="{FF2B5EF4-FFF2-40B4-BE49-F238E27FC236}">
                  <a16:creationId xmlns:a16="http://schemas.microsoft.com/office/drawing/2014/main" id="{A80877D7-93CA-4211-AC61-0A510B78291B}"/>
                </a:ext>
              </a:extLst>
            </p:cNvPr>
            <p:cNvSpPr/>
            <p:nvPr/>
          </p:nvSpPr>
          <p:spPr>
            <a:xfrm>
              <a:off x="2255750" y="3474690"/>
              <a:ext cx="97111" cy="971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5" name="组合 20">
            <a:extLst>
              <a:ext uri="{FF2B5EF4-FFF2-40B4-BE49-F238E27FC236}">
                <a16:creationId xmlns:a16="http://schemas.microsoft.com/office/drawing/2014/main" id="{765C4E5B-CD39-407D-9183-43EB01C4BAB6}"/>
              </a:ext>
            </a:extLst>
          </p:cNvPr>
          <p:cNvGrpSpPr/>
          <p:nvPr/>
        </p:nvGrpSpPr>
        <p:grpSpPr>
          <a:xfrm>
            <a:off x="3170744" y="3662266"/>
            <a:ext cx="1046880" cy="390828"/>
            <a:chOff x="1720905" y="2300514"/>
            <a:chExt cx="2914156" cy="1087596"/>
          </a:xfrm>
        </p:grpSpPr>
        <p:sp>
          <p:nvSpPr>
            <p:cNvPr id="36" name="Freeform 104">
              <a:extLst>
                <a:ext uri="{FF2B5EF4-FFF2-40B4-BE49-F238E27FC236}">
                  <a16:creationId xmlns:a16="http://schemas.microsoft.com/office/drawing/2014/main" id="{0021433B-99AE-461B-926E-635A777F8236}"/>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37" name="Freeform 104">
              <a:extLst>
                <a:ext uri="{FF2B5EF4-FFF2-40B4-BE49-F238E27FC236}">
                  <a16:creationId xmlns:a16="http://schemas.microsoft.com/office/drawing/2014/main" id="{83E90250-647E-4C91-8B9F-55FC6ED5ACF6}"/>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38" name="矩形 37">
              <a:extLst>
                <a:ext uri="{FF2B5EF4-FFF2-40B4-BE49-F238E27FC236}">
                  <a16:creationId xmlns:a16="http://schemas.microsoft.com/office/drawing/2014/main" id="{8868F75F-970B-4A76-A2BD-3F2DFF7A66DF}"/>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sp>
        <p:nvSpPr>
          <p:cNvPr id="39" name="矩形 47">
            <a:extLst>
              <a:ext uri="{FF2B5EF4-FFF2-40B4-BE49-F238E27FC236}">
                <a16:creationId xmlns:a16="http://schemas.microsoft.com/office/drawing/2014/main" id="{FC6B8B91-7EC5-44E3-BE60-F486925CBFC9}"/>
              </a:ext>
            </a:extLst>
          </p:cNvPr>
          <p:cNvSpPr>
            <a:spLocks noChangeArrowheads="1"/>
          </p:cNvSpPr>
          <p:nvPr/>
        </p:nvSpPr>
        <p:spPr bwMode="auto">
          <a:xfrm>
            <a:off x="4797554" y="3661193"/>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en-US" altLang="zh-CN" sz="1400" dirty="0">
                <a:solidFill>
                  <a:schemeClr val="tx1">
                    <a:lumMod val="50000"/>
                    <a:lumOff val="50000"/>
                  </a:schemeClr>
                </a:solidFill>
                <a:latin typeface="+mn-lt"/>
                <a:ea typeface="+mn-ea"/>
                <a:cs typeface="+mn-ea"/>
                <a:sym typeface="+mn-lt"/>
              </a:rPr>
              <a:t>ECG</a:t>
            </a:r>
            <a:r>
              <a:rPr lang="zh-CN" altLang="en-US" sz="1400" dirty="0">
                <a:solidFill>
                  <a:schemeClr val="tx1">
                    <a:lumMod val="50000"/>
                    <a:lumOff val="50000"/>
                  </a:schemeClr>
                </a:solidFill>
                <a:latin typeface="+mn-lt"/>
                <a:ea typeface="+mn-ea"/>
                <a:cs typeface="+mn-ea"/>
                <a:sym typeface="+mn-lt"/>
              </a:rPr>
              <a:t>处理的可能性技术</a:t>
            </a:r>
            <a:endParaRPr lang="en-US" altLang="zh-CN" sz="1400" dirty="0">
              <a:solidFill>
                <a:schemeClr val="tx1">
                  <a:lumMod val="50000"/>
                  <a:lumOff val="50000"/>
                </a:schemeClr>
              </a:solidFill>
              <a:latin typeface="+mn-lt"/>
              <a:ea typeface="+mn-ea"/>
              <a:cs typeface="+mn-ea"/>
              <a:sym typeface="+mn-lt"/>
            </a:endParaRPr>
          </a:p>
        </p:txBody>
      </p:sp>
      <p:grpSp>
        <p:nvGrpSpPr>
          <p:cNvPr id="41" name="组合 40">
            <a:extLst>
              <a:ext uri="{FF2B5EF4-FFF2-40B4-BE49-F238E27FC236}">
                <a16:creationId xmlns:a16="http://schemas.microsoft.com/office/drawing/2014/main" id="{0E2DCA2B-A15C-4765-852C-426BCBF6CD2B}"/>
              </a:ext>
            </a:extLst>
          </p:cNvPr>
          <p:cNvGrpSpPr/>
          <p:nvPr/>
        </p:nvGrpSpPr>
        <p:grpSpPr>
          <a:xfrm>
            <a:off x="0" y="2274355"/>
            <a:ext cx="1164658" cy="485490"/>
            <a:chOff x="3597105" y="3693145"/>
            <a:chExt cx="1164658" cy="485490"/>
          </a:xfrm>
        </p:grpSpPr>
        <p:sp>
          <p:nvSpPr>
            <p:cNvPr id="42" name="矩形 41">
              <a:extLst>
                <a:ext uri="{FF2B5EF4-FFF2-40B4-BE49-F238E27FC236}">
                  <a16:creationId xmlns:a16="http://schemas.microsoft.com/office/drawing/2014/main" id="{B01518F0-D450-4ABD-8E89-797193E6BBDF}"/>
                </a:ext>
              </a:extLst>
            </p:cNvPr>
            <p:cNvSpPr/>
            <p:nvPr/>
          </p:nvSpPr>
          <p:spPr>
            <a:xfrm>
              <a:off x="3597105" y="3693145"/>
              <a:ext cx="558266" cy="485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cs typeface="+mn-ea"/>
                  <a:sym typeface="+mn-lt"/>
                </a:rPr>
                <a:t>目</a:t>
              </a:r>
            </a:p>
          </p:txBody>
        </p:sp>
        <p:sp>
          <p:nvSpPr>
            <p:cNvPr id="43" name="矩形 42">
              <a:extLst>
                <a:ext uri="{FF2B5EF4-FFF2-40B4-BE49-F238E27FC236}">
                  <a16:creationId xmlns:a16="http://schemas.microsoft.com/office/drawing/2014/main" id="{06AC29FF-E523-4868-B2A5-FD3C9A6741D8}"/>
                </a:ext>
              </a:extLst>
            </p:cNvPr>
            <p:cNvSpPr/>
            <p:nvPr/>
          </p:nvSpPr>
          <p:spPr>
            <a:xfrm>
              <a:off x="4155371" y="3693145"/>
              <a:ext cx="606392" cy="485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cs typeface="+mn-ea"/>
                  <a:sym typeface="+mn-lt"/>
                </a:rPr>
                <a:t>录</a:t>
              </a:r>
            </a:p>
          </p:txBody>
        </p:sp>
      </p:grpSp>
    </p:spTree>
    <p:extLst>
      <p:ext uri="{BB962C8B-B14F-4D97-AF65-F5344CB8AC3E}">
        <p14:creationId xmlns:p14="http://schemas.microsoft.com/office/powerpoint/2010/main" val="34208098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strVal val="(6*min(max(#ppt_w*#ppt_h,.3),1)-7.4)/-.7*#ppt_w"/>
                                          </p:val>
                                        </p:tav>
                                        <p:tav tm="100000">
                                          <p:val>
                                            <p:strVal val="#ppt_w"/>
                                          </p:val>
                                        </p:tav>
                                      </p:tavLst>
                                    </p:anim>
                                    <p:anim calcmode="lin" valueType="num">
                                      <p:cBhvr>
                                        <p:cTn id="8" dur="500" fill="hold"/>
                                        <p:tgtEl>
                                          <p:spTgt spid="41"/>
                                        </p:tgtEl>
                                        <p:attrNameLst>
                                          <p:attrName>ppt_h</p:attrName>
                                        </p:attrNameLst>
                                      </p:cBhvr>
                                      <p:tavLst>
                                        <p:tav tm="0">
                                          <p:val>
                                            <p:strVal val="(6*min(max(#ppt_w*#ppt_h,.3),1)-7.4)/-.7*#ppt_h"/>
                                          </p:val>
                                        </p:tav>
                                        <p:tav tm="100000">
                                          <p:val>
                                            <p:strVal val="#ppt_h"/>
                                          </p:val>
                                        </p:tav>
                                      </p:tavLst>
                                    </p:anim>
                                    <p:anim calcmode="lin" valueType="num">
                                      <p:cBhvr>
                                        <p:cTn id="9" dur="500" fill="hold"/>
                                        <p:tgtEl>
                                          <p:spTgt spid="41"/>
                                        </p:tgtEl>
                                        <p:attrNameLst>
                                          <p:attrName>ppt_x</p:attrName>
                                        </p:attrNameLst>
                                      </p:cBhvr>
                                      <p:tavLst>
                                        <p:tav tm="0">
                                          <p:val>
                                            <p:fltVal val="0.5"/>
                                          </p:val>
                                        </p:tav>
                                        <p:tav tm="100000">
                                          <p:val>
                                            <p:strVal val="#ppt_x"/>
                                          </p:val>
                                        </p:tav>
                                      </p:tavLst>
                                    </p:anim>
                                    <p:anim calcmode="lin" valueType="num">
                                      <p:cBhvr>
                                        <p:cTn id="10" dur="500" fill="hold"/>
                                        <p:tgtEl>
                                          <p:spTgt spid="41"/>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 presetClass="entr" presetSubtype="8"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0-#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2250"/>
                            </p:stCondLst>
                            <p:childTnLst>
                              <p:par>
                                <p:cTn id="32" presetID="2" presetClass="entr" presetSubtype="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5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par>
                          <p:cTn id="39" fill="hold">
                            <p:stCondLst>
                              <p:cond delay="3250"/>
                            </p:stCondLst>
                            <p:childTnLst>
                              <p:par>
                                <p:cTn id="40" presetID="2" presetClass="entr" presetSubtype="8"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0-#ppt_w/2"/>
                                          </p:val>
                                        </p:tav>
                                        <p:tav tm="100000">
                                          <p:val>
                                            <p:strVal val="#ppt_x"/>
                                          </p:val>
                                        </p:tav>
                                      </p:tavLst>
                                    </p:anim>
                                    <p:anim calcmode="lin" valueType="num">
                                      <p:cBhvr additive="base">
                                        <p:cTn id="43" dur="500" fill="hold"/>
                                        <p:tgtEl>
                                          <p:spTgt spid="35"/>
                                        </p:tgtEl>
                                        <p:attrNameLst>
                                          <p:attrName>ppt_y</p:attrName>
                                        </p:attrNameLst>
                                      </p:cBhvr>
                                      <p:tavLst>
                                        <p:tav tm="0">
                                          <p:val>
                                            <p:strVal val="#ppt_y"/>
                                          </p:val>
                                        </p:tav>
                                        <p:tav tm="100000">
                                          <p:val>
                                            <p:strVal val="#ppt_y"/>
                                          </p:val>
                                        </p:tav>
                                      </p:tavLst>
                                    </p:anim>
                                  </p:childTnLst>
                                </p:cTn>
                              </p:par>
                              <p:par>
                                <p:cTn id="44" presetID="22" presetClass="entr" presetSubtype="8" fill="hold" grpId="0" nodeType="withEffect">
                                  <p:stCondLst>
                                    <p:cond delay="50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1"/>
          <p:cNvSpPr>
            <a:spLocks noChangeArrowheads="1"/>
          </p:cNvSpPr>
          <p:nvPr/>
        </p:nvSpPr>
        <p:spPr bwMode="gray">
          <a:xfrm>
            <a:off x="2079352" y="2303535"/>
            <a:ext cx="3720953" cy="369332"/>
          </a:xfrm>
          <a:prstGeom prst="rect">
            <a:avLst/>
          </a:prstGeom>
          <a:noFill/>
          <a:ln>
            <a:noFill/>
          </a:ln>
        </p:spPr>
        <p:txBody>
          <a:bodyPr wrap="square" lIns="0" tIns="0" rIns="0" bIns="0">
            <a:spAutoFit/>
          </a:bodyPr>
          <a:lstStyle/>
          <a:p>
            <a:pPr algn="ctr">
              <a:buNone/>
            </a:pPr>
            <a:r>
              <a:rPr lang="zh-CN" altLang="en-US" sz="2400" dirty="0">
                <a:solidFill>
                  <a:schemeClr val="tx1">
                    <a:lumMod val="50000"/>
                    <a:lumOff val="50000"/>
                  </a:schemeClr>
                </a:solidFill>
                <a:cs typeface="+mn-ea"/>
                <a:sym typeface="+mn-lt"/>
              </a:rPr>
              <a:t>机器学习</a:t>
            </a:r>
            <a:r>
              <a:rPr lang="en-US" altLang="zh-CN" sz="2400" dirty="0">
                <a:solidFill>
                  <a:schemeClr val="tx1">
                    <a:lumMod val="50000"/>
                    <a:lumOff val="50000"/>
                  </a:schemeClr>
                </a:solidFill>
                <a:cs typeface="+mn-ea"/>
                <a:sym typeface="+mn-lt"/>
              </a:rPr>
              <a:t>ECG</a:t>
            </a:r>
            <a:r>
              <a:rPr lang="zh-CN" altLang="en-US" sz="2400" dirty="0">
                <a:solidFill>
                  <a:schemeClr val="tx1">
                    <a:lumMod val="50000"/>
                    <a:lumOff val="50000"/>
                  </a:schemeClr>
                </a:solidFill>
                <a:cs typeface="+mn-ea"/>
                <a:sym typeface="+mn-lt"/>
              </a:rPr>
              <a:t>的实用之处</a:t>
            </a:r>
            <a:endParaRPr lang="en-US" altLang="zh-CN" sz="2400" dirty="0">
              <a:solidFill>
                <a:schemeClr val="tx1">
                  <a:lumMod val="50000"/>
                  <a:lumOff val="50000"/>
                </a:schemeClr>
              </a:solidFill>
              <a:cs typeface="+mn-ea"/>
              <a:sym typeface="+mn-lt"/>
            </a:endParaRPr>
          </a:p>
        </p:txBody>
      </p:sp>
      <p:sp>
        <p:nvSpPr>
          <p:cNvPr id="45" name="TextBox 5"/>
          <p:cNvSpPr txBox="1"/>
          <p:nvPr/>
        </p:nvSpPr>
        <p:spPr>
          <a:xfrm>
            <a:off x="2269642" y="2817196"/>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zh-CN" altLang="en-US" dirty="0">
                <a:solidFill>
                  <a:schemeClr val="bg1">
                    <a:lumMod val="65000"/>
                  </a:schemeClr>
                </a:solidFill>
                <a:latin typeface="+mn-lt"/>
                <a:ea typeface="+mn-ea"/>
                <a:cs typeface="+mn-ea"/>
                <a:sym typeface="+mn-lt"/>
              </a:rPr>
              <a:t>简要分析</a:t>
            </a:r>
            <a:r>
              <a:rPr lang="en-US" altLang="zh-CN" dirty="0">
                <a:solidFill>
                  <a:schemeClr val="bg1">
                    <a:lumMod val="65000"/>
                  </a:schemeClr>
                </a:solidFill>
                <a:latin typeface="+mn-lt"/>
                <a:ea typeface="+mn-ea"/>
                <a:cs typeface="+mn-ea"/>
                <a:sym typeface="+mn-lt"/>
              </a:rPr>
              <a:t>ML-ECG</a:t>
            </a:r>
            <a:r>
              <a:rPr lang="zh-CN" altLang="en-US" dirty="0">
                <a:solidFill>
                  <a:schemeClr val="bg1">
                    <a:lumMod val="65000"/>
                  </a:schemeClr>
                </a:solidFill>
                <a:latin typeface="+mn-lt"/>
                <a:ea typeface="+mn-ea"/>
                <a:cs typeface="+mn-ea"/>
                <a:sym typeface="+mn-lt"/>
              </a:rPr>
              <a:t>的实用之处</a:t>
            </a:r>
            <a:endParaRPr lang="en-US" altLang="zh-CN" dirty="0">
              <a:solidFill>
                <a:schemeClr val="bg1">
                  <a:lumMod val="65000"/>
                </a:schemeClr>
              </a:solidFill>
              <a:latin typeface="+mn-lt"/>
              <a:ea typeface="+mn-ea"/>
              <a:cs typeface="+mn-ea"/>
              <a:sym typeface="+mn-lt"/>
            </a:endParaRPr>
          </a:p>
        </p:txBody>
      </p:sp>
      <p:sp>
        <p:nvSpPr>
          <p:cNvPr id="4" name="TextBox 12"/>
          <p:cNvSpPr txBox="1"/>
          <p:nvPr/>
        </p:nvSpPr>
        <p:spPr>
          <a:xfrm>
            <a:off x="3200401" y="1489953"/>
            <a:ext cx="1125988"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sp>
        <p:nvSpPr>
          <p:cNvPr id="8" name="Freeform 10"/>
          <p:cNvSpPr>
            <a:spLocks/>
          </p:cNvSpPr>
          <p:nvPr/>
        </p:nvSpPr>
        <p:spPr bwMode="auto">
          <a:xfrm>
            <a:off x="4456030" y="1489952"/>
            <a:ext cx="124705" cy="552531"/>
          </a:xfrm>
          <a:custGeom>
            <a:avLst/>
            <a:gdLst>
              <a:gd name="T0" fmla="*/ 74 w 74"/>
              <a:gd name="T1" fmla="*/ 365 h 365"/>
              <a:gd name="T2" fmla="*/ 22 w 74"/>
              <a:gd name="T3" fmla="*/ 365 h 365"/>
              <a:gd name="T4" fmla="*/ 22 w 74"/>
              <a:gd name="T5" fmla="*/ 109 h 365"/>
              <a:gd name="T6" fmla="*/ 0 w 74"/>
              <a:gd name="T7" fmla="*/ 109 h 365"/>
              <a:gd name="T8" fmla="*/ 0 w 74"/>
              <a:gd name="T9" fmla="*/ 100 h 365"/>
              <a:gd name="T10" fmla="*/ 29 w 74"/>
              <a:gd name="T11" fmla="*/ 0 h 365"/>
              <a:gd name="T12" fmla="*/ 74 w 74"/>
              <a:gd name="T13" fmla="*/ 0 h 365"/>
              <a:gd name="T14" fmla="*/ 74 w 74"/>
              <a:gd name="T15" fmla="*/ 365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365">
                <a:moveTo>
                  <a:pt x="74" y="365"/>
                </a:moveTo>
                <a:lnTo>
                  <a:pt x="22" y="365"/>
                </a:lnTo>
                <a:lnTo>
                  <a:pt x="22" y="109"/>
                </a:lnTo>
                <a:lnTo>
                  <a:pt x="0" y="109"/>
                </a:lnTo>
                <a:lnTo>
                  <a:pt x="0" y="100"/>
                </a:lnTo>
                <a:lnTo>
                  <a:pt x="29" y="0"/>
                </a:lnTo>
                <a:lnTo>
                  <a:pt x="74" y="0"/>
                </a:lnTo>
                <a:lnTo>
                  <a:pt x="74" y="36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sz="1100">
              <a:solidFill>
                <a:schemeClr val="bg1"/>
              </a:solidFill>
              <a:cs typeface="+mn-ea"/>
              <a:sym typeface="+mn-lt"/>
            </a:endParaRPr>
          </a:p>
        </p:txBody>
      </p:sp>
      <p:grpSp>
        <p:nvGrpSpPr>
          <p:cNvPr id="2" name="组合 5"/>
          <p:cNvGrpSpPr/>
          <p:nvPr/>
        </p:nvGrpSpPr>
        <p:grpSpPr>
          <a:xfrm>
            <a:off x="6489258" y="1878158"/>
            <a:ext cx="1080120" cy="1386749"/>
            <a:chOff x="7230304" y="933723"/>
            <a:chExt cx="394594" cy="506457"/>
          </a:xfrm>
        </p:grpSpPr>
        <p:sp>
          <p:nvSpPr>
            <p:cNvPr id="9" name="Freeform 5"/>
            <p:cNvSpPr>
              <a:spLocks/>
            </p:cNvSpPr>
            <p:nvPr/>
          </p:nvSpPr>
          <p:spPr bwMode="auto">
            <a:xfrm>
              <a:off x="7388265" y="1170356"/>
              <a:ext cx="4303" cy="31961"/>
            </a:xfrm>
            <a:custGeom>
              <a:avLst/>
              <a:gdLst>
                <a:gd name="T0" fmla="*/ 5 w 5"/>
                <a:gd name="T1" fmla="*/ 0 h 38"/>
                <a:gd name="T2" fmla="*/ 0 w 5"/>
                <a:gd name="T3" fmla="*/ 38 h 38"/>
              </a:gdLst>
              <a:ahLst/>
              <a:cxnLst>
                <a:cxn ang="0">
                  <a:pos x="T0" y="T1"/>
                </a:cxn>
                <a:cxn ang="0">
                  <a:pos x="T2" y="T3"/>
                </a:cxn>
              </a:cxnLst>
              <a:rect l="0" t="0" r="r" b="b"/>
              <a:pathLst>
                <a:path w="5" h="38">
                  <a:moveTo>
                    <a:pt x="5" y="0"/>
                  </a:moveTo>
                  <a:cubicBezTo>
                    <a:pt x="5" y="0"/>
                    <a:pt x="0" y="27"/>
                    <a:pt x="0" y="3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p:cNvSpPr>
            <p:nvPr/>
          </p:nvSpPr>
          <p:spPr bwMode="auto">
            <a:xfrm>
              <a:off x="7431903" y="1167898"/>
              <a:ext cx="8605" cy="27659"/>
            </a:xfrm>
            <a:custGeom>
              <a:avLst/>
              <a:gdLst>
                <a:gd name="T0" fmla="*/ 0 w 10"/>
                <a:gd name="T1" fmla="*/ 0 h 33"/>
                <a:gd name="T2" fmla="*/ 10 w 10"/>
                <a:gd name="T3" fmla="*/ 33 h 33"/>
              </a:gdLst>
              <a:ahLst/>
              <a:cxnLst>
                <a:cxn ang="0">
                  <a:pos x="T0" y="T1"/>
                </a:cxn>
                <a:cxn ang="0">
                  <a:pos x="T2" y="T3"/>
                </a:cxn>
              </a:cxnLst>
              <a:rect l="0" t="0" r="r" b="b"/>
              <a:pathLst>
                <a:path w="10" h="33">
                  <a:moveTo>
                    <a:pt x="0" y="0"/>
                  </a:moveTo>
                  <a:cubicBezTo>
                    <a:pt x="0" y="0"/>
                    <a:pt x="7" y="13"/>
                    <a:pt x="10" y="33"/>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p:cNvSpPr>
            <p:nvPr/>
          </p:nvSpPr>
          <p:spPr bwMode="auto">
            <a:xfrm>
              <a:off x="7462020" y="1147000"/>
              <a:ext cx="23971" cy="20283"/>
            </a:xfrm>
            <a:custGeom>
              <a:avLst/>
              <a:gdLst>
                <a:gd name="T0" fmla="*/ 0 w 29"/>
                <a:gd name="T1" fmla="*/ 0 h 24"/>
                <a:gd name="T2" fmla="*/ 29 w 29"/>
                <a:gd name="T3" fmla="*/ 24 h 24"/>
              </a:gdLst>
              <a:ahLst/>
              <a:cxnLst>
                <a:cxn ang="0">
                  <a:pos x="T0" y="T1"/>
                </a:cxn>
                <a:cxn ang="0">
                  <a:pos x="T2" y="T3"/>
                </a:cxn>
              </a:cxnLst>
              <a:rect l="0" t="0" r="r" b="b"/>
              <a:pathLst>
                <a:path w="29" h="24">
                  <a:moveTo>
                    <a:pt x="0" y="0"/>
                  </a:moveTo>
                  <a:cubicBezTo>
                    <a:pt x="0" y="0"/>
                    <a:pt x="27" y="13"/>
                    <a:pt x="29" y="24"/>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p:cNvSpPr>
            <p:nvPr/>
          </p:nvSpPr>
          <p:spPr bwMode="auto">
            <a:xfrm>
              <a:off x="7367982" y="1353517"/>
              <a:ext cx="242165" cy="86663"/>
            </a:xfrm>
            <a:custGeom>
              <a:avLst/>
              <a:gdLst>
                <a:gd name="T0" fmla="*/ 281 w 289"/>
                <a:gd name="T1" fmla="*/ 0 h 104"/>
                <a:gd name="T2" fmla="*/ 289 w 289"/>
                <a:gd name="T3" fmla="*/ 3 h 104"/>
                <a:gd name="T4" fmla="*/ 166 w 289"/>
                <a:gd name="T5" fmla="*/ 97 h 104"/>
                <a:gd name="T6" fmla="*/ 0 w 289"/>
                <a:gd name="T7" fmla="*/ 40 h 104"/>
                <a:gd name="T8" fmla="*/ 21 w 289"/>
                <a:gd name="T9" fmla="*/ 30 h 104"/>
                <a:gd name="T10" fmla="*/ 32 w 289"/>
                <a:gd name="T11" fmla="*/ 24 h 104"/>
              </a:gdLst>
              <a:ahLst/>
              <a:cxnLst>
                <a:cxn ang="0">
                  <a:pos x="T0" y="T1"/>
                </a:cxn>
                <a:cxn ang="0">
                  <a:pos x="T2" y="T3"/>
                </a:cxn>
                <a:cxn ang="0">
                  <a:pos x="T4" y="T5"/>
                </a:cxn>
                <a:cxn ang="0">
                  <a:pos x="T6" y="T7"/>
                </a:cxn>
                <a:cxn ang="0">
                  <a:pos x="T8" y="T9"/>
                </a:cxn>
                <a:cxn ang="0">
                  <a:pos x="T10" y="T11"/>
                </a:cxn>
              </a:cxnLst>
              <a:rect l="0" t="0" r="r" b="b"/>
              <a:pathLst>
                <a:path w="289" h="104">
                  <a:moveTo>
                    <a:pt x="281" y="0"/>
                  </a:moveTo>
                  <a:cubicBezTo>
                    <a:pt x="289" y="3"/>
                    <a:pt x="289" y="3"/>
                    <a:pt x="289" y="3"/>
                  </a:cubicBezTo>
                  <a:cubicBezTo>
                    <a:pt x="289" y="3"/>
                    <a:pt x="215" y="72"/>
                    <a:pt x="166" y="97"/>
                  </a:cubicBezTo>
                  <a:cubicBezTo>
                    <a:pt x="166" y="97"/>
                    <a:pt x="75" y="104"/>
                    <a:pt x="0" y="40"/>
                  </a:cubicBezTo>
                  <a:cubicBezTo>
                    <a:pt x="0" y="40"/>
                    <a:pt x="6" y="38"/>
                    <a:pt x="21" y="30"/>
                  </a:cubicBezTo>
                  <a:cubicBezTo>
                    <a:pt x="32" y="24"/>
                    <a:pt x="32" y="24"/>
                    <a:pt x="32" y="24"/>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p:cNvSpPr>
            <p:nvPr/>
          </p:nvSpPr>
          <p:spPr bwMode="auto">
            <a:xfrm>
              <a:off x="7348928" y="1286522"/>
              <a:ext cx="275970" cy="120468"/>
            </a:xfrm>
            <a:custGeom>
              <a:avLst/>
              <a:gdLst>
                <a:gd name="T0" fmla="*/ 172 w 330"/>
                <a:gd name="T1" fmla="*/ 11 h 144"/>
                <a:gd name="T2" fmla="*/ 193 w 330"/>
                <a:gd name="T3" fmla="*/ 0 h 144"/>
                <a:gd name="T4" fmla="*/ 212 w 330"/>
                <a:gd name="T5" fmla="*/ 14 h 144"/>
                <a:gd name="T6" fmla="*/ 235 w 330"/>
                <a:gd name="T7" fmla="*/ 27 h 144"/>
                <a:gd name="T8" fmla="*/ 330 w 330"/>
                <a:gd name="T9" fmla="*/ 61 h 144"/>
                <a:gd name="T10" fmla="*/ 234 w 330"/>
                <a:gd name="T11" fmla="*/ 109 h 144"/>
                <a:gd name="T12" fmla="*/ 151 w 330"/>
                <a:gd name="T13" fmla="*/ 133 h 144"/>
                <a:gd name="T14" fmla="*/ 0 w 330"/>
                <a:gd name="T15" fmla="*/ 36 h 144"/>
                <a:gd name="T16" fmla="*/ 35 w 330"/>
                <a:gd name="T17" fmla="*/ 39 h 144"/>
                <a:gd name="T18" fmla="*/ 46 w 330"/>
                <a:gd name="T19" fmla="*/ 39 h 144"/>
                <a:gd name="T20" fmla="*/ 62 w 330"/>
                <a:gd name="T21" fmla="*/ 37 h 144"/>
                <a:gd name="T22" fmla="*/ 115 w 330"/>
                <a:gd name="T23" fmla="*/ 26 h 144"/>
                <a:gd name="T24" fmla="*/ 156 w 330"/>
                <a:gd name="T25" fmla="*/ 17 h 144"/>
                <a:gd name="T26" fmla="*/ 162 w 330"/>
                <a:gd name="T27" fmla="*/ 1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144">
                  <a:moveTo>
                    <a:pt x="172" y="11"/>
                  </a:moveTo>
                  <a:cubicBezTo>
                    <a:pt x="172" y="11"/>
                    <a:pt x="181" y="9"/>
                    <a:pt x="193" y="0"/>
                  </a:cubicBezTo>
                  <a:cubicBezTo>
                    <a:pt x="193" y="0"/>
                    <a:pt x="200" y="6"/>
                    <a:pt x="212" y="14"/>
                  </a:cubicBezTo>
                  <a:cubicBezTo>
                    <a:pt x="235" y="27"/>
                    <a:pt x="235" y="27"/>
                    <a:pt x="235" y="27"/>
                  </a:cubicBezTo>
                  <a:cubicBezTo>
                    <a:pt x="261" y="42"/>
                    <a:pt x="295" y="57"/>
                    <a:pt x="330" y="61"/>
                  </a:cubicBezTo>
                  <a:cubicBezTo>
                    <a:pt x="330" y="61"/>
                    <a:pt x="291" y="91"/>
                    <a:pt x="234" y="109"/>
                  </a:cubicBezTo>
                  <a:cubicBezTo>
                    <a:pt x="189" y="123"/>
                    <a:pt x="151" y="133"/>
                    <a:pt x="151" y="133"/>
                  </a:cubicBezTo>
                  <a:cubicBezTo>
                    <a:pt x="56" y="144"/>
                    <a:pt x="0" y="36"/>
                    <a:pt x="0" y="36"/>
                  </a:cubicBezTo>
                  <a:cubicBezTo>
                    <a:pt x="9" y="39"/>
                    <a:pt x="21" y="40"/>
                    <a:pt x="35" y="39"/>
                  </a:cubicBezTo>
                  <a:cubicBezTo>
                    <a:pt x="46" y="39"/>
                    <a:pt x="46" y="39"/>
                    <a:pt x="46" y="39"/>
                  </a:cubicBezTo>
                  <a:cubicBezTo>
                    <a:pt x="62" y="37"/>
                    <a:pt x="62" y="37"/>
                    <a:pt x="62" y="37"/>
                  </a:cubicBezTo>
                  <a:cubicBezTo>
                    <a:pt x="79" y="34"/>
                    <a:pt x="98" y="30"/>
                    <a:pt x="115" y="26"/>
                  </a:cubicBezTo>
                  <a:cubicBezTo>
                    <a:pt x="156" y="17"/>
                    <a:pt x="156" y="17"/>
                    <a:pt x="156" y="17"/>
                  </a:cubicBezTo>
                  <a:cubicBezTo>
                    <a:pt x="162" y="15"/>
                    <a:pt x="162" y="15"/>
                    <a:pt x="162" y="1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10"/>
            <p:cNvSpPr>
              <a:spLocks/>
            </p:cNvSpPr>
            <p:nvPr/>
          </p:nvSpPr>
          <p:spPr bwMode="auto">
            <a:xfrm>
              <a:off x="7403630" y="1370726"/>
              <a:ext cx="75600" cy="27044"/>
            </a:xfrm>
            <a:custGeom>
              <a:avLst/>
              <a:gdLst>
                <a:gd name="T0" fmla="*/ 91 w 91"/>
                <a:gd name="T1" fmla="*/ 30 h 32"/>
                <a:gd name="T2" fmla="*/ 49 w 91"/>
                <a:gd name="T3" fmla="*/ 0 h 32"/>
                <a:gd name="T4" fmla="*/ 0 w 91"/>
                <a:gd name="T5" fmla="*/ 9 h 32"/>
              </a:gdLst>
              <a:ahLst/>
              <a:cxnLst>
                <a:cxn ang="0">
                  <a:pos x="T0" y="T1"/>
                </a:cxn>
                <a:cxn ang="0">
                  <a:pos x="T2" y="T3"/>
                </a:cxn>
                <a:cxn ang="0">
                  <a:pos x="T4" y="T5"/>
                </a:cxn>
              </a:cxnLst>
              <a:rect l="0" t="0" r="r" b="b"/>
              <a:pathLst>
                <a:path w="91" h="32">
                  <a:moveTo>
                    <a:pt x="91" y="30"/>
                  </a:moveTo>
                  <a:cubicBezTo>
                    <a:pt x="91" y="30"/>
                    <a:pt x="55" y="32"/>
                    <a:pt x="49" y="0"/>
                  </a:cubicBezTo>
                  <a:cubicBezTo>
                    <a:pt x="49" y="0"/>
                    <a:pt x="30" y="24"/>
                    <a:pt x="0" y="9"/>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11"/>
            <p:cNvSpPr>
              <a:spLocks/>
            </p:cNvSpPr>
            <p:nvPr/>
          </p:nvSpPr>
          <p:spPr bwMode="auto">
            <a:xfrm>
              <a:off x="7304060" y="1008708"/>
              <a:ext cx="163492" cy="138292"/>
            </a:xfrm>
            <a:custGeom>
              <a:avLst/>
              <a:gdLst>
                <a:gd name="T0" fmla="*/ 196 w 196"/>
                <a:gd name="T1" fmla="*/ 101 h 165"/>
                <a:gd name="T2" fmla="*/ 131 w 196"/>
                <a:gd name="T3" fmla="*/ 142 h 165"/>
                <a:gd name="T4" fmla="*/ 69 w 196"/>
                <a:gd name="T5" fmla="*/ 159 h 165"/>
                <a:gd name="T6" fmla="*/ 12 w 196"/>
                <a:gd name="T7" fmla="*/ 142 h 165"/>
                <a:gd name="T8" fmla="*/ 17 w 196"/>
                <a:gd name="T9" fmla="*/ 36 h 165"/>
                <a:gd name="T10" fmla="*/ 36 w 196"/>
                <a:gd name="T11" fmla="*/ 12 h 165"/>
                <a:gd name="T12" fmla="*/ 87 w 196"/>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196" h="165">
                  <a:moveTo>
                    <a:pt x="196" y="101"/>
                  </a:moveTo>
                  <a:cubicBezTo>
                    <a:pt x="177" y="119"/>
                    <a:pt x="151" y="133"/>
                    <a:pt x="131" y="142"/>
                  </a:cubicBezTo>
                  <a:cubicBezTo>
                    <a:pt x="112" y="150"/>
                    <a:pt x="90" y="157"/>
                    <a:pt x="69" y="159"/>
                  </a:cubicBezTo>
                  <a:cubicBezTo>
                    <a:pt x="48" y="162"/>
                    <a:pt x="21" y="165"/>
                    <a:pt x="12" y="142"/>
                  </a:cubicBezTo>
                  <a:cubicBezTo>
                    <a:pt x="0" y="111"/>
                    <a:pt x="2" y="66"/>
                    <a:pt x="17" y="36"/>
                  </a:cubicBezTo>
                  <a:cubicBezTo>
                    <a:pt x="19" y="32"/>
                    <a:pt x="30" y="12"/>
                    <a:pt x="36" y="12"/>
                  </a:cubicBezTo>
                  <a:cubicBezTo>
                    <a:pt x="36" y="12"/>
                    <a:pt x="60" y="14"/>
                    <a:pt x="87"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2"/>
            <p:cNvSpPr>
              <a:spLocks/>
            </p:cNvSpPr>
            <p:nvPr/>
          </p:nvSpPr>
          <p:spPr bwMode="auto">
            <a:xfrm>
              <a:off x="7320655" y="942328"/>
              <a:ext cx="169024" cy="141365"/>
            </a:xfrm>
            <a:custGeom>
              <a:avLst/>
              <a:gdLst>
                <a:gd name="T0" fmla="*/ 13 w 202"/>
                <a:gd name="T1" fmla="*/ 85 h 169"/>
                <a:gd name="T2" fmla="*/ 2 w 202"/>
                <a:gd name="T3" fmla="*/ 32 h 169"/>
                <a:gd name="T4" fmla="*/ 8 w 202"/>
                <a:gd name="T5" fmla="*/ 18 h 169"/>
                <a:gd name="T6" fmla="*/ 37 w 202"/>
                <a:gd name="T7" fmla="*/ 3 h 169"/>
                <a:gd name="T8" fmla="*/ 53 w 202"/>
                <a:gd name="T9" fmla="*/ 10 h 169"/>
                <a:gd name="T10" fmla="*/ 88 w 202"/>
                <a:gd name="T11" fmla="*/ 57 h 169"/>
                <a:gd name="T12" fmla="*/ 97 w 202"/>
                <a:gd name="T13" fmla="*/ 57 h 169"/>
                <a:gd name="T14" fmla="*/ 121 w 202"/>
                <a:gd name="T15" fmla="*/ 62 h 169"/>
                <a:gd name="T16" fmla="*/ 183 w 202"/>
                <a:gd name="T17" fmla="*/ 107 h 169"/>
                <a:gd name="T18" fmla="*/ 186 w 202"/>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69">
                  <a:moveTo>
                    <a:pt x="13" y="85"/>
                  </a:moveTo>
                  <a:cubicBezTo>
                    <a:pt x="2" y="32"/>
                    <a:pt x="2" y="32"/>
                    <a:pt x="2" y="32"/>
                  </a:cubicBezTo>
                  <a:cubicBezTo>
                    <a:pt x="0" y="20"/>
                    <a:pt x="8" y="18"/>
                    <a:pt x="8" y="18"/>
                  </a:cubicBezTo>
                  <a:cubicBezTo>
                    <a:pt x="37" y="3"/>
                    <a:pt x="37" y="3"/>
                    <a:pt x="37" y="3"/>
                  </a:cubicBezTo>
                  <a:cubicBezTo>
                    <a:pt x="47" y="0"/>
                    <a:pt x="53" y="10"/>
                    <a:pt x="53" y="10"/>
                  </a:cubicBezTo>
                  <a:cubicBezTo>
                    <a:pt x="53" y="10"/>
                    <a:pt x="88" y="57"/>
                    <a:pt x="88" y="57"/>
                  </a:cubicBezTo>
                  <a:cubicBezTo>
                    <a:pt x="88" y="58"/>
                    <a:pt x="96" y="57"/>
                    <a:pt x="97" y="57"/>
                  </a:cubicBezTo>
                  <a:cubicBezTo>
                    <a:pt x="105" y="58"/>
                    <a:pt x="113" y="60"/>
                    <a:pt x="121" y="62"/>
                  </a:cubicBezTo>
                  <a:cubicBezTo>
                    <a:pt x="147" y="70"/>
                    <a:pt x="166" y="86"/>
                    <a:pt x="183" y="107"/>
                  </a:cubicBezTo>
                  <a:cubicBezTo>
                    <a:pt x="202" y="129"/>
                    <a:pt x="199" y="150"/>
                    <a:pt x="186" y="169"/>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Line 13"/>
            <p:cNvSpPr>
              <a:spLocks noChangeShapeType="1"/>
            </p:cNvSpPr>
            <p:nvPr/>
          </p:nvSpPr>
          <p:spPr bwMode="auto">
            <a:xfrm>
              <a:off x="7359992" y="970601"/>
              <a:ext cx="7990" cy="12293"/>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Line 14"/>
            <p:cNvSpPr>
              <a:spLocks noChangeShapeType="1"/>
            </p:cNvSpPr>
            <p:nvPr/>
          </p:nvSpPr>
          <p:spPr bwMode="auto">
            <a:xfrm>
              <a:off x="7342167" y="977362"/>
              <a:ext cx="4917" cy="14751"/>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15"/>
            <p:cNvSpPr>
              <a:spLocks/>
            </p:cNvSpPr>
            <p:nvPr/>
          </p:nvSpPr>
          <p:spPr bwMode="auto">
            <a:xfrm>
              <a:off x="7322499" y="933723"/>
              <a:ext cx="25815" cy="23356"/>
            </a:xfrm>
            <a:custGeom>
              <a:avLst/>
              <a:gdLst>
                <a:gd name="T0" fmla="*/ 31 w 31"/>
                <a:gd name="T1" fmla="*/ 13 h 28"/>
                <a:gd name="T2" fmla="*/ 25 w 31"/>
                <a:gd name="T3" fmla="*/ 5 h 28"/>
                <a:gd name="T4" fmla="*/ 16 w 31"/>
                <a:gd name="T5" fmla="*/ 2 h 28"/>
                <a:gd name="T6" fmla="*/ 4 w 31"/>
                <a:gd name="T7" fmla="*/ 7 h 28"/>
                <a:gd name="T8" fmla="*/ 2 w 31"/>
                <a:gd name="T9" fmla="*/ 17 h 28"/>
                <a:gd name="T10" fmla="*/ 4 w 31"/>
                <a:gd name="T11" fmla="*/ 28 h 28"/>
              </a:gdLst>
              <a:ahLst/>
              <a:cxnLst>
                <a:cxn ang="0">
                  <a:pos x="T0" y="T1"/>
                </a:cxn>
                <a:cxn ang="0">
                  <a:pos x="T2" y="T3"/>
                </a:cxn>
                <a:cxn ang="0">
                  <a:pos x="T4" y="T5"/>
                </a:cxn>
                <a:cxn ang="0">
                  <a:pos x="T6" y="T7"/>
                </a:cxn>
                <a:cxn ang="0">
                  <a:pos x="T8" y="T9"/>
                </a:cxn>
                <a:cxn ang="0">
                  <a:pos x="T10" y="T11"/>
                </a:cxn>
              </a:cxnLst>
              <a:rect l="0" t="0" r="r" b="b"/>
              <a:pathLst>
                <a:path w="31" h="28">
                  <a:moveTo>
                    <a:pt x="31" y="13"/>
                  </a:moveTo>
                  <a:cubicBezTo>
                    <a:pt x="25" y="5"/>
                    <a:pt x="25" y="5"/>
                    <a:pt x="25" y="5"/>
                  </a:cubicBezTo>
                  <a:cubicBezTo>
                    <a:pt x="25" y="5"/>
                    <a:pt x="21" y="0"/>
                    <a:pt x="16" y="2"/>
                  </a:cubicBezTo>
                  <a:cubicBezTo>
                    <a:pt x="4" y="7"/>
                    <a:pt x="4" y="7"/>
                    <a:pt x="4" y="7"/>
                  </a:cubicBezTo>
                  <a:cubicBezTo>
                    <a:pt x="4" y="7"/>
                    <a:pt x="0" y="11"/>
                    <a:pt x="2" y="17"/>
                  </a:cubicBezTo>
                  <a:cubicBezTo>
                    <a:pt x="4" y="28"/>
                    <a:pt x="4" y="28"/>
                    <a:pt x="4" y="2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6"/>
            <p:cNvSpPr>
              <a:spLocks/>
            </p:cNvSpPr>
            <p:nvPr/>
          </p:nvSpPr>
          <p:spPr bwMode="auto">
            <a:xfrm>
              <a:off x="7230304" y="954620"/>
              <a:ext cx="95268" cy="170868"/>
            </a:xfrm>
            <a:custGeom>
              <a:avLst/>
              <a:gdLst>
                <a:gd name="T0" fmla="*/ 112 w 114"/>
                <a:gd name="T1" fmla="*/ 0 h 204"/>
                <a:gd name="T2" fmla="*/ 7 w 114"/>
                <a:gd name="T3" fmla="*/ 186 h 204"/>
                <a:gd name="T4" fmla="*/ 11 w 114"/>
                <a:gd name="T5" fmla="*/ 199 h 204"/>
                <a:gd name="T6" fmla="*/ 28 w 114"/>
                <a:gd name="T7" fmla="*/ 194 h 204"/>
                <a:gd name="T8" fmla="*/ 114 w 114"/>
                <a:gd name="T9" fmla="*/ 36 h 204"/>
              </a:gdLst>
              <a:ahLst/>
              <a:cxnLst>
                <a:cxn ang="0">
                  <a:pos x="T0" y="T1"/>
                </a:cxn>
                <a:cxn ang="0">
                  <a:pos x="T2" y="T3"/>
                </a:cxn>
                <a:cxn ang="0">
                  <a:pos x="T4" y="T5"/>
                </a:cxn>
                <a:cxn ang="0">
                  <a:pos x="T6" y="T7"/>
                </a:cxn>
                <a:cxn ang="0">
                  <a:pos x="T8" y="T9"/>
                </a:cxn>
              </a:cxnLst>
              <a:rect l="0" t="0" r="r" b="b"/>
              <a:pathLst>
                <a:path w="114" h="204">
                  <a:moveTo>
                    <a:pt x="112" y="0"/>
                  </a:moveTo>
                  <a:cubicBezTo>
                    <a:pt x="7" y="186"/>
                    <a:pt x="7" y="186"/>
                    <a:pt x="7" y="186"/>
                  </a:cubicBezTo>
                  <a:cubicBezTo>
                    <a:pt x="7" y="186"/>
                    <a:pt x="0" y="194"/>
                    <a:pt x="11" y="199"/>
                  </a:cubicBezTo>
                  <a:cubicBezTo>
                    <a:pt x="11" y="199"/>
                    <a:pt x="23" y="204"/>
                    <a:pt x="28" y="194"/>
                  </a:cubicBezTo>
                  <a:cubicBezTo>
                    <a:pt x="54" y="142"/>
                    <a:pt x="114" y="36"/>
                    <a:pt x="114" y="36"/>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17"/>
            <p:cNvSpPr>
              <a:spLocks/>
            </p:cNvSpPr>
            <p:nvPr/>
          </p:nvSpPr>
          <p:spPr bwMode="auto">
            <a:xfrm>
              <a:off x="7233377" y="1121186"/>
              <a:ext cx="101414" cy="228029"/>
            </a:xfrm>
            <a:custGeom>
              <a:avLst/>
              <a:gdLst>
                <a:gd name="T0" fmla="*/ 121 w 121"/>
                <a:gd name="T1" fmla="*/ 272 h 273"/>
                <a:gd name="T2" fmla="*/ 103 w 121"/>
                <a:gd name="T3" fmla="*/ 223 h 273"/>
                <a:gd name="T4" fmla="*/ 90 w 121"/>
                <a:gd name="T5" fmla="*/ 186 h 273"/>
                <a:gd name="T6" fmla="*/ 82 w 121"/>
                <a:gd name="T7" fmla="*/ 162 h 273"/>
                <a:gd name="T8" fmla="*/ 25 w 121"/>
                <a:gd name="T9" fmla="*/ 8 h 273"/>
                <a:gd name="T10" fmla="*/ 10 w 121"/>
                <a:gd name="T11" fmla="*/ 5 h 273"/>
                <a:gd name="T12" fmla="*/ 3 w 121"/>
                <a:gd name="T13" fmla="*/ 14 h 273"/>
                <a:gd name="T14" fmla="*/ 61 w 121"/>
                <a:gd name="T15" fmla="*/ 165 h 273"/>
                <a:gd name="T16" fmla="*/ 69 w 121"/>
                <a:gd name="T17" fmla="*/ 186 h 273"/>
                <a:gd name="T18" fmla="*/ 83 w 121"/>
                <a:gd name="T19" fmla="*/ 226 h 273"/>
                <a:gd name="T20" fmla="*/ 100 w 121"/>
                <a:gd name="T21"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273">
                  <a:moveTo>
                    <a:pt x="121" y="272"/>
                  </a:moveTo>
                  <a:cubicBezTo>
                    <a:pt x="103" y="223"/>
                    <a:pt x="103" y="223"/>
                    <a:pt x="103" y="223"/>
                  </a:cubicBezTo>
                  <a:cubicBezTo>
                    <a:pt x="90" y="186"/>
                    <a:pt x="90" y="186"/>
                    <a:pt x="90" y="186"/>
                  </a:cubicBezTo>
                  <a:cubicBezTo>
                    <a:pt x="82" y="162"/>
                    <a:pt x="82" y="162"/>
                    <a:pt x="82" y="162"/>
                  </a:cubicBezTo>
                  <a:cubicBezTo>
                    <a:pt x="25" y="8"/>
                    <a:pt x="25" y="8"/>
                    <a:pt x="25" y="8"/>
                  </a:cubicBezTo>
                  <a:cubicBezTo>
                    <a:pt x="21" y="0"/>
                    <a:pt x="10" y="5"/>
                    <a:pt x="10" y="5"/>
                  </a:cubicBezTo>
                  <a:cubicBezTo>
                    <a:pt x="0" y="8"/>
                    <a:pt x="3" y="14"/>
                    <a:pt x="3" y="14"/>
                  </a:cubicBezTo>
                  <a:cubicBezTo>
                    <a:pt x="61" y="165"/>
                    <a:pt x="61" y="165"/>
                    <a:pt x="61" y="165"/>
                  </a:cubicBezTo>
                  <a:cubicBezTo>
                    <a:pt x="69" y="186"/>
                    <a:pt x="69" y="186"/>
                    <a:pt x="69" y="186"/>
                  </a:cubicBezTo>
                  <a:cubicBezTo>
                    <a:pt x="83" y="226"/>
                    <a:pt x="83" y="226"/>
                    <a:pt x="83" y="226"/>
                  </a:cubicBezTo>
                  <a:cubicBezTo>
                    <a:pt x="100" y="273"/>
                    <a:pt x="100" y="273"/>
                    <a:pt x="100" y="273"/>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18"/>
            <p:cNvSpPr>
              <a:spLocks/>
            </p:cNvSpPr>
            <p:nvPr/>
          </p:nvSpPr>
          <p:spPr bwMode="auto">
            <a:xfrm>
              <a:off x="7238909" y="1349829"/>
              <a:ext cx="159190" cy="66380"/>
            </a:xfrm>
            <a:custGeom>
              <a:avLst/>
              <a:gdLst>
                <a:gd name="T0" fmla="*/ 191 w 191"/>
                <a:gd name="T1" fmla="*/ 68 h 79"/>
                <a:gd name="T2" fmla="*/ 105 w 191"/>
                <a:gd name="T3" fmla="*/ 78 h 79"/>
                <a:gd name="T4" fmla="*/ 44 w 191"/>
                <a:gd name="T5" fmla="*/ 75 h 79"/>
                <a:gd name="T6" fmla="*/ 21 w 191"/>
                <a:gd name="T7" fmla="*/ 70 h 79"/>
                <a:gd name="T8" fmla="*/ 4 w 191"/>
                <a:gd name="T9" fmla="*/ 62 h 79"/>
                <a:gd name="T10" fmla="*/ 2 w 191"/>
                <a:gd name="T11" fmla="*/ 44 h 79"/>
                <a:gd name="T12" fmla="*/ 2 w 191"/>
                <a:gd name="T13" fmla="*/ 44 h 79"/>
                <a:gd name="T14" fmla="*/ 21 w 191"/>
                <a:gd name="T15" fmla="*/ 22 h 79"/>
                <a:gd name="T16" fmla="*/ 51 w 191"/>
                <a:gd name="T17" fmla="*/ 8 h 79"/>
                <a:gd name="T18" fmla="*/ 69 w 191"/>
                <a:gd name="T19" fmla="*/ 3 h 79"/>
                <a:gd name="T20" fmla="*/ 105 w 191"/>
                <a:gd name="T21" fmla="*/ 0 h 79"/>
                <a:gd name="T22" fmla="*/ 168 w 191"/>
                <a:gd name="T23"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79">
                  <a:moveTo>
                    <a:pt x="191" y="68"/>
                  </a:moveTo>
                  <a:cubicBezTo>
                    <a:pt x="161" y="79"/>
                    <a:pt x="105" y="78"/>
                    <a:pt x="105" y="78"/>
                  </a:cubicBezTo>
                  <a:cubicBezTo>
                    <a:pt x="85" y="78"/>
                    <a:pt x="64" y="78"/>
                    <a:pt x="44" y="75"/>
                  </a:cubicBezTo>
                  <a:cubicBezTo>
                    <a:pt x="36" y="74"/>
                    <a:pt x="29" y="73"/>
                    <a:pt x="21" y="70"/>
                  </a:cubicBezTo>
                  <a:cubicBezTo>
                    <a:pt x="15" y="69"/>
                    <a:pt x="8" y="66"/>
                    <a:pt x="4" y="62"/>
                  </a:cubicBezTo>
                  <a:cubicBezTo>
                    <a:pt x="0" y="57"/>
                    <a:pt x="1" y="50"/>
                    <a:pt x="2" y="44"/>
                  </a:cubicBezTo>
                  <a:cubicBezTo>
                    <a:pt x="2" y="44"/>
                    <a:pt x="2" y="44"/>
                    <a:pt x="2" y="44"/>
                  </a:cubicBezTo>
                  <a:cubicBezTo>
                    <a:pt x="5" y="34"/>
                    <a:pt x="13" y="28"/>
                    <a:pt x="21" y="22"/>
                  </a:cubicBezTo>
                  <a:cubicBezTo>
                    <a:pt x="30" y="16"/>
                    <a:pt x="40" y="11"/>
                    <a:pt x="51" y="8"/>
                  </a:cubicBezTo>
                  <a:cubicBezTo>
                    <a:pt x="57" y="6"/>
                    <a:pt x="63" y="4"/>
                    <a:pt x="69" y="3"/>
                  </a:cubicBezTo>
                  <a:cubicBezTo>
                    <a:pt x="81" y="1"/>
                    <a:pt x="93" y="0"/>
                    <a:pt x="105" y="0"/>
                  </a:cubicBezTo>
                  <a:cubicBezTo>
                    <a:pt x="128" y="0"/>
                    <a:pt x="150" y="4"/>
                    <a:pt x="168" y="1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19"/>
            <p:cNvSpPr>
              <a:spLocks/>
            </p:cNvSpPr>
            <p:nvPr/>
          </p:nvSpPr>
          <p:spPr bwMode="auto">
            <a:xfrm>
              <a:off x="7258577" y="1381790"/>
              <a:ext cx="97727" cy="6146"/>
            </a:xfrm>
            <a:custGeom>
              <a:avLst/>
              <a:gdLst>
                <a:gd name="T0" fmla="*/ 117 w 117"/>
                <a:gd name="T1" fmla="*/ 4 h 7"/>
                <a:gd name="T2" fmla="*/ 17 w 117"/>
                <a:gd name="T3" fmla="*/ 3 h 7"/>
                <a:gd name="T4" fmla="*/ 0 w 117"/>
                <a:gd name="T5" fmla="*/ 0 h 7"/>
              </a:gdLst>
              <a:ahLst/>
              <a:cxnLst>
                <a:cxn ang="0">
                  <a:pos x="T0" y="T1"/>
                </a:cxn>
                <a:cxn ang="0">
                  <a:pos x="T2" y="T3"/>
                </a:cxn>
                <a:cxn ang="0">
                  <a:pos x="T4" y="T5"/>
                </a:cxn>
              </a:cxnLst>
              <a:rect l="0" t="0" r="r" b="b"/>
              <a:pathLst>
                <a:path w="117" h="7">
                  <a:moveTo>
                    <a:pt x="117" y="4"/>
                  </a:moveTo>
                  <a:cubicBezTo>
                    <a:pt x="77" y="7"/>
                    <a:pt x="41" y="5"/>
                    <a:pt x="17" y="3"/>
                  </a:cubicBezTo>
                  <a:cubicBezTo>
                    <a:pt x="0" y="0"/>
                    <a:pt x="0" y="0"/>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 name="Rectangle 47">
            <a:extLst>
              <a:ext uri="{FF2B5EF4-FFF2-40B4-BE49-F238E27FC236}">
                <a16:creationId xmlns:a16="http://schemas.microsoft.com/office/drawing/2014/main" id="{A2EE91E9-A5DD-BB00-ACC7-3B95A3296B99}"/>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1</a:t>
            </a:r>
            <a:endParaRPr lang="en-US" sz="2000" b="1" dirty="0">
              <a:cs typeface="+mn-ea"/>
              <a:sym typeface="+mn-lt"/>
            </a:endParaRPr>
          </a:p>
        </p:txBody>
      </p:sp>
    </p:spTree>
    <p:extLst>
      <p:ext uri="{BB962C8B-B14F-4D97-AF65-F5344CB8AC3E}">
        <p14:creationId xmlns:p14="http://schemas.microsoft.com/office/powerpoint/2010/main" val="1594631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2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45">
                                            <p:txEl>
                                              <p:pRg st="0" end="0"/>
                                            </p:txEl>
                                          </p:spTgt>
                                        </p:tgtEl>
                                        <p:attrNameLst>
                                          <p:attrName>style.visibility</p:attrName>
                                        </p:attrNameLst>
                                      </p:cBhvr>
                                      <p:to>
                                        <p:strVal val="visible"/>
                                      </p:to>
                                    </p:set>
                                    <p:anim calcmode="lin" valueType="num">
                                      <p:cBhvr>
                                        <p:cTn id="23" dur="3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45">
                                            <p:txEl>
                                              <p:pRg st="0" end="0"/>
                                            </p:txEl>
                                          </p:spTgt>
                                        </p:tgtEl>
                                      </p:cBhvr>
                                    </p:animEffect>
                                  </p:childTnLst>
                                </p:cTn>
                              </p:par>
                            </p:childTnLst>
                          </p:cTn>
                        </p:par>
                        <p:par>
                          <p:cTn id="26" fill="hold">
                            <p:stCondLst>
                              <p:cond delay="292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5" grpId="0" build="p"/>
      <p:bldP spid="4"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Freeform 9"/>
          <p:cNvSpPr>
            <a:spLocks noEditPoints="1"/>
          </p:cNvSpPr>
          <p:nvPr/>
        </p:nvSpPr>
        <p:spPr bwMode="auto">
          <a:xfrm>
            <a:off x="1097965" y="1648353"/>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4" name="Freeform 9"/>
          <p:cNvSpPr>
            <a:spLocks noEditPoints="1"/>
          </p:cNvSpPr>
          <p:nvPr/>
        </p:nvSpPr>
        <p:spPr bwMode="auto">
          <a:xfrm>
            <a:off x="1106794" y="3584446"/>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5" name="Freeform 9"/>
          <p:cNvSpPr>
            <a:spLocks noEditPoints="1"/>
          </p:cNvSpPr>
          <p:nvPr/>
        </p:nvSpPr>
        <p:spPr bwMode="auto">
          <a:xfrm>
            <a:off x="1502452" y="2563628"/>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6" name="Rectangle 47"/>
          <p:cNvSpPr/>
          <p:nvPr/>
        </p:nvSpPr>
        <p:spPr>
          <a:xfrm>
            <a:off x="2445610" y="1595383"/>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对患者</a:t>
            </a:r>
            <a:endParaRPr lang="en-US" sz="1200" dirty="0">
              <a:solidFill>
                <a:schemeClr val="tx1">
                  <a:lumMod val="75000"/>
                  <a:lumOff val="25000"/>
                </a:schemeClr>
              </a:solidFill>
              <a:cs typeface="+mn-ea"/>
              <a:sym typeface="+mn-lt"/>
            </a:endParaRPr>
          </a:p>
        </p:txBody>
      </p:sp>
      <p:sp>
        <p:nvSpPr>
          <p:cNvPr id="127" name="文本框 7"/>
          <p:cNvSpPr txBox="1">
            <a:spLocks noChangeArrowheads="1"/>
          </p:cNvSpPr>
          <p:nvPr/>
        </p:nvSpPr>
        <p:spPr bwMode="auto">
          <a:xfrm>
            <a:off x="1899824" y="1818200"/>
            <a:ext cx="2350883"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更早的发现身体问题，带来更安心的体验</a:t>
            </a:r>
          </a:p>
        </p:txBody>
      </p:sp>
      <p:sp>
        <p:nvSpPr>
          <p:cNvPr id="132" name="Freeform 5"/>
          <p:cNvSpPr/>
          <p:nvPr/>
        </p:nvSpPr>
        <p:spPr bwMode="auto">
          <a:xfrm>
            <a:off x="6588845" y="2610264"/>
            <a:ext cx="19050" cy="30966"/>
          </a:xfrm>
          <a:custGeom>
            <a:avLst/>
            <a:gdLst>
              <a:gd name="T0" fmla="*/ 1 w 3"/>
              <a:gd name="T1" fmla="*/ 5 h 5"/>
              <a:gd name="T2" fmla="*/ 1 w 3"/>
              <a:gd name="T3" fmla="*/ 5 h 5"/>
              <a:gd name="T4" fmla="*/ 1 w 3"/>
              <a:gd name="T5" fmla="*/ 4 h 5"/>
              <a:gd name="T6" fmla="*/ 2 w 3"/>
              <a:gd name="T7" fmla="*/ 1 h 5"/>
              <a:gd name="T8" fmla="*/ 2 w 3"/>
              <a:gd name="T9" fmla="*/ 0 h 5"/>
              <a:gd name="T10" fmla="*/ 3 w 3"/>
              <a:gd name="T11" fmla="*/ 1 h 5"/>
              <a:gd name="T12" fmla="*/ 2 w 3"/>
              <a:gd name="T13" fmla="*/ 5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1" y="4"/>
                </a:cubicBezTo>
                <a:cubicBezTo>
                  <a:pt x="1" y="3"/>
                  <a:pt x="2" y="2"/>
                  <a:pt x="2" y="1"/>
                </a:cubicBezTo>
                <a:cubicBezTo>
                  <a:pt x="2" y="1"/>
                  <a:pt x="2" y="0"/>
                  <a:pt x="2" y="0"/>
                </a:cubicBezTo>
                <a:cubicBezTo>
                  <a:pt x="3" y="0"/>
                  <a:pt x="3" y="1"/>
                  <a:pt x="3" y="1"/>
                </a:cubicBezTo>
                <a:cubicBezTo>
                  <a:pt x="3" y="3"/>
                  <a:pt x="3" y="4"/>
                  <a:pt x="2" y="5"/>
                </a:cubicBezTo>
                <a:cubicBezTo>
                  <a:pt x="2" y="5"/>
                  <a:pt x="2" y="5"/>
                  <a:pt x="1" y="5"/>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33" name="Freeform 6"/>
          <p:cNvSpPr/>
          <p:nvPr/>
        </p:nvSpPr>
        <p:spPr bwMode="auto">
          <a:xfrm>
            <a:off x="5853040" y="2489974"/>
            <a:ext cx="823913" cy="1594739"/>
          </a:xfrm>
          <a:custGeom>
            <a:avLst/>
            <a:gdLst>
              <a:gd name="T0" fmla="*/ 108 w 131"/>
              <a:gd name="T1" fmla="*/ 253 h 253"/>
              <a:gd name="T2" fmla="*/ 91 w 131"/>
              <a:gd name="T3" fmla="*/ 251 h 253"/>
              <a:gd name="T4" fmla="*/ 43 w 131"/>
              <a:gd name="T5" fmla="*/ 223 h 253"/>
              <a:gd name="T6" fmla="*/ 10 w 131"/>
              <a:gd name="T7" fmla="*/ 176 h 253"/>
              <a:gd name="T8" fmla="*/ 2 w 131"/>
              <a:gd name="T9" fmla="*/ 120 h 253"/>
              <a:gd name="T10" fmla="*/ 22 w 131"/>
              <a:gd name="T11" fmla="*/ 65 h 253"/>
              <a:gd name="T12" fmla="*/ 68 w 131"/>
              <a:gd name="T13" fmla="*/ 21 h 253"/>
              <a:gd name="T14" fmla="*/ 125 w 131"/>
              <a:gd name="T15" fmla="*/ 0 h 253"/>
              <a:gd name="T16" fmla="*/ 129 w 131"/>
              <a:gd name="T17" fmla="*/ 1 h 253"/>
              <a:gd name="T18" fmla="*/ 131 w 131"/>
              <a:gd name="T19" fmla="*/ 2 h 253"/>
              <a:gd name="T20" fmla="*/ 129 w 131"/>
              <a:gd name="T21" fmla="*/ 4 h 253"/>
              <a:gd name="T22" fmla="*/ 129 w 131"/>
              <a:gd name="T23" fmla="*/ 4 h 253"/>
              <a:gd name="T24" fmla="*/ 127 w 131"/>
              <a:gd name="T25" fmla="*/ 4 h 253"/>
              <a:gd name="T26" fmla="*/ 104 w 131"/>
              <a:gd name="T27" fmla="*/ 8 h 253"/>
              <a:gd name="T28" fmla="*/ 47 w 131"/>
              <a:gd name="T29" fmla="*/ 42 h 253"/>
              <a:gd name="T30" fmla="*/ 12 w 131"/>
              <a:gd name="T31" fmla="*/ 92 h 253"/>
              <a:gd name="T32" fmla="*/ 6 w 131"/>
              <a:gd name="T33" fmla="*/ 121 h 253"/>
              <a:gd name="T34" fmla="*/ 7 w 131"/>
              <a:gd name="T35" fmla="*/ 151 h 253"/>
              <a:gd name="T36" fmla="*/ 29 w 131"/>
              <a:gd name="T37" fmla="*/ 202 h 253"/>
              <a:gd name="T38" fmla="*/ 73 w 131"/>
              <a:gd name="T39" fmla="*/ 240 h 253"/>
              <a:gd name="T40" fmla="*/ 99 w 131"/>
              <a:gd name="T41" fmla="*/ 248 h 253"/>
              <a:gd name="T42" fmla="*/ 107 w 131"/>
              <a:gd name="T43" fmla="*/ 249 h 253"/>
              <a:gd name="T44" fmla="*/ 126 w 131"/>
              <a:gd name="T45" fmla="*/ 246 h 253"/>
              <a:gd name="T46" fmla="*/ 127 w 131"/>
              <a:gd name="T47" fmla="*/ 246 h 253"/>
              <a:gd name="T48" fmla="*/ 129 w 131"/>
              <a:gd name="T49" fmla="*/ 248 h 253"/>
              <a:gd name="T50" fmla="*/ 127 w 131"/>
              <a:gd name="T51" fmla="*/ 250 h 253"/>
              <a:gd name="T52" fmla="*/ 108 w 131"/>
              <a:gd name="T53"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253">
                <a:moveTo>
                  <a:pt x="108" y="253"/>
                </a:moveTo>
                <a:cubicBezTo>
                  <a:pt x="103" y="253"/>
                  <a:pt x="97" y="252"/>
                  <a:pt x="91" y="251"/>
                </a:cubicBezTo>
                <a:cubicBezTo>
                  <a:pt x="74" y="247"/>
                  <a:pt x="57" y="237"/>
                  <a:pt x="43" y="223"/>
                </a:cubicBezTo>
                <a:cubicBezTo>
                  <a:pt x="28" y="210"/>
                  <a:pt x="17" y="193"/>
                  <a:pt x="10" y="176"/>
                </a:cubicBezTo>
                <a:cubicBezTo>
                  <a:pt x="3" y="159"/>
                  <a:pt x="0" y="140"/>
                  <a:pt x="2" y="120"/>
                </a:cubicBezTo>
                <a:cubicBezTo>
                  <a:pt x="4" y="100"/>
                  <a:pt x="11" y="81"/>
                  <a:pt x="22" y="65"/>
                </a:cubicBezTo>
                <a:cubicBezTo>
                  <a:pt x="33" y="49"/>
                  <a:pt x="49" y="34"/>
                  <a:pt x="68" y="21"/>
                </a:cubicBezTo>
                <a:cubicBezTo>
                  <a:pt x="90" y="7"/>
                  <a:pt x="108" y="0"/>
                  <a:pt x="125" y="0"/>
                </a:cubicBezTo>
                <a:cubicBezTo>
                  <a:pt x="126" y="0"/>
                  <a:pt x="128" y="0"/>
                  <a:pt x="129" y="1"/>
                </a:cubicBezTo>
                <a:cubicBezTo>
                  <a:pt x="130" y="1"/>
                  <a:pt x="131" y="2"/>
                  <a:pt x="131" y="2"/>
                </a:cubicBezTo>
                <a:cubicBezTo>
                  <a:pt x="131" y="3"/>
                  <a:pt x="130" y="4"/>
                  <a:pt x="129" y="4"/>
                </a:cubicBezTo>
                <a:cubicBezTo>
                  <a:pt x="129" y="4"/>
                  <a:pt x="129" y="4"/>
                  <a:pt x="129" y="4"/>
                </a:cubicBezTo>
                <a:cubicBezTo>
                  <a:pt x="128" y="4"/>
                  <a:pt x="128" y="4"/>
                  <a:pt x="127" y="4"/>
                </a:cubicBezTo>
                <a:cubicBezTo>
                  <a:pt x="119" y="4"/>
                  <a:pt x="112" y="5"/>
                  <a:pt x="104" y="8"/>
                </a:cubicBezTo>
                <a:cubicBezTo>
                  <a:pt x="85" y="14"/>
                  <a:pt x="66" y="26"/>
                  <a:pt x="47" y="42"/>
                </a:cubicBezTo>
                <a:cubicBezTo>
                  <a:pt x="30" y="58"/>
                  <a:pt x="18" y="75"/>
                  <a:pt x="12" y="92"/>
                </a:cubicBezTo>
                <a:cubicBezTo>
                  <a:pt x="9" y="101"/>
                  <a:pt x="7" y="111"/>
                  <a:pt x="6" y="121"/>
                </a:cubicBezTo>
                <a:cubicBezTo>
                  <a:pt x="5" y="133"/>
                  <a:pt x="5" y="142"/>
                  <a:pt x="7" y="151"/>
                </a:cubicBezTo>
                <a:cubicBezTo>
                  <a:pt x="10" y="168"/>
                  <a:pt x="17" y="186"/>
                  <a:pt x="29" y="202"/>
                </a:cubicBezTo>
                <a:cubicBezTo>
                  <a:pt x="42" y="219"/>
                  <a:pt x="57" y="232"/>
                  <a:pt x="73" y="240"/>
                </a:cubicBezTo>
                <a:cubicBezTo>
                  <a:pt x="82" y="244"/>
                  <a:pt x="90" y="247"/>
                  <a:pt x="99" y="248"/>
                </a:cubicBezTo>
                <a:cubicBezTo>
                  <a:pt x="102" y="248"/>
                  <a:pt x="105" y="249"/>
                  <a:pt x="107" y="249"/>
                </a:cubicBezTo>
                <a:cubicBezTo>
                  <a:pt x="113" y="249"/>
                  <a:pt x="120" y="248"/>
                  <a:pt x="126" y="246"/>
                </a:cubicBezTo>
                <a:cubicBezTo>
                  <a:pt x="126" y="246"/>
                  <a:pt x="126" y="246"/>
                  <a:pt x="127" y="246"/>
                </a:cubicBezTo>
                <a:cubicBezTo>
                  <a:pt x="128" y="246"/>
                  <a:pt x="128" y="247"/>
                  <a:pt x="129" y="248"/>
                </a:cubicBezTo>
                <a:cubicBezTo>
                  <a:pt x="129" y="249"/>
                  <a:pt x="128" y="250"/>
                  <a:pt x="127" y="250"/>
                </a:cubicBezTo>
                <a:cubicBezTo>
                  <a:pt x="121" y="252"/>
                  <a:pt x="115" y="253"/>
                  <a:pt x="108" y="253"/>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solidFill>
                <a:schemeClr val="accent1"/>
              </a:solidFill>
              <a:cs typeface="+mn-ea"/>
              <a:sym typeface="+mn-lt"/>
            </a:endParaRPr>
          </a:p>
        </p:txBody>
      </p:sp>
      <p:grpSp>
        <p:nvGrpSpPr>
          <p:cNvPr id="2" name="组合 57"/>
          <p:cNvGrpSpPr/>
          <p:nvPr/>
        </p:nvGrpSpPr>
        <p:grpSpPr>
          <a:xfrm>
            <a:off x="6324044" y="2484714"/>
            <a:ext cx="1169194" cy="1581638"/>
            <a:chOff x="6174692" y="2643857"/>
            <a:chExt cx="1169194" cy="1581638"/>
          </a:xfrm>
        </p:grpSpPr>
        <p:sp>
          <p:nvSpPr>
            <p:cNvPr id="135" name="Freeform 8"/>
            <p:cNvSpPr/>
            <p:nvPr/>
          </p:nvSpPr>
          <p:spPr bwMode="auto">
            <a:xfrm>
              <a:off x="6715235" y="2757002"/>
              <a:ext cx="220266" cy="346579"/>
            </a:xfrm>
            <a:custGeom>
              <a:avLst/>
              <a:gdLst>
                <a:gd name="T0" fmla="*/ 2 w 35"/>
                <a:gd name="T1" fmla="*/ 55 h 55"/>
                <a:gd name="T2" fmla="*/ 1 w 35"/>
                <a:gd name="T3" fmla="*/ 54 h 55"/>
                <a:gd name="T4" fmla="*/ 1 w 35"/>
                <a:gd name="T5" fmla="*/ 53 h 55"/>
                <a:gd name="T6" fmla="*/ 3 w 35"/>
                <a:gd name="T7" fmla="*/ 49 h 55"/>
                <a:gd name="T8" fmla="*/ 5 w 35"/>
                <a:gd name="T9" fmla="*/ 46 h 55"/>
                <a:gd name="T10" fmla="*/ 9 w 35"/>
                <a:gd name="T11" fmla="*/ 39 h 55"/>
                <a:gd name="T12" fmla="*/ 11 w 35"/>
                <a:gd name="T13" fmla="*/ 36 h 55"/>
                <a:gd name="T14" fmla="*/ 16 w 35"/>
                <a:gd name="T15" fmla="*/ 26 h 55"/>
                <a:gd name="T16" fmla="*/ 21 w 35"/>
                <a:gd name="T17" fmla="*/ 19 h 55"/>
                <a:gd name="T18" fmla="*/ 33 w 35"/>
                <a:gd name="T19" fmla="*/ 1 h 55"/>
                <a:gd name="T20" fmla="*/ 34 w 35"/>
                <a:gd name="T21" fmla="*/ 0 h 55"/>
                <a:gd name="T22" fmla="*/ 35 w 35"/>
                <a:gd name="T23" fmla="*/ 1 h 55"/>
                <a:gd name="T24" fmla="*/ 35 w 35"/>
                <a:gd name="T25" fmla="*/ 2 h 55"/>
                <a:gd name="T26" fmla="*/ 24 w 35"/>
                <a:gd name="T27" fmla="*/ 21 h 55"/>
                <a:gd name="T28" fmla="*/ 19 w 35"/>
                <a:gd name="T29" fmla="*/ 28 h 55"/>
                <a:gd name="T30" fmla="*/ 13 w 35"/>
                <a:gd name="T31" fmla="*/ 38 h 55"/>
                <a:gd name="T32" fmla="*/ 11 w 35"/>
                <a:gd name="T33" fmla="*/ 42 h 55"/>
                <a:gd name="T34" fmla="*/ 10 w 35"/>
                <a:gd name="T35" fmla="*/ 44 h 55"/>
                <a:gd name="T36" fmla="*/ 3 w 35"/>
                <a:gd name="T37" fmla="*/ 55 h 55"/>
                <a:gd name="T38" fmla="*/ 2 w 35"/>
                <a:gd name="T3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55">
                  <a:moveTo>
                    <a:pt x="2" y="55"/>
                  </a:moveTo>
                  <a:cubicBezTo>
                    <a:pt x="1" y="55"/>
                    <a:pt x="1" y="55"/>
                    <a:pt x="1" y="54"/>
                  </a:cubicBezTo>
                  <a:cubicBezTo>
                    <a:pt x="0" y="54"/>
                    <a:pt x="0" y="53"/>
                    <a:pt x="1" y="53"/>
                  </a:cubicBezTo>
                  <a:cubicBezTo>
                    <a:pt x="1" y="52"/>
                    <a:pt x="2" y="50"/>
                    <a:pt x="3" y="49"/>
                  </a:cubicBezTo>
                  <a:cubicBezTo>
                    <a:pt x="4" y="48"/>
                    <a:pt x="4" y="47"/>
                    <a:pt x="5" y="46"/>
                  </a:cubicBezTo>
                  <a:cubicBezTo>
                    <a:pt x="6" y="44"/>
                    <a:pt x="8" y="42"/>
                    <a:pt x="9" y="39"/>
                  </a:cubicBezTo>
                  <a:cubicBezTo>
                    <a:pt x="10" y="38"/>
                    <a:pt x="10" y="37"/>
                    <a:pt x="11" y="36"/>
                  </a:cubicBezTo>
                  <a:cubicBezTo>
                    <a:pt x="12" y="33"/>
                    <a:pt x="14" y="29"/>
                    <a:pt x="16" y="26"/>
                  </a:cubicBezTo>
                  <a:cubicBezTo>
                    <a:pt x="18" y="24"/>
                    <a:pt x="20" y="22"/>
                    <a:pt x="21" y="19"/>
                  </a:cubicBezTo>
                  <a:cubicBezTo>
                    <a:pt x="25" y="14"/>
                    <a:pt x="30" y="8"/>
                    <a:pt x="33" y="1"/>
                  </a:cubicBezTo>
                  <a:cubicBezTo>
                    <a:pt x="33" y="0"/>
                    <a:pt x="33" y="0"/>
                    <a:pt x="34" y="0"/>
                  </a:cubicBezTo>
                  <a:cubicBezTo>
                    <a:pt x="34" y="0"/>
                    <a:pt x="35" y="0"/>
                    <a:pt x="35" y="1"/>
                  </a:cubicBezTo>
                  <a:cubicBezTo>
                    <a:pt x="35" y="1"/>
                    <a:pt x="35" y="1"/>
                    <a:pt x="35" y="2"/>
                  </a:cubicBezTo>
                  <a:cubicBezTo>
                    <a:pt x="33" y="9"/>
                    <a:pt x="28" y="15"/>
                    <a:pt x="24" y="21"/>
                  </a:cubicBezTo>
                  <a:cubicBezTo>
                    <a:pt x="22" y="23"/>
                    <a:pt x="20" y="25"/>
                    <a:pt x="19" y="28"/>
                  </a:cubicBezTo>
                  <a:cubicBezTo>
                    <a:pt x="17" y="31"/>
                    <a:pt x="15" y="34"/>
                    <a:pt x="13" y="38"/>
                  </a:cubicBezTo>
                  <a:cubicBezTo>
                    <a:pt x="13" y="39"/>
                    <a:pt x="12" y="40"/>
                    <a:pt x="11" y="42"/>
                  </a:cubicBezTo>
                  <a:cubicBezTo>
                    <a:pt x="11" y="43"/>
                    <a:pt x="10" y="43"/>
                    <a:pt x="10" y="44"/>
                  </a:cubicBezTo>
                  <a:cubicBezTo>
                    <a:pt x="8" y="47"/>
                    <a:pt x="6" y="52"/>
                    <a:pt x="3" y="55"/>
                  </a:cubicBezTo>
                  <a:cubicBezTo>
                    <a:pt x="3" y="55"/>
                    <a:pt x="2" y="55"/>
                    <a:pt x="2" y="55"/>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3" name="组合 56"/>
            <p:cNvGrpSpPr/>
            <p:nvPr/>
          </p:nvGrpSpPr>
          <p:grpSpPr>
            <a:xfrm>
              <a:off x="6174692" y="2643857"/>
              <a:ext cx="1169194" cy="1581638"/>
              <a:chOff x="6174692" y="2643857"/>
              <a:chExt cx="1169194" cy="1581638"/>
            </a:xfrm>
          </p:grpSpPr>
          <p:sp>
            <p:nvSpPr>
              <p:cNvPr id="136" name="Freeform 9"/>
              <p:cNvSpPr/>
              <p:nvPr/>
            </p:nvSpPr>
            <p:spPr bwMode="auto">
              <a:xfrm>
                <a:off x="6765242" y="2789158"/>
                <a:ext cx="207169" cy="333478"/>
              </a:xfrm>
              <a:custGeom>
                <a:avLst/>
                <a:gdLst>
                  <a:gd name="T0" fmla="*/ 1 w 33"/>
                  <a:gd name="T1" fmla="*/ 53 h 53"/>
                  <a:gd name="T2" fmla="*/ 0 w 33"/>
                  <a:gd name="T3" fmla="*/ 53 h 53"/>
                  <a:gd name="T4" fmla="*/ 0 w 33"/>
                  <a:gd name="T5" fmla="*/ 52 h 53"/>
                  <a:gd name="T6" fmla="*/ 3 w 33"/>
                  <a:gd name="T7" fmla="*/ 44 h 53"/>
                  <a:gd name="T8" fmla="*/ 4 w 33"/>
                  <a:gd name="T9" fmla="*/ 42 h 53"/>
                  <a:gd name="T10" fmla="*/ 8 w 33"/>
                  <a:gd name="T11" fmla="*/ 33 h 53"/>
                  <a:gd name="T12" fmla="*/ 18 w 33"/>
                  <a:gd name="T13" fmla="*/ 17 h 53"/>
                  <a:gd name="T14" fmla="*/ 22 w 33"/>
                  <a:gd name="T15" fmla="*/ 12 h 53"/>
                  <a:gd name="T16" fmla="*/ 25 w 33"/>
                  <a:gd name="T17" fmla="*/ 8 h 53"/>
                  <a:gd name="T18" fmla="*/ 26 w 33"/>
                  <a:gd name="T19" fmla="*/ 6 h 53"/>
                  <a:gd name="T20" fmla="*/ 28 w 33"/>
                  <a:gd name="T21" fmla="*/ 3 h 53"/>
                  <a:gd name="T22" fmla="*/ 29 w 33"/>
                  <a:gd name="T23" fmla="*/ 1 h 53"/>
                  <a:gd name="T24" fmla="*/ 30 w 33"/>
                  <a:gd name="T25" fmla="*/ 1 h 53"/>
                  <a:gd name="T26" fmla="*/ 30 w 33"/>
                  <a:gd name="T27" fmla="*/ 1 h 53"/>
                  <a:gd name="T28" fmla="*/ 31 w 33"/>
                  <a:gd name="T29" fmla="*/ 0 h 53"/>
                  <a:gd name="T30" fmla="*/ 32 w 33"/>
                  <a:gd name="T31" fmla="*/ 0 h 53"/>
                  <a:gd name="T32" fmla="*/ 29 w 33"/>
                  <a:gd name="T33" fmla="*/ 7 h 53"/>
                  <a:gd name="T34" fmla="*/ 29 w 33"/>
                  <a:gd name="T35" fmla="*/ 8 h 53"/>
                  <a:gd name="T36" fmla="*/ 26 w 33"/>
                  <a:gd name="T37" fmla="*/ 11 h 53"/>
                  <a:gd name="T38" fmla="*/ 22 w 33"/>
                  <a:gd name="T39" fmla="*/ 18 h 53"/>
                  <a:gd name="T40" fmla="*/ 19 w 33"/>
                  <a:gd name="T41" fmla="*/ 22 h 53"/>
                  <a:gd name="T42" fmla="*/ 17 w 33"/>
                  <a:gd name="T43" fmla="*/ 26 h 53"/>
                  <a:gd name="T44" fmla="*/ 11 w 33"/>
                  <a:gd name="T45" fmla="*/ 35 h 53"/>
                  <a:gd name="T46" fmla="*/ 7 w 33"/>
                  <a:gd name="T47" fmla="*/ 44 h 53"/>
                  <a:gd name="T48" fmla="*/ 6 w 33"/>
                  <a:gd name="T49" fmla="*/ 46 h 53"/>
                  <a:gd name="T50" fmla="*/ 2 w 33"/>
                  <a:gd name="T51" fmla="*/ 53 h 53"/>
                  <a:gd name="T52" fmla="*/ 1 w 33"/>
                  <a:gd name="T5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53">
                    <a:moveTo>
                      <a:pt x="1" y="53"/>
                    </a:moveTo>
                    <a:cubicBezTo>
                      <a:pt x="1" y="53"/>
                      <a:pt x="0" y="53"/>
                      <a:pt x="0" y="53"/>
                    </a:cubicBezTo>
                    <a:cubicBezTo>
                      <a:pt x="0" y="52"/>
                      <a:pt x="0" y="52"/>
                      <a:pt x="0" y="52"/>
                    </a:cubicBezTo>
                    <a:cubicBezTo>
                      <a:pt x="1" y="49"/>
                      <a:pt x="2" y="47"/>
                      <a:pt x="3" y="44"/>
                    </a:cubicBezTo>
                    <a:cubicBezTo>
                      <a:pt x="3" y="44"/>
                      <a:pt x="4" y="43"/>
                      <a:pt x="4" y="42"/>
                    </a:cubicBezTo>
                    <a:cubicBezTo>
                      <a:pt x="5" y="40"/>
                      <a:pt x="7" y="36"/>
                      <a:pt x="8" y="33"/>
                    </a:cubicBezTo>
                    <a:cubicBezTo>
                      <a:pt x="12" y="27"/>
                      <a:pt x="15" y="21"/>
                      <a:pt x="18" y="17"/>
                    </a:cubicBezTo>
                    <a:cubicBezTo>
                      <a:pt x="20" y="15"/>
                      <a:pt x="21" y="14"/>
                      <a:pt x="22" y="12"/>
                    </a:cubicBezTo>
                    <a:cubicBezTo>
                      <a:pt x="23" y="11"/>
                      <a:pt x="24" y="9"/>
                      <a:pt x="25" y="8"/>
                    </a:cubicBezTo>
                    <a:cubicBezTo>
                      <a:pt x="26" y="6"/>
                      <a:pt x="26" y="6"/>
                      <a:pt x="26" y="6"/>
                    </a:cubicBezTo>
                    <a:cubicBezTo>
                      <a:pt x="27" y="5"/>
                      <a:pt x="27" y="4"/>
                      <a:pt x="28" y="3"/>
                    </a:cubicBezTo>
                    <a:cubicBezTo>
                      <a:pt x="29" y="2"/>
                      <a:pt x="29" y="2"/>
                      <a:pt x="29" y="1"/>
                    </a:cubicBezTo>
                    <a:cubicBezTo>
                      <a:pt x="30" y="1"/>
                      <a:pt x="30" y="1"/>
                      <a:pt x="30" y="1"/>
                    </a:cubicBezTo>
                    <a:cubicBezTo>
                      <a:pt x="30" y="1"/>
                      <a:pt x="30" y="1"/>
                      <a:pt x="30" y="1"/>
                    </a:cubicBezTo>
                    <a:cubicBezTo>
                      <a:pt x="30" y="0"/>
                      <a:pt x="30" y="0"/>
                      <a:pt x="31" y="0"/>
                    </a:cubicBezTo>
                    <a:cubicBezTo>
                      <a:pt x="31" y="0"/>
                      <a:pt x="31" y="0"/>
                      <a:pt x="32" y="0"/>
                    </a:cubicBezTo>
                    <a:cubicBezTo>
                      <a:pt x="33" y="2"/>
                      <a:pt x="31" y="5"/>
                      <a:pt x="29" y="7"/>
                    </a:cubicBezTo>
                    <a:cubicBezTo>
                      <a:pt x="29" y="7"/>
                      <a:pt x="29" y="8"/>
                      <a:pt x="29" y="8"/>
                    </a:cubicBezTo>
                    <a:cubicBezTo>
                      <a:pt x="28" y="9"/>
                      <a:pt x="27" y="10"/>
                      <a:pt x="26" y="11"/>
                    </a:cubicBezTo>
                    <a:cubicBezTo>
                      <a:pt x="25" y="13"/>
                      <a:pt x="23" y="15"/>
                      <a:pt x="22" y="18"/>
                    </a:cubicBezTo>
                    <a:cubicBezTo>
                      <a:pt x="21" y="19"/>
                      <a:pt x="20" y="21"/>
                      <a:pt x="19" y="22"/>
                    </a:cubicBezTo>
                    <a:cubicBezTo>
                      <a:pt x="18" y="23"/>
                      <a:pt x="17" y="24"/>
                      <a:pt x="17" y="26"/>
                    </a:cubicBezTo>
                    <a:cubicBezTo>
                      <a:pt x="15" y="29"/>
                      <a:pt x="13" y="32"/>
                      <a:pt x="11" y="35"/>
                    </a:cubicBezTo>
                    <a:cubicBezTo>
                      <a:pt x="10" y="38"/>
                      <a:pt x="8" y="41"/>
                      <a:pt x="7" y="44"/>
                    </a:cubicBezTo>
                    <a:cubicBezTo>
                      <a:pt x="6" y="45"/>
                      <a:pt x="6" y="46"/>
                      <a:pt x="6" y="46"/>
                    </a:cubicBezTo>
                    <a:cubicBezTo>
                      <a:pt x="5" y="49"/>
                      <a:pt x="4" y="51"/>
                      <a:pt x="2" y="53"/>
                    </a:cubicBezTo>
                    <a:cubicBezTo>
                      <a:pt x="2" y="53"/>
                      <a:pt x="2" y="53"/>
                      <a:pt x="1" y="5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4" name="组合 55"/>
              <p:cNvGrpSpPr/>
              <p:nvPr/>
            </p:nvGrpSpPr>
            <p:grpSpPr>
              <a:xfrm>
                <a:off x="6174692" y="2643857"/>
                <a:ext cx="1169194" cy="1581638"/>
                <a:chOff x="6174692" y="2643857"/>
                <a:chExt cx="1169194" cy="1581638"/>
              </a:xfrm>
            </p:grpSpPr>
            <p:sp>
              <p:nvSpPr>
                <p:cNvPr id="138" name="Freeform 11"/>
                <p:cNvSpPr/>
                <p:nvPr/>
              </p:nvSpPr>
              <p:spPr bwMode="auto">
                <a:xfrm>
                  <a:off x="6821202" y="2852281"/>
                  <a:ext cx="245269" cy="308467"/>
                </a:xfrm>
                <a:custGeom>
                  <a:avLst/>
                  <a:gdLst>
                    <a:gd name="T0" fmla="*/ 2 w 39"/>
                    <a:gd name="T1" fmla="*/ 49 h 49"/>
                    <a:gd name="T2" fmla="*/ 1 w 39"/>
                    <a:gd name="T3" fmla="*/ 49 h 49"/>
                    <a:gd name="T4" fmla="*/ 0 w 39"/>
                    <a:gd name="T5" fmla="*/ 48 h 49"/>
                    <a:gd name="T6" fmla="*/ 4 w 39"/>
                    <a:gd name="T7" fmla="*/ 43 h 49"/>
                    <a:gd name="T8" fmla="*/ 5 w 39"/>
                    <a:gd name="T9" fmla="*/ 42 h 49"/>
                    <a:gd name="T10" fmla="*/ 10 w 39"/>
                    <a:gd name="T11" fmla="*/ 36 h 49"/>
                    <a:gd name="T12" fmla="*/ 19 w 39"/>
                    <a:gd name="T13" fmla="*/ 24 h 49"/>
                    <a:gd name="T14" fmla="*/ 28 w 39"/>
                    <a:gd name="T15" fmla="*/ 12 h 49"/>
                    <a:gd name="T16" fmla="*/ 32 w 39"/>
                    <a:gd name="T17" fmla="*/ 7 h 49"/>
                    <a:gd name="T18" fmla="*/ 37 w 39"/>
                    <a:gd name="T19" fmla="*/ 0 h 49"/>
                    <a:gd name="T20" fmla="*/ 38 w 39"/>
                    <a:gd name="T21" fmla="*/ 0 h 49"/>
                    <a:gd name="T22" fmla="*/ 39 w 39"/>
                    <a:gd name="T23" fmla="*/ 0 h 49"/>
                    <a:gd name="T24" fmla="*/ 39 w 39"/>
                    <a:gd name="T25" fmla="*/ 2 h 49"/>
                    <a:gd name="T26" fmla="*/ 31 w 39"/>
                    <a:gd name="T27" fmla="*/ 14 h 49"/>
                    <a:gd name="T28" fmla="*/ 31 w 39"/>
                    <a:gd name="T29" fmla="*/ 14 h 49"/>
                    <a:gd name="T30" fmla="*/ 22 w 39"/>
                    <a:gd name="T31" fmla="*/ 26 h 49"/>
                    <a:gd name="T32" fmla="*/ 12 w 39"/>
                    <a:gd name="T33" fmla="*/ 39 h 49"/>
                    <a:gd name="T34" fmla="*/ 10 w 39"/>
                    <a:gd name="T35" fmla="*/ 40 h 49"/>
                    <a:gd name="T36" fmla="*/ 7 w 39"/>
                    <a:gd name="T37" fmla="*/ 45 h 49"/>
                    <a:gd name="T38" fmla="*/ 6 w 39"/>
                    <a:gd name="T39" fmla="*/ 46 h 49"/>
                    <a:gd name="T40" fmla="*/ 2 w 39"/>
                    <a:gd name="T41" fmla="*/ 49 h 49"/>
                    <a:gd name="T42" fmla="*/ 2 w 39"/>
                    <a:gd name="T4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49">
                      <a:moveTo>
                        <a:pt x="2" y="49"/>
                      </a:moveTo>
                      <a:cubicBezTo>
                        <a:pt x="1" y="49"/>
                        <a:pt x="1" y="49"/>
                        <a:pt x="1" y="49"/>
                      </a:cubicBezTo>
                      <a:cubicBezTo>
                        <a:pt x="0" y="49"/>
                        <a:pt x="0" y="48"/>
                        <a:pt x="0" y="48"/>
                      </a:cubicBezTo>
                      <a:cubicBezTo>
                        <a:pt x="1" y="46"/>
                        <a:pt x="2" y="44"/>
                        <a:pt x="4" y="43"/>
                      </a:cubicBezTo>
                      <a:cubicBezTo>
                        <a:pt x="4" y="43"/>
                        <a:pt x="4" y="42"/>
                        <a:pt x="5" y="42"/>
                      </a:cubicBezTo>
                      <a:cubicBezTo>
                        <a:pt x="10" y="36"/>
                        <a:pt x="10" y="36"/>
                        <a:pt x="10" y="36"/>
                      </a:cubicBezTo>
                      <a:cubicBezTo>
                        <a:pt x="12" y="32"/>
                        <a:pt x="16" y="28"/>
                        <a:pt x="19" y="24"/>
                      </a:cubicBezTo>
                      <a:cubicBezTo>
                        <a:pt x="23" y="19"/>
                        <a:pt x="26" y="16"/>
                        <a:pt x="28" y="12"/>
                      </a:cubicBezTo>
                      <a:cubicBezTo>
                        <a:pt x="29" y="11"/>
                        <a:pt x="31" y="9"/>
                        <a:pt x="32" y="7"/>
                      </a:cubicBezTo>
                      <a:cubicBezTo>
                        <a:pt x="33" y="5"/>
                        <a:pt x="35" y="3"/>
                        <a:pt x="37" y="0"/>
                      </a:cubicBezTo>
                      <a:cubicBezTo>
                        <a:pt x="37" y="0"/>
                        <a:pt x="38" y="0"/>
                        <a:pt x="38" y="0"/>
                      </a:cubicBezTo>
                      <a:cubicBezTo>
                        <a:pt x="39" y="0"/>
                        <a:pt x="39" y="0"/>
                        <a:pt x="39" y="0"/>
                      </a:cubicBezTo>
                      <a:cubicBezTo>
                        <a:pt x="39" y="1"/>
                        <a:pt x="39" y="1"/>
                        <a:pt x="39" y="2"/>
                      </a:cubicBezTo>
                      <a:cubicBezTo>
                        <a:pt x="37" y="6"/>
                        <a:pt x="34" y="10"/>
                        <a:pt x="31" y="14"/>
                      </a:cubicBezTo>
                      <a:cubicBezTo>
                        <a:pt x="31" y="14"/>
                        <a:pt x="31" y="14"/>
                        <a:pt x="31" y="14"/>
                      </a:cubicBezTo>
                      <a:cubicBezTo>
                        <a:pt x="28" y="18"/>
                        <a:pt x="25" y="22"/>
                        <a:pt x="22" y="26"/>
                      </a:cubicBezTo>
                      <a:cubicBezTo>
                        <a:pt x="18" y="30"/>
                        <a:pt x="15" y="34"/>
                        <a:pt x="12" y="39"/>
                      </a:cubicBezTo>
                      <a:cubicBezTo>
                        <a:pt x="10" y="40"/>
                        <a:pt x="10" y="40"/>
                        <a:pt x="10" y="40"/>
                      </a:cubicBezTo>
                      <a:cubicBezTo>
                        <a:pt x="9" y="42"/>
                        <a:pt x="8" y="43"/>
                        <a:pt x="7" y="45"/>
                      </a:cubicBezTo>
                      <a:cubicBezTo>
                        <a:pt x="6" y="45"/>
                        <a:pt x="6" y="45"/>
                        <a:pt x="6" y="46"/>
                      </a:cubicBezTo>
                      <a:cubicBezTo>
                        <a:pt x="5" y="47"/>
                        <a:pt x="4" y="48"/>
                        <a:pt x="2" y="49"/>
                      </a:cubicBezTo>
                      <a:cubicBezTo>
                        <a:pt x="2" y="49"/>
                        <a:pt x="2" y="49"/>
                        <a:pt x="2" y="49"/>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39" name="Freeform 12"/>
                <p:cNvSpPr/>
                <p:nvPr/>
              </p:nvSpPr>
              <p:spPr bwMode="auto">
                <a:xfrm>
                  <a:off x="6840252" y="2889201"/>
                  <a:ext cx="264319" cy="321568"/>
                </a:xfrm>
                <a:custGeom>
                  <a:avLst/>
                  <a:gdLst>
                    <a:gd name="T0" fmla="*/ 1 w 42"/>
                    <a:gd name="T1" fmla="*/ 51 h 51"/>
                    <a:gd name="T2" fmla="*/ 0 w 42"/>
                    <a:gd name="T3" fmla="*/ 51 h 51"/>
                    <a:gd name="T4" fmla="*/ 0 w 42"/>
                    <a:gd name="T5" fmla="*/ 49 h 51"/>
                    <a:gd name="T6" fmla="*/ 1 w 42"/>
                    <a:gd name="T7" fmla="*/ 46 h 51"/>
                    <a:gd name="T8" fmla="*/ 2 w 42"/>
                    <a:gd name="T9" fmla="*/ 45 h 51"/>
                    <a:gd name="T10" fmla="*/ 6 w 42"/>
                    <a:gd name="T11" fmla="*/ 39 h 51"/>
                    <a:gd name="T12" fmla="*/ 13 w 42"/>
                    <a:gd name="T13" fmla="*/ 32 h 51"/>
                    <a:gd name="T14" fmla="*/ 17 w 42"/>
                    <a:gd name="T15" fmla="*/ 27 h 51"/>
                    <a:gd name="T16" fmla="*/ 26 w 42"/>
                    <a:gd name="T17" fmla="*/ 16 h 51"/>
                    <a:gd name="T18" fmla="*/ 40 w 42"/>
                    <a:gd name="T19" fmla="*/ 1 h 51"/>
                    <a:gd name="T20" fmla="*/ 41 w 42"/>
                    <a:gd name="T21" fmla="*/ 0 h 51"/>
                    <a:gd name="T22" fmla="*/ 42 w 42"/>
                    <a:gd name="T23" fmla="*/ 1 h 51"/>
                    <a:gd name="T24" fmla="*/ 42 w 42"/>
                    <a:gd name="T25" fmla="*/ 3 h 51"/>
                    <a:gd name="T26" fmla="*/ 20 w 42"/>
                    <a:gd name="T27" fmla="*/ 30 h 51"/>
                    <a:gd name="T28" fmla="*/ 16 w 42"/>
                    <a:gd name="T29" fmla="*/ 34 h 51"/>
                    <a:gd name="T30" fmla="*/ 9 w 42"/>
                    <a:gd name="T31" fmla="*/ 42 h 51"/>
                    <a:gd name="T32" fmla="*/ 5 w 42"/>
                    <a:gd name="T33" fmla="*/ 47 h 51"/>
                    <a:gd name="T34" fmla="*/ 5 w 42"/>
                    <a:gd name="T35" fmla="*/ 48 h 51"/>
                    <a:gd name="T36" fmla="*/ 4 w 42"/>
                    <a:gd name="T37" fmla="*/ 49 h 51"/>
                    <a:gd name="T38" fmla="*/ 3 w 42"/>
                    <a:gd name="T39" fmla="*/ 50 h 51"/>
                    <a:gd name="T40" fmla="*/ 3 w 42"/>
                    <a:gd name="T41" fmla="*/ 50 h 51"/>
                    <a:gd name="T42" fmla="*/ 2 w 42"/>
                    <a:gd name="T43" fmla="*/ 51 h 51"/>
                    <a:gd name="T44" fmla="*/ 1 w 42"/>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51">
                      <a:moveTo>
                        <a:pt x="1" y="51"/>
                      </a:moveTo>
                      <a:cubicBezTo>
                        <a:pt x="1" y="51"/>
                        <a:pt x="1" y="51"/>
                        <a:pt x="0" y="51"/>
                      </a:cubicBezTo>
                      <a:cubicBezTo>
                        <a:pt x="0" y="50"/>
                        <a:pt x="0" y="50"/>
                        <a:pt x="0" y="49"/>
                      </a:cubicBezTo>
                      <a:cubicBezTo>
                        <a:pt x="0" y="48"/>
                        <a:pt x="1" y="47"/>
                        <a:pt x="1" y="46"/>
                      </a:cubicBezTo>
                      <a:cubicBezTo>
                        <a:pt x="2" y="46"/>
                        <a:pt x="2" y="45"/>
                        <a:pt x="2" y="45"/>
                      </a:cubicBezTo>
                      <a:cubicBezTo>
                        <a:pt x="3" y="43"/>
                        <a:pt x="5" y="41"/>
                        <a:pt x="6" y="39"/>
                      </a:cubicBezTo>
                      <a:cubicBezTo>
                        <a:pt x="8" y="37"/>
                        <a:pt x="11" y="34"/>
                        <a:pt x="13" y="32"/>
                      </a:cubicBezTo>
                      <a:cubicBezTo>
                        <a:pt x="14" y="30"/>
                        <a:pt x="16" y="29"/>
                        <a:pt x="17" y="27"/>
                      </a:cubicBezTo>
                      <a:cubicBezTo>
                        <a:pt x="20" y="24"/>
                        <a:pt x="23" y="20"/>
                        <a:pt x="26" y="16"/>
                      </a:cubicBezTo>
                      <a:cubicBezTo>
                        <a:pt x="31" y="11"/>
                        <a:pt x="35" y="6"/>
                        <a:pt x="40" y="1"/>
                      </a:cubicBezTo>
                      <a:cubicBezTo>
                        <a:pt x="40" y="1"/>
                        <a:pt x="40" y="0"/>
                        <a:pt x="41" y="0"/>
                      </a:cubicBezTo>
                      <a:cubicBezTo>
                        <a:pt x="41" y="0"/>
                        <a:pt x="42" y="1"/>
                        <a:pt x="42" y="1"/>
                      </a:cubicBezTo>
                      <a:cubicBezTo>
                        <a:pt x="42" y="2"/>
                        <a:pt x="42" y="2"/>
                        <a:pt x="42" y="3"/>
                      </a:cubicBezTo>
                      <a:cubicBezTo>
                        <a:pt x="35" y="12"/>
                        <a:pt x="27" y="21"/>
                        <a:pt x="20" y="30"/>
                      </a:cubicBezTo>
                      <a:cubicBezTo>
                        <a:pt x="18" y="31"/>
                        <a:pt x="17" y="33"/>
                        <a:pt x="16" y="34"/>
                      </a:cubicBezTo>
                      <a:cubicBezTo>
                        <a:pt x="13" y="36"/>
                        <a:pt x="11" y="39"/>
                        <a:pt x="9" y="42"/>
                      </a:cubicBezTo>
                      <a:cubicBezTo>
                        <a:pt x="8" y="43"/>
                        <a:pt x="7" y="45"/>
                        <a:pt x="5" y="47"/>
                      </a:cubicBezTo>
                      <a:cubicBezTo>
                        <a:pt x="5" y="48"/>
                        <a:pt x="5" y="48"/>
                        <a:pt x="5" y="48"/>
                      </a:cubicBezTo>
                      <a:cubicBezTo>
                        <a:pt x="4" y="48"/>
                        <a:pt x="4" y="49"/>
                        <a:pt x="4" y="49"/>
                      </a:cubicBezTo>
                      <a:cubicBezTo>
                        <a:pt x="4" y="50"/>
                        <a:pt x="3" y="50"/>
                        <a:pt x="3" y="50"/>
                      </a:cubicBezTo>
                      <a:cubicBezTo>
                        <a:pt x="3" y="50"/>
                        <a:pt x="3" y="50"/>
                        <a:pt x="3" y="50"/>
                      </a:cubicBezTo>
                      <a:cubicBezTo>
                        <a:pt x="3" y="50"/>
                        <a:pt x="3" y="51"/>
                        <a:pt x="2" y="51"/>
                      </a:cubicBezTo>
                      <a:cubicBezTo>
                        <a:pt x="2" y="51"/>
                        <a:pt x="2" y="51"/>
                        <a:pt x="1" y="51"/>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5" name="组合 54"/>
                <p:cNvGrpSpPr/>
                <p:nvPr/>
              </p:nvGrpSpPr>
              <p:grpSpPr>
                <a:xfrm>
                  <a:off x="6174692" y="2643857"/>
                  <a:ext cx="1169194" cy="1581638"/>
                  <a:chOff x="6174692" y="2643857"/>
                  <a:chExt cx="1169194" cy="1581638"/>
                </a:xfrm>
              </p:grpSpPr>
              <p:sp>
                <p:nvSpPr>
                  <p:cNvPr id="134" name="Freeform 7"/>
                  <p:cNvSpPr>
                    <a:spLocks noEditPoints="1"/>
                  </p:cNvSpPr>
                  <p:nvPr/>
                </p:nvSpPr>
                <p:spPr bwMode="auto">
                  <a:xfrm>
                    <a:off x="6174692" y="2643857"/>
                    <a:ext cx="1169194" cy="1581638"/>
                  </a:xfrm>
                  <a:custGeom>
                    <a:avLst/>
                    <a:gdLst>
                      <a:gd name="T0" fmla="*/ 61 w 186"/>
                      <a:gd name="T1" fmla="*/ 194 h 251"/>
                      <a:gd name="T2" fmla="*/ 62 w 186"/>
                      <a:gd name="T3" fmla="*/ 244 h 251"/>
                      <a:gd name="T4" fmla="*/ 58 w 186"/>
                      <a:gd name="T5" fmla="*/ 208 h 251"/>
                      <a:gd name="T6" fmla="*/ 54 w 186"/>
                      <a:gd name="T7" fmla="*/ 185 h 251"/>
                      <a:gd name="T8" fmla="*/ 115 w 186"/>
                      <a:gd name="T9" fmla="*/ 130 h 251"/>
                      <a:gd name="T10" fmla="*/ 70 w 186"/>
                      <a:gd name="T11" fmla="*/ 74 h 251"/>
                      <a:gd name="T12" fmla="*/ 2 w 186"/>
                      <a:gd name="T13" fmla="*/ 136 h 251"/>
                      <a:gd name="T14" fmla="*/ 58 w 186"/>
                      <a:gd name="T15" fmla="*/ 9 h 251"/>
                      <a:gd name="T16" fmla="*/ 64 w 186"/>
                      <a:gd name="T17" fmla="*/ 4 h 251"/>
                      <a:gd name="T18" fmla="*/ 87 w 186"/>
                      <a:gd name="T19" fmla="*/ 44 h 251"/>
                      <a:gd name="T20" fmla="*/ 152 w 186"/>
                      <a:gd name="T21" fmla="*/ 36 h 251"/>
                      <a:gd name="T22" fmla="*/ 137 w 186"/>
                      <a:gd name="T23" fmla="*/ 100 h 251"/>
                      <a:gd name="T24" fmla="*/ 185 w 186"/>
                      <a:gd name="T25" fmla="*/ 135 h 251"/>
                      <a:gd name="T26" fmla="*/ 153 w 186"/>
                      <a:gd name="T27" fmla="*/ 210 h 251"/>
                      <a:gd name="T28" fmla="*/ 90 w 186"/>
                      <a:gd name="T29" fmla="*/ 248 h 251"/>
                      <a:gd name="T30" fmla="*/ 74 w 186"/>
                      <a:gd name="T31" fmla="*/ 235 h 251"/>
                      <a:gd name="T32" fmla="*/ 90 w 186"/>
                      <a:gd name="T33" fmla="*/ 243 h 251"/>
                      <a:gd name="T34" fmla="*/ 70 w 186"/>
                      <a:gd name="T35" fmla="*/ 203 h 251"/>
                      <a:gd name="T36" fmla="*/ 96 w 186"/>
                      <a:gd name="T37" fmla="*/ 228 h 251"/>
                      <a:gd name="T38" fmla="*/ 92 w 186"/>
                      <a:gd name="T39" fmla="*/ 203 h 251"/>
                      <a:gd name="T40" fmla="*/ 94 w 186"/>
                      <a:gd name="T41" fmla="*/ 200 h 251"/>
                      <a:gd name="T42" fmla="*/ 117 w 186"/>
                      <a:gd name="T43" fmla="*/ 190 h 251"/>
                      <a:gd name="T44" fmla="*/ 114 w 186"/>
                      <a:gd name="T45" fmla="*/ 183 h 251"/>
                      <a:gd name="T46" fmla="*/ 148 w 186"/>
                      <a:gd name="T47" fmla="*/ 183 h 251"/>
                      <a:gd name="T48" fmla="*/ 123 w 186"/>
                      <a:gd name="T49" fmla="*/ 162 h 251"/>
                      <a:gd name="T50" fmla="*/ 138 w 186"/>
                      <a:gd name="T51" fmla="*/ 155 h 251"/>
                      <a:gd name="T52" fmla="*/ 158 w 186"/>
                      <a:gd name="T53" fmla="*/ 166 h 251"/>
                      <a:gd name="T54" fmla="*/ 146 w 186"/>
                      <a:gd name="T55" fmla="*/ 135 h 251"/>
                      <a:gd name="T56" fmla="*/ 153 w 186"/>
                      <a:gd name="T57" fmla="*/ 136 h 251"/>
                      <a:gd name="T58" fmla="*/ 147 w 186"/>
                      <a:gd name="T59" fmla="*/ 114 h 251"/>
                      <a:gd name="T60" fmla="*/ 141 w 186"/>
                      <a:gd name="T61" fmla="*/ 108 h 251"/>
                      <a:gd name="T62" fmla="*/ 169 w 186"/>
                      <a:gd name="T63" fmla="*/ 105 h 251"/>
                      <a:gd name="T64" fmla="*/ 121 w 186"/>
                      <a:gd name="T65" fmla="*/ 107 h 251"/>
                      <a:gd name="T66" fmla="*/ 161 w 186"/>
                      <a:gd name="T67" fmla="*/ 98 h 251"/>
                      <a:gd name="T68" fmla="*/ 170 w 186"/>
                      <a:gd name="T69" fmla="*/ 75 h 251"/>
                      <a:gd name="T70" fmla="*/ 162 w 186"/>
                      <a:gd name="T71" fmla="*/ 58 h 251"/>
                      <a:gd name="T72" fmla="*/ 86 w 186"/>
                      <a:gd name="T73" fmla="*/ 67 h 251"/>
                      <a:gd name="T74" fmla="*/ 153 w 186"/>
                      <a:gd name="T75" fmla="*/ 51 h 251"/>
                      <a:gd name="T76" fmla="*/ 171 w 186"/>
                      <a:gd name="T77" fmla="*/ 83 h 251"/>
                      <a:gd name="T78" fmla="*/ 67 w 186"/>
                      <a:gd name="T79" fmla="*/ 68 h 251"/>
                      <a:gd name="T80" fmla="*/ 67 w 186"/>
                      <a:gd name="T81" fmla="*/ 64 h 251"/>
                      <a:gd name="T82" fmla="*/ 89 w 186"/>
                      <a:gd name="T83" fmla="*/ 47 h 251"/>
                      <a:gd name="T84" fmla="*/ 70 w 186"/>
                      <a:gd name="T85" fmla="*/ 57 h 251"/>
                      <a:gd name="T86" fmla="*/ 66 w 186"/>
                      <a:gd name="T87" fmla="*/ 52 h 251"/>
                      <a:gd name="T88" fmla="*/ 98 w 186"/>
                      <a:gd name="T89" fmla="*/ 33 h 251"/>
                      <a:gd name="T90" fmla="*/ 69 w 186"/>
                      <a:gd name="T91" fmla="*/ 51 h 251"/>
                      <a:gd name="T92" fmla="*/ 68 w 186"/>
                      <a:gd name="T93" fmla="*/ 47 h 251"/>
                      <a:gd name="T94" fmla="*/ 76 w 186"/>
                      <a:gd name="T95" fmla="*/ 46 h 251"/>
                      <a:gd name="T96" fmla="*/ 80 w 186"/>
                      <a:gd name="T97" fmla="*/ 45 h 251"/>
                      <a:gd name="T98" fmla="*/ 68 w 186"/>
                      <a:gd name="T99" fmla="*/ 43 h 251"/>
                      <a:gd name="T100" fmla="*/ 84 w 186"/>
                      <a:gd name="T101" fmla="*/ 39 h 251"/>
                      <a:gd name="T102" fmla="*/ 71 w 186"/>
                      <a:gd name="T103" fmla="*/ 38 h 251"/>
                      <a:gd name="T104" fmla="*/ 67 w 186"/>
                      <a:gd name="T105" fmla="*/ 35 h 251"/>
                      <a:gd name="T106" fmla="*/ 69 w 186"/>
                      <a:gd name="T107" fmla="*/ 30 h 251"/>
                      <a:gd name="T108" fmla="*/ 68 w 186"/>
                      <a:gd name="T109" fmla="*/ 26 h 251"/>
                      <a:gd name="T110" fmla="*/ 89 w 186"/>
                      <a:gd name="T111" fmla="*/ 25 h 251"/>
                      <a:gd name="T112" fmla="*/ 67 w 186"/>
                      <a:gd name="T113" fmla="*/ 20 h 251"/>
                      <a:gd name="T114" fmla="*/ 96 w 186"/>
                      <a:gd name="T115" fmla="*/ 11 h 251"/>
                      <a:gd name="T116" fmla="*/ 84 w 186"/>
                      <a:gd name="T117" fmla="*/ 14 h 251"/>
                      <a:gd name="T118" fmla="*/ 69 w 186"/>
                      <a:gd name="T119" fmla="*/ 9 h 251"/>
                      <a:gd name="T120" fmla="*/ 84 w 186"/>
                      <a:gd name="T121" fmla="*/ 8 h 251"/>
                      <a:gd name="T122" fmla="*/ 87 w 186"/>
                      <a:gd name="T123" fmla="*/ 7 h 251"/>
                      <a:gd name="T124" fmla="*/ 81 w 186"/>
                      <a:gd name="T125"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251">
                        <a:moveTo>
                          <a:pt x="71" y="251"/>
                        </a:moveTo>
                        <a:cubicBezTo>
                          <a:pt x="70" y="251"/>
                          <a:pt x="69" y="250"/>
                          <a:pt x="68" y="250"/>
                        </a:cubicBezTo>
                        <a:cubicBezTo>
                          <a:pt x="68" y="250"/>
                          <a:pt x="67" y="249"/>
                          <a:pt x="67" y="248"/>
                        </a:cubicBezTo>
                        <a:cubicBezTo>
                          <a:pt x="65" y="239"/>
                          <a:pt x="64" y="229"/>
                          <a:pt x="63" y="219"/>
                        </a:cubicBezTo>
                        <a:cubicBezTo>
                          <a:pt x="63" y="219"/>
                          <a:pt x="62" y="218"/>
                          <a:pt x="62" y="218"/>
                        </a:cubicBezTo>
                        <a:cubicBezTo>
                          <a:pt x="62" y="218"/>
                          <a:pt x="62" y="217"/>
                          <a:pt x="62" y="217"/>
                        </a:cubicBezTo>
                        <a:cubicBezTo>
                          <a:pt x="62" y="217"/>
                          <a:pt x="62" y="217"/>
                          <a:pt x="63" y="217"/>
                        </a:cubicBezTo>
                        <a:cubicBezTo>
                          <a:pt x="62" y="211"/>
                          <a:pt x="62" y="206"/>
                          <a:pt x="61" y="201"/>
                        </a:cubicBezTo>
                        <a:cubicBezTo>
                          <a:pt x="61" y="200"/>
                          <a:pt x="61" y="197"/>
                          <a:pt x="61" y="195"/>
                        </a:cubicBezTo>
                        <a:cubicBezTo>
                          <a:pt x="61" y="194"/>
                          <a:pt x="61" y="194"/>
                          <a:pt x="61" y="194"/>
                        </a:cubicBezTo>
                        <a:cubicBezTo>
                          <a:pt x="61" y="194"/>
                          <a:pt x="61" y="194"/>
                          <a:pt x="61" y="194"/>
                        </a:cubicBezTo>
                        <a:cubicBezTo>
                          <a:pt x="61" y="193"/>
                          <a:pt x="61" y="193"/>
                          <a:pt x="61" y="193"/>
                        </a:cubicBezTo>
                        <a:cubicBezTo>
                          <a:pt x="61" y="196"/>
                          <a:pt x="61" y="199"/>
                          <a:pt x="61" y="202"/>
                        </a:cubicBezTo>
                        <a:cubicBezTo>
                          <a:pt x="61" y="203"/>
                          <a:pt x="61" y="205"/>
                          <a:pt x="61" y="206"/>
                        </a:cubicBezTo>
                        <a:cubicBezTo>
                          <a:pt x="61" y="207"/>
                          <a:pt x="61" y="207"/>
                          <a:pt x="61" y="207"/>
                        </a:cubicBezTo>
                        <a:cubicBezTo>
                          <a:pt x="62" y="209"/>
                          <a:pt x="62" y="212"/>
                          <a:pt x="62" y="215"/>
                        </a:cubicBezTo>
                        <a:cubicBezTo>
                          <a:pt x="62" y="216"/>
                          <a:pt x="62" y="217"/>
                          <a:pt x="62" y="218"/>
                        </a:cubicBezTo>
                        <a:cubicBezTo>
                          <a:pt x="62" y="220"/>
                          <a:pt x="62" y="221"/>
                          <a:pt x="62" y="223"/>
                        </a:cubicBezTo>
                        <a:cubicBezTo>
                          <a:pt x="62" y="229"/>
                          <a:pt x="62" y="234"/>
                          <a:pt x="62" y="240"/>
                        </a:cubicBezTo>
                        <a:cubicBezTo>
                          <a:pt x="62" y="241"/>
                          <a:pt x="62" y="243"/>
                          <a:pt x="62" y="244"/>
                        </a:cubicBezTo>
                        <a:cubicBezTo>
                          <a:pt x="62" y="245"/>
                          <a:pt x="62" y="245"/>
                          <a:pt x="62" y="245"/>
                        </a:cubicBezTo>
                        <a:cubicBezTo>
                          <a:pt x="62" y="245"/>
                          <a:pt x="62" y="245"/>
                          <a:pt x="62" y="246"/>
                        </a:cubicBezTo>
                        <a:cubicBezTo>
                          <a:pt x="62" y="246"/>
                          <a:pt x="62" y="246"/>
                          <a:pt x="62" y="246"/>
                        </a:cubicBezTo>
                        <a:cubicBezTo>
                          <a:pt x="62" y="246"/>
                          <a:pt x="62" y="247"/>
                          <a:pt x="62" y="247"/>
                        </a:cubicBezTo>
                        <a:cubicBezTo>
                          <a:pt x="62" y="249"/>
                          <a:pt x="61" y="249"/>
                          <a:pt x="60" y="249"/>
                        </a:cubicBezTo>
                        <a:cubicBezTo>
                          <a:pt x="60" y="249"/>
                          <a:pt x="60" y="249"/>
                          <a:pt x="59" y="249"/>
                        </a:cubicBezTo>
                        <a:cubicBezTo>
                          <a:pt x="58" y="248"/>
                          <a:pt x="58" y="246"/>
                          <a:pt x="58" y="245"/>
                        </a:cubicBezTo>
                        <a:cubicBezTo>
                          <a:pt x="58" y="245"/>
                          <a:pt x="58" y="245"/>
                          <a:pt x="58" y="245"/>
                        </a:cubicBezTo>
                        <a:cubicBezTo>
                          <a:pt x="59" y="239"/>
                          <a:pt x="59" y="234"/>
                          <a:pt x="58" y="230"/>
                        </a:cubicBezTo>
                        <a:cubicBezTo>
                          <a:pt x="58" y="222"/>
                          <a:pt x="58" y="215"/>
                          <a:pt x="58" y="208"/>
                        </a:cubicBezTo>
                        <a:cubicBezTo>
                          <a:pt x="58" y="207"/>
                          <a:pt x="58" y="206"/>
                          <a:pt x="58" y="205"/>
                        </a:cubicBezTo>
                        <a:cubicBezTo>
                          <a:pt x="58" y="200"/>
                          <a:pt x="57" y="194"/>
                          <a:pt x="58" y="189"/>
                        </a:cubicBezTo>
                        <a:cubicBezTo>
                          <a:pt x="58" y="189"/>
                          <a:pt x="57" y="189"/>
                          <a:pt x="57" y="189"/>
                        </a:cubicBezTo>
                        <a:cubicBezTo>
                          <a:pt x="56" y="189"/>
                          <a:pt x="55" y="189"/>
                          <a:pt x="54" y="189"/>
                        </a:cubicBezTo>
                        <a:cubicBezTo>
                          <a:pt x="46" y="189"/>
                          <a:pt x="37" y="185"/>
                          <a:pt x="30" y="180"/>
                        </a:cubicBezTo>
                        <a:cubicBezTo>
                          <a:pt x="15" y="168"/>
                          <a:pt x="6" y="149"/>
                          <a:pt x="6" y="131"/>
                        </a:cubicBezTo>
                        <a:cubicBezTo>
                          <a:pt x="6" y="131"/>
                          <a:pt x="6" y="130"/>
                          <a:pt x="7" y="130"/>
                        </a:cubicBezTo>
                        <a:cubicBezTo>
                          <a:pt x="8" y="130"/>
                          <a:pt x="9" y="131"/>
                          <a:pt x="9" y="131"/>
                        </a:cubicBezTo>
                        <a:cubicBezTo>
                          <a:pt x="10" y="140"/>
                          <a:pt x="12" y="146"/>
                          <a:pt x="14" y="152"/>
                        </a:cubicBezTo>
                        <a:cubicBezTo>
                          <a:pt x="21" y="167"/>
                          <a:pt x="35" y="184"/>
                          <a:pt x="54" y="185"/>
                        </a:cubicBezTo>
                        <a:cubicBezTo>
                          <a:pt x="55" y="185"/>
                          <a:pt x="56" y="185"/>
                          <a:pt x="57" y="185"/>
                        </a:cubicBezTo>
                        <a:cubicBezTo>
                          <a:pt x="67" y="185"/>
                          <a:pt x="76" y="182"/>
                          <a:pt x="82" y="179"/>
                        </a:cubicBezTo>
                        <a:cubicBezTo>
                          <a:pt x="91" y="174"/>
                          <a:pt x="98" y="169"/>
                          <a:pt x="104" y="162"/>
                        </a:cubicBezTo>
                        <a:cubicBezTo>
                          <a:pt x="105" y="160"/>
                          <a:pt x="107" y="157"/>
                          <a:pt x="108" y="155"/>
                        </a:cubicBezTo>
                        <a:cubicBezTo>
                          <a:pt x="108" y="155"/>
                          <a:pt x="108" y="154"/>
                          <a:pt x="108" y="154"/>
                        </a:cubicBezTo>
                        <a:cubicBezTo>
                          <a:pt x="109" y="153"/>
                          <a:pt x="109" y="153"/>
                          <a:pt x="109" y="153"/>
                        </a:cubicBezTo>
                        <a:cubicBezTo>
                          <a:pt x="112" y="147"/>
                          <a:pt x="114" y="140"/>
                          <a:pt x="115" y="133"/>
                        </a:cubicBezTo>
                        <a:cubicBezTo>
                          <a:pt x="115" y="133"/>
                          <a:pt x="114" y="132"/>
                          <a:pt x="114" y="131"/>
                        </a:cubicBezTo>
                        <a:cubicBezTo>
                          <a:pt x="114" y="131"/>
                          <a:pt x="114" y="131"/>
                          <a:pt x="114" y="130"/>
                        </a:cubicBezTo>
                        <a:cubicBezTo>
                          <a:pt x="115" y="130"/>
                          <a:pt x="115" y="130"/>
                          <a:pt x="115" y="130"/>
                        </a:cubicBezTo>
                        <a:cubicBezTo>
                          <a:pt x="115" y="123"/>
                          <a:pt x="115" y="116"/>
                          <a:pt x="112" y="109"/>
                        </a:cubicBezTo>
                        <a:cubicBezTo>
                          <a:pt x="112" y="109"/>
                          <a:pt x="111" y="109"/>
                          <a:pt x="111" y="109"/>
                        </a:cubicBezTo>
                        <a:cubicBezTo>
                          <a:pt x="111" y="109"/>
                          <a:pt x="111" y="109"/>
                          <a:pt x="111" y="109"/>
                        </a:cubicBezTo>
                        <a:cubicBezTo>
                          <a:pt x="110" y="109"/>
                          <a:pt x="110" y="109"/>
                          <a:pt x="109" y="108"/>
                        </a:cubicBezTo>
                        <a:cubicBezTo>
                          <a:pt x="109" y="107"/>
                          <a:pt x="110" y="107"/>
                          <a:pt x="110" y="107"/>
                        </a:cubicBezTo>
                        <a:cubicBezTo>
                          <a:pt x="111" y="106"/>
                          <a:pt x="111" y="106"/>
                          <a:pt x="112" y="106"/>
                        </a:cubicBezTo>
                        <a:cubicBezTo>
                          <a:pt x="106" y="90"/>
                          <a:pt x="94" y="79"/>
                          <a:pt x="79" y="75"/>
                        </a:cubicBezTo>
                        <a:cubicBezTo>
                          <a:pt x="77" y="74"/>
                          <a:pt x="74" y="74"/>
                          <a:pt x="72" y="73"/>
                        </a:cubicBezTo>
                        <a:cubicBezTo>
                          <a:pt x="71" y="73"/>
                          <a:pt x="71" y="73"/>
                          <a:pt x="71" y="73"/>
                        </a:cubicBezTo>
                        <a:cubicBezTo>
                          <a:pt x="71" y="74"/>
                          <a:pt x="71" y="74"/>
                          <a:pt x="70" y="74"/>
                        </a:cubicBezTo>
                        <a:cubicBezTo>
                          <a:pt x="70" y="74"/>
                          <a:pt x="70" y="74"/>
                          <a:pt x="69" y="73"/>
                        </a:cubicBezTo>
                        <a:cubicBezTo>
                          <a:pt x="69" y="73"/>
                          <a:pt x="69" y="73"/>
                          <a:pt x="69" y="73"/>
                        </a:cubicBezTo>
                        <a:cubicBezTo>
                          <a:pt x="67" y="73"/>
                          <a:pt x="65" y="73"/>
                          <a:pt x="64" y="73"/>
                        </a:cubicBezTo>
                        <a:cubicBezTo>
                          <a:pt x="63" y="73"/>
                          <a:pt x="63" y="73"/>
                          <a:pt x="63" y="73"/>
                        </a:cubicBezTo>
                        <a:cubicBezTo>
                          <a:pt x="63" y="73"/>
                          <a:pt x="63" y="74"/>
                          <a:pt x="62" y="74"/>
                        </a:cubicBezTo>
                        <a:cubicBezTo>
                          <a:pt x="62" y="74"/>
                          <a:pt x="61" y="73"/>
                          <a:pt x="61" y="73"/>
                        </a:cubicBezTo>
                        <a:cubicBezTo>
                          <a:pt x="61" y="73"/>
                          <a:pt x="61" y="73"/>
                          <a:pt x="61" y="73"/>
                        </a:cubicBezTo>
                        <a:cubicBezTo>
                          <a:pt x="48" y="73"/>
                          <a:pt x="35" y="78"/>
                          <a:pt x="26" y="85"/>
                        </a:cubicBezTo>
                        <a:cubicBezTo>
                          <a:pt x="12" y="96"/>
                          <a:pt x="4" y="114"/>
                          <a:pt x="4" y="135"/>
                        </a:cubicBezTo>
                        <a:cubicBezTo>
                          <a:pt x="4" y="136"/>
                          <a:pt x="3" y="136"/>
                          <a:pt x="2" y="136"/>
                        </a:cubicBezTo>
                        <a:cubicBezTo>
                          <a:pt x="1" y="136"/>
                          <a:pt x="1" y="136"/>
                          <a:pt x="1" y="135"/>
                        </a:cubicBezTo>
                        <a:cubicBezTo>
                          <a:pt x="0" y="118"/>
                          <a:pt x="6" y="102"/>
                          <a:pt x="15" y="90"/>
                        </a:cubicBezTo>
                        <a:cubicBezTo>
                          <a:pt x="26" y="78"/>
                          <a:pt x="42" y="70"/>
                          <a:pt x="60" y="69"/>
                        </a:cubicBezTo>
                        <a:cubicBezTo>
                          <a:pt x="60" y="67"/>
                          <a:pt x="60" y="65"/>
                          <a:pt x="60" y="63"/>
                        </a:cubicBezTo>
                        <a:cubicBezTo>
                          <a:pt x="59" y="58"/>
                          <a:pt x="60" y="53"/>
                          <a:pt x="60" y="47"/>
                        </a:cubicBezTo>
                        <a:cubicBezTo>
                          <a:pt x="60" y="45"/>
                          <a:pt x="60" y="43"/>
                          <a:pt x="60" y="41"/>
                        </a:cubicBezTo>
                        <a:cubicBezTo>
                          <a:pt x="60" y="36"/>
                          <a:pt x="59" y="31"/>
                          <a:pt x="59" y="27"/>
                        </a:cubicBezTo>
                        <a:cubicBezTo>
                          <a:pt x="59" y="24"/>
                          <a:pt x="59" y="22"/>
                          <a:pt x="58" y="20"/>
                        </a:cubicBezTo>
                        <a:cubicBezTo>
                          <a:pt x="58" y="16"/>
                          <a:pt x="58" y="13"/>
                          <a:pt x="58" y="10"/>
                        </a:cubicBezTo>
                        <a:cubicBezTo>
                          <a:pt x="58" y="9"/>
                          <a:pt x="58" y="9"/>
                          <a:pt x="58" y="9"/>
                        </a:cubicBezTo>
                        <a:cubicBezTo>
                          <a:pt x="58" y="7"/>
                          <a:pt x="58" y="4"/>
                          <a:pt x="60" y="3"/>
                        </a:cubicBezTo>
                        <a:cubicBezTo>
                          <a:pt x="60" y="3"/>
                          <a:pt x="60" y="3"/>
                          <a:pt x="60" y="3"/>
                        </a:cubicBezTo>
                        <a:cubicBezTo>
                          <a:pt x="60" y="3"/>
                          <a:pt x="61" y="4"/>
                          <a:pt x="61" y="4"/>
                        </a:cubicBezTo>
                        <a:cubicBezTo>
                          <a:pt x="62" y="5"/>
                          <a:pt x="62" y="6"/>
                          <a:pt x="62" y="8"/>
                        </a:cubicBezTo>
                        <a:cubicBezTo>
                          <a:pt x="62" y="9"/>
                          <a:pt x="62" y="9"/>
                          <a:pt x="62" y="9"/>
                        </a:cubicBezTo>
                        <a:cubicBezTo>
                          <a:pt x="62" y="12"/>
                          <a:pt x="62" y="16"/>
                          <a:pt x="62" y="19"/>
                        </a:cubicBezTo>
                        <a:cubicBezTo>
                          <a:pt x="62" y="21"/>
                          <a:pt x="62" y="24"/>
                          <a:pt x="63" y="26"/>
                        </a:cubicBezTo>
                        <a:cubicBezTo>
                          <a:pt x="63" y="27"/>
                          <a:pt x="63" y="29"/>
                          <a:pt x="63" y="30"/>
                        </a:cubicBezTo>
                        <a:cubicBezTo>
                          <a:pt x="63" y="29"/>
                          <a:pt x="63" y="27"/>
                          <a:pt x="63" y="25"/>
                        </a:cubicBezTo>
                        <a:cubicBezTo>
                          <a:pt x="63" y="18"/>
                          <a:pt x="63" y="11"/>
                          <a:pt x="64" y="4"/>
                        </a:cubicBezTo>
                        <a:cubicBezTo>
                          <a:pt x="64" y="4"/>
                          <a:pt x="64" y="4"/>
                          <a:pt x="64" y="4"/>
                        </a:cubicBezTo>
                        <a:cubicBezTo>
                          <a:pt x="64" y="3"/>
                          <a:pt x="64" y="3"/>
                          <a:pt x="64" y="2"/>
                        </a:cubicBezTo>
                        <a:cubicBezTo>
                          <a:pt x="64" y="2"/>
                          <a:pt x="64" y="1"/>
                          <a:pt x="65" y="1"/>
                        </a:cubicBezTo>
                        <a:cubicBezTo>
                          <a:pt x="67" y="1"/>
                          <a:pt x="70" y="0"/>
                          <a:pt x="72" y="0"/>
                        </a:cubicBezTo>
                        <a:cubicBezTo>
                          <a:pt x="76" y="0"/>
                          <a:pt x="79" y="1"/>
                          <a:pt x="83" y="1"/>
                        </a:cubicBezTo>
                        <a:cubicBezTo>
                          <a:pt x="90" y="3"/>
                          <a:pt x="95" y="5"/>
                          <a:pt x="100" y="8"/>
                        </a:cubicBezTo>
                        <a:cubicBezTo>
                          <a:pt x="101" y="9"/>
                          <a:pt x="101" y="9"/>
                          <a:pt x="101" y="10"/>
                        </a:cubicBezTo>
                        <a:cubicBezTo>
                          <a:pt x="101" y="10"/>
                          <a:pt x="101" y="11"/>
                          <a:pt x="101" y="11"/>
                        </a:cubicBezTo>
                        <a:cubicBezTo>
                          <a:pt x="94" y="21"/>
                          <a:pt x="91" y="32"/>
                          <a:pt x="87" y="43"/>
                        </a:cubicBezTo>
                        <a:cubicBezTo>
                          <a:pt x="87" y="44"/>
                          <a:pt x="87" y="44"/>
                          <a:pt x="87" y="44"/>
                        </a:cubicBezTo>
                        <a:cubicBezTo>
                          <a:pt x="87" y="44"/>
                          <a:pt x="87" y="44"/>
                          <a:pt x="87" y="44"/>
                        </a:cubicBezTo>
                        <a:cubicBezTo>
                          <a:pt x="88" y="44"/>
                          <a:pt x="89" y="44"/>
                          <a:pt x="90" y="44"/>
                        </a:cubicBezTo>
                        <a:cubicBezTo>
                          <a:pt x="90" y="44"/>
                          <a:pt x="90" y="44"/>
                          <a:pt x="90" y="44"/>
                        </a:cubicBezTo>
                        <a:cubicBezTo>
                          <a:pt x="90" y="43"/>
                          <a:pt x="91" y="42"/>
                          <a:pt x="91" y="41"/>
                        </a:cubicBezTo>
                        <a:cubicBezTo>
                          <a:pt x="92" y="38"/>
                          <a:pt x="94" y="35"/>
                          <a:pt x="95" y="32"/>
                        </a:cubicBezTo>
                        <a:cubicBezTo>
                          <a:pt x="97" y="26"/>
                          <a:pt x="100" y="19"/>
                          <a:pt x="102" y="12"/>
                        </a:cubicBezTo>
                        <a:cubicBezTo>
                          <a:pt x="103" y="11"/>
                          <a:pt x="103" y="10"/>
                          <a:pt x="104" y="10"/>
                        </a:cubicBezTo>
                        <a:cubicBezTo>
                          <a:pt x="104" y="10"/>
                          <a:pt x="104" y="10"/>
                          <a:pt x="104" y="10"/>
                        </a:cubicBezTo>
                        <a:cubicBezTo>
                          <a:pt x="112" y="11"/>
                          <a:pt x="120" y="14"/>
                          <a:pt x="129" y="20"/>
                        </a:cubicBezTo>
                        <a:cubicBezTo>
                          <a:pt x="138" y="25"/>
                          <a:pt x="146" y="30"/>
                          <a:pt x="152" y="36"/>
                        </a:cubicBezTo>
                        <a:cubicBezTo>
                          <a:pt x="158" y="43"/>
                          <a:pt x="163" y="51"/>
                          <a:pt x="167" y="58"/>
                        </a:cubicBezTo>
                        <a:cubicBezTo>
                          <a:pt x="170" y="65"/>
                          <a:pt x="175" y="73"/>
                          <a:pt x="176" y="81"/>
                        </a:cubicBezTo>
                        <a:cubicBezTo>
                          <a:pt x="176" y="82"/>
                          <a:pt x="176" y="82"/>
                          <a:pt x="177" y="82"/>
                        </a:cubicBezTo>
                        <a:cubicBezTo>
                          <a:pt x="177" y="83"/>
                          <a:pt x="177" y="83"/>
                          <a:pt x="176" y="84"/>
                        </a:cubicBezTo>
                        <a:cubicBezTo>
                          <a:pt x="175" y="85"/>
                          <a:pt x="173" y="86"/>
                          <a:pt x="171" y="87"/>
                        </a:cubicBezTo>
                        <a:cubicBezTo>
                          <a:pt x="171" y="87"/>
                          <a:pt x="170" y="87"/>
                          <a:pt x="170" y="87"/>
                        </a:cubicBezTo>
                        <a:cubicBezTo>
                          <a:pt x="167" y="88"/>
                          <a:pt x="165" y="89"/>
                          <a:pt x="162" y="91"/>
                        </a:cubicBezTo>
                        <a:cubicBezTo>
                          <a:pt x="160" y="91"/>
                          <a:pt x="158" y="92"/>
                          <a:pt x="156" y="92"/>
                        </a:cubicBezTo>
                        <a:cubicBezTo>
                          <a:pt x="153" y="94"/>
                          <a:pt x="149" y="95"/>
                          <a:pt x="145" y="96"/>
                        </a:cubicBezTo>
                        <a:cubicBezTo>
                          <a:pt x="142" y="98"/>
                          <a:pt x="139" y="99"/>
                          <a:pt x="137" y="100"/>
                        </a:cubicBezTo>
                        <a:cubicBezTo>
                          <a:pt x="134" y="102"/>
                          <a:pt x="131" y="103"/>
                          <a:pt x="127" y="105"/>
                        </a:cubicBezTo>
                        <a:cubicBezTo>
                          <a:pt x="130" y="104"/>
                          <a:pt x="132" y="103"/>
                          <a:pt x="134" y="103"/>
                        </a:cubicBezTo>
                        <a:cubicBezTo>
                          <a:pt x="137" y="102"/>
                          <a:pt x="139" y="101"/>
                          <a:pt x="141" y="101"/>
                        </a:cubicBezTo>
                        <a:cubicBezTo>
                          <a:pt x="145" y="100"/>
                          <a:pt x="148" y="99"/>
                          <a:pt x="151" y="98"/>
                        </a:cubicBezTo>
                        <a:cubicBezTo>
                          <a:pt x="154" y="97"/>
                          <a:pt x="156" y="96"/>
                          <a:pt x="159" y="95"/>
                        </a:cubicBezTo>
                        <a:cubicBezTo>
                          <a:pt x="166" y="93"/>
                          <a:pt x="173" y="91"/>
                          <a:pt x="179" y="87"/>
                        </a:cubicBezTo>
                        <a:cubicBezTo>
                          <a:pt x="179" y="87"/>
                          <a:pt x="179" y="87"/>
                          <a:pt x="180" y="87"/>
                        </a:cubicBezTo>
                        <a:cubicBezTo>
                          <a:pt x="181" y="87"/>
                          <a:pt x="181" y="88"/>
                          <a:pt x="182" y="88"/>
                        </a:cubicBezTo>
                        <a:cubicBezTo>
                          <a:pt x="183" y="95"/>
                          <a:pt x="185" y="102"/>
                          <a:pt x="185" y="110"/>
                        </a:cubicBezTo>
                        <a:cubicBezTo>
                          <a:pt x="186" y="118"/>
                          <a:pt x="186" y="126"/>
                          <a:pt x="185" y="135"/>
                        </a:cubicBezTo>
                        <a:cubicBezTo>
                          <a:pt x="186" y="135"/>
                          <a:pt x="186" y="136"/>
                          <a:pt x="186" y="136"/>
                        </a:cubicBezTo>
                        <a:cubicBezTo>
                          <a:pt x="186" y="136"/>
                          <a:pt x="186" y="137"/>
                          <a:pt x="186" y="137"/>
                        </a:cubicBezTo>
                        <a:cubicBezTo>
                          <a:pt x="186" y="138"/>
                          <a:pt x="185" y="138"/>
                          <a:pt x="185" y="138"/>
                        </a:cubicBezTo>
                        <a:cubicBezTo>
                          <a:pt x="183" y="153"/>
                          <a:pt x="179" y="167"/>
                          <a:pt x="173" y="180"/>
                        </a:cubicBezTo>
                        <a:cubicBezTo>
                          <a:pt x="173" y="180"/>
                          <a:pt x="173" y="180"/>
                          <a:pt x="173" y="180"/>
                        </a:cubicBezTo>
                        <a:cubicBezTo>
                          <a:pt x="173" y="181"/>
                          <a:pt x="173" y="182"/>
                          <a:pt x="173" y="182"/>
                        </a:cubicBezTo>
                        <a:cubicBezTo>
                          <a:pt x="172" y="183"/>
                          <a:pt x="172" y="183"/>
                          <a:pt x="171" y="183"/>
                        </a:cubicBezTo>
                        <a:cubicBezTo>
                          <a:pt x="170" y="187"/>
                          <a:pt x="167" y="191"/>
                          <a:pt x="165" y="194"/>
                        </a:cubicBezTo>
                        <a:cubicBezTo>
                          <a:pt x="165" y="194"/>
                          <a:pt x="165" y="195"/>
                          <a:pt x="165" y="195"/>
                        </a:cubicBezTo>
                        <a:cubicBezTo>
                          <a:pt x="161" y="200"/>
                          <a:pt x="158" y="206"/>
                          <a:pt x="153" y="210"/>
                        </a:cubicBezTo>
                        <a:cubicBezTo>
                          <a:pt x="147" y="218"/>
                          <a:pt x="139" y="225"/>
                          <a:pt x="131" y="231"/>
                        </a:cubicBezTo>
                        <a:cubicBezTo>
                          <a:pt x="131" y="231"/>
                          <a:pt x="131" y="232"/>
                          <a:pt x="131" y="232"/>
                        </a:cubicBezTo>
                        <a:cubicBezTo>
                          <a:pt x="131" y="233"/>
                          <a:pt x="130" y="233"/>
                          <a:pt x="129" y="233"/>
                        </a:cubicBezTo>
                        <a:cubicBezTo>
                          <a:pt x="129" y="233"/>
                          <a:pt x="129" y="233"/>
                          <a:pt x="129" y="233"/>
                        </a:cubicBezTo>
                        <a:cubicBezTo>
                          <a:pt x="129" y="233"/>
                          <a:pt x="128" y="233"/>
                          <a:pt x="128" y="233"/>
                        </a:cubicBezTo>
                        <a:cubicBezTo>
                          <a:pt x="122" y="237"/>
                          <a:pt x="116" y="240"/>
                          <a:pt x="110" y="242"/>
                        </a:cubicBezTo>
                        <a:cubicBezTo>
                          <a:pt x="105" y="244"/>
                          <a:pt x="98" y="246"/>
                          <a:pt x="91" y="247"/>
                        </a:cubicBezTo>
                        <a:cubicBezTo>
                          <a:pt x="91" y="248"/>
                          <a:pt x="91" y="248"/>
                          <a:pt x="90" y="248"/>
                        </a:cubicBezTo>
                        <a:cubicBezTo>
                          <a:pt x="90" y="248"/>
                          <a:pt x="90" y="248"/>
                          <a:pt x="90" y="248"/>
                        </a:cubicBezTo>
                        <a:cubicBezTo>
                          <a:pt x="90" y="248"/>
                          <a:pt x="90" y="248"/>
                          <a:pt x="90" y="248"/>
                        </a:cubicBezTo>
                        <a:cubicBezTo>
                          <a:pt x="86" y="248"/>
                          <a:pt x="83" y="249"/>
                          <a:pt x="80" y="249"/>
                        </a:cubicBezTo>
                        <a:cubicBezTo>
                          <a:pt x="78" y="249"/>
                          <a:pt x="77" y="250"/>
                          <a:pt x="76" y="250"/>
                        </a:cubicBezTo>
                        <a:cubicBezTo>
                          <a:pt x="74" y="250"/>
                          <a:pt x="73" y="250"/>
                          <a:pt x="71" y="250"/>
                        </a:cubicBezTo>
                        <a:cubicBezTo>
                          <a:pt x="71" y="250"/>
                          <a:pt x="71" y="251"/>
                          <a:pt x="71" y="251"/>
                        </a:cubicBezTo>
                        <a:close/>
                        <a:moveTo>
                          <a:pt x="71" y="246"/>
                        </a:moveTo>
                        <a:cubicBezTo>
                          <a:pt x="71" y="246"/>
                          <a:pt x="71" y="246"/>
                          <a:pt x="72" y="246"/>
                        </a:cubicBezTo>
                        <a:cubicBezTo>
                          <a:pt x="73" y="246"/>
                          <a:pt x="75" y="246"/>
                          <a:pt x="77" y="246"/>
                        </a:cubicBezTo>
                        <a:cubicBezTo>
                          <a:pt x="80" y="245"/>
                          <a:pt x="82" y="245"/>
                          <a:pt x="85" y="244"/>
                        </a:cubicBezTo>
                        <a:cubicBezTo>
                          <a:pt x="84" y="244"/>
                          <a:pt x="83" y="243"/>
                          <a:pt x="82" y="242"/>
                        </a:cubicBezTo>
                        <a:cubicBezTo>
                          <a:pt x="80" y="240"/>
                          <a:pt x="77" y="237"/>
                          <a:pt x="74" y="235"/>
                        </a:cubicBezTo>
                        <a:cubicBezTo>
                          <a:pt x="72" y="232"/>
                          <a:pt x="70" y="230"/>
                          <a:pt x="68" y="227"/>
                        </a:cubicBezTo>
                        <a:cubicBezTo>
                          <a:pt x="68" y="230"/>
                          <a:pt x="69" y="234"/>
                          <a:pt x="69" y="237"/>
                        </a:cubicBezTo>
                        <a:cubicBezTo>
                          <a:pt x="70" y="239"/>
                          <a:pt x="70" y="242"/>
                          <a:pt x="70" y="245"/>
                        </a:cubicBezTo>
                        <a:cubicBezTo>
                          <a:pt x="70" y="245"/>
                          <a:pt x="71" y="245"/>
                          <a:pt x="71" y="245"/>
                        </a:cubicBezTo>
                        <a:cubicBezTo>
                          <a:pt x="71" y="245"/>
                          <a:pt x="71" y="246"/>
                          <a:pt x="71" y="246"/>
                        </a:cubicBezTo>
                        <a:close/>
                        <a:moveTo>
                          <a:pt x="67" y="221"/>
                        </a:moveTo>
                        <a:cubicBezTo>
                          <a:pt x="70" y="225"/>
                          <a:pt x="74" y="229"/>
                          <a:pt x="78" y="233"/>
                        </a:cubicBezTo>
                        <a:cubicBezTo>
                          <a:pt x="80" y="235"/>
                          <a:pt x="83" y="237"/>
                          <a:pt x="85" y="240"/>
                        </a:cubicBezTo>
                        <a:cubicBezTo>
                          <a:pt x="87" y="241"/>
                          <a:pt x="88" y="242"/>
                          <a:pt x="89" y="243"/>
                        </a:cubicBezTo>
                        <a:cubicBezTo>
                          <a:pt x="89" y="243"/>
                          <a:pt x="90" y="243"/>
                          <a:pt x="90" y="243"/>
                        </a:cubicBezTo>
                        <a:cubicBezTo>
                          <a:pt x="90" y="243"/>
                          <a:pt x="90" y="243"/>
                          <a:pt x="90" y="244"/>
                        </a:cubicBezTo>
                        <a:cubicBezTo>
                          <a:pt x="93" y="243"/>
                          <a:pt x="96" y="242"/>
                          <a:pt x="98" y="242"/>
                        </a:cubicBezTo>
                        <a:cubicBezTo>
                          <a:pt x="100" y="241"/>
                          <a:pt x="101" y="241"/>
                          <a:pt x="103" y="240"/>
                        </a:cubicBezTo>
                        <a:cubicBezTo>
                          <a:pt x="101" y="239"/>
                          <a:pt x="100" y="238"/>
                          <a:pt x="99" y="237"/>
                        </a:cubicBezTo>
                        <a:cubicBezTo>
                          <a:pt x="99" y="237"/>
                          <a:pt x="99" y="237"/>
                          <a:pt x="99" y="237"/>
                        </a:cubicBezTo>
                        <a:cubicBezTo>
                          <a:pt x="97" y="235"/>
                          <a:pt x="95" y="233"/>
                          <a:pt x="92" y="231"/>
                        </a:cubicBezTo>
                        <a:cubicBezTo>
                          <a:pt x="89" y="226"/>
                          <a:pt x="85" y="222"/>
                          <a:pt x="81" y="216"/>
                        </a:cubicBezTo>
                        <a:cubicBezTo>
                          <a:pt x="81" y="216"/>
                          <a:pt x="80" y="215"/>
                          <a:pt x="80" y="214"/>
                        </a:cubicBezTo>
                        <a:cubicBezTo>
                          <a:pt x="79" y="213"/>
                          <a:pt x="77" y="211"/>
                          <a:pt x="76" y="209"/>
                        </a:cubicBezTo>
                        <a:cubicBezTo>
                          <a:pt x="74" y="207"/>
                          <a:pt x="72" y="205"/>
                          <a:pt x="70" y="203"/>
                        </a:cubicBezTo>
                        <a:cubicBezTo>
                          <a:pt x="70" y="202"/>
                          <a:pt x="70" y="202"/>
                          <a:pt x="70" y="202"/>
                        </a:cubicBezTo>
                        <a:cubicBezTo>
                          <a:pt x="69" y="202"/>
                          <a:pt x="69" y="201"/>
                          <a:pt x="68" y="201"/>
                        </a:cubicBezTo>
                        <a:cubicBezTo>
                          <a:pt x="67" y="200"/>
                          <a:pt x="66" y="199"/>
                          <a:pt x="65" y="198"/>
                        </a:cubicBezTo>
                        <a:cubicBezTo>
                          <a:pt x="65" y="199"/>
                          <a:pt x="65" y="200"/>
                          <a:pt x="65" y="202"/>
                        </a:cubicBezTo>
                        <a:cubicBezTo>
                          <a:pt x="65" y="207"/>
                          <a:pt x="66" y="213"/>
                          <a:pt x="66" y="217"/>
                        </a:cubicBezTo>
                        <a:cubicBezTo>
                          <a:pt x="67" y="218"/>
                          <a:pt x="67" y="219"/>
                          <a:pt x="67" y="221"/>
                        </a:cubicBezTo>
                        <a:close/>
                        <a:moveTo>
                          <a:pt x="65" y="192"/>
                        </a:moveTo>
                        <a:cubicBezTo>
                          <a:pt x="68" y="195"/>
                          <a:pt x="71" y="198"/>
                          <a:pt x="73" y="201"/>
                        </a:cubicBezTo>
                        <a:cubicBezTo>
                          <a:pt x="78" y="205"/>
                          <a:pt x="81" y="210"/>
                          <a:pt x="84" y="214"/>
                        </a:cubicBezTo>
                        <a:cubicBezTo>
                          <a:pt x="88" y="219"/>
                          <a:pt x="92" y="224"/>
                          <a:pt x="96" y="228"/>
                        </a:cubicBezTo>
                        <a:cubicBezTo>
                          <a:pt x="97" y="230"/>
                          <a:pt x="99" y="232"/>
                          <a:pt x="102" y="234"/>
                        </a:cubicBezTo>
                        <a:cubicBezTo>
                          <a:pt x="103" y="235"/>
                          <a:pt x="104" y="236"/>
                          <a:pt x="104" y="237"/>
                        </a:cubicBezTo>
                        <a:cubicBezTo>
                          <a:pt x="105" y="237"/>
                          <a:pt x="106" y="238"/>
                          <a:pt x="107" y="239"/>
                        </a:cubicBezTo>
                        <a:cubicBezTo>
                          <a:pt x="107" y="239"/>
                          <a:pt x="107" y="239"/>
                          <a:pt x="107" y="239"/>
                        </a:cubicBezTo>
                        <a:cubicBezTo>
                          <a:pt x="113" y="237"/>
                          <a:pt x="118" y="234"/>
                          <a:pt x="123" y="231"/>
                        </a:cubicBezTo>
                        <a:cubicBezTo>
                          <a:pt x="120" y="229"/>
                          <a:pt x="117" y="227"/>
                          <a:pt x="115" y="225"/>
                        </a:cubicBezTo>
                        <a:cubicBezTo>
                          <a:pt x="114" y="224"/>
                          <a:pt x="114" y="224"/>
                          <a:pt x="114" y="224"/>
                        </a:cubicBezTo>
                        <a:cubicBezTo>
                          <a:pt x="113" y="222"/>
                          <a:pt x="111" y="220"/>
                          <a:pt x="109" y="218"/>
                        </a:cubicBezTo>
                        <a:cubicBezTo>
                          <a:pt x="106" y="216"/>
                          <a:pt x="104" y="213"/>
                          <a:pt x="101" y="211"/>
                        </a:cubicBezTo>
                        <a:cubicBezTo>
                          <a:pt x="98" y="208"/>
                          <a:pt x="95" y="206"/>
                          <a:pt x="92" y="203"/>
                        </a:cubicBezTo>
                        <a:cubicBezTo>
                          <a:pt x="90" y="202"/>
                          <a:pt x="87" y="200"/>
                          <a:pt x="85" y="199"/>
                        </a:cubicBezTo>
                        <a:cubicBezTo>
                          <a:pt x="82" y="196"/>
                          <a:pt x="77" y="191"/>
                          <a:pt x="74" y="186"/>
                        </a:cubicBezTo>
                        <a:cubicBezTo>
                          <a:pt x="70" y="188"/>
                          <a:pt x="66" y="189"/>
                          <a:pt x="62" y="189"/>
                        </a:cubicBezTo>
                        <a:cubicBezTo>
                          <a:pt x="63" y="189"/>
                          <a:pt x="63" y="190"/>
                          <a:pt x="63" y="190"/>
                        </a:cubicBezTo>
                        <a:cubicBezTo>
                          <a:pt x="63" y="190"/>
                          <a:pt x="63" y="190"/>
                          <a:pt x="63" y="190"/>
                        </a:cubicBezTo>
                        <a:cubicBezTo>
                          <a:pt x="64" y="190"/>
                          <a:pt x="64" y="190"/>
                          <a:pt x="64" y="190"/>
                        </a:cubicBezTo>
                        <a:cubicBezTo>
                          <a:pt x="64" y="191"/>
                          <a:pt x="65" y="191"/>
                          <a:pt x="65" y="192"/>
                        </a:cubicBezTo>
                        <a:close/>
                        <a:moveTo>
                          <a:pt x="78" y="185"/>
                        </a:moveTo>
                        <a:cubicBezTo>
                          <a:pt x="80" y="190"/>
                          <a:pt x="85" y="194"/>
                          <a:pt x="89" y="197"/>
                        </a:cubicBezTo>
                        <a:cubicBezTo>
                          <a:pt x="91" y="198"/>
                          <a:pt x="92" y="199"/>
                          <a:pt x="94" y="200"/>
                        </a:cubicBezTo>
                        <a:cubicBezTo>
                          <a:pt x="97" y="203"/>
                          <a:pt x="101" y="205"/>
                          <a:pt x="104" y="208"/>
                        </a:cubicBezTo>
                        <a:cubicBezTo>
                          <a:pt x="107" y="210"/>
                          <a:pt x="109" y="213"/>
                          <a:pt x="112" y="216"/>
                        </a:cubicBezTo>
                        <a:cubicBezTo>
                          <a:pt x="116" y="221"/>
                          <a:pt x="121" y="226"/>
                          <a:pt x="127" y="229"/>
                        </a:cubicBezTo>
                        <a:cubicBezTo>
                          <a:pt x="134" y="224"/>
                          <a:pt x="140" y="218"/>
                          <a:pt x="146" y="212"/>
                        </a:cubicBezTo>
                        <a:cubicBezTo>
                          <a:pt x="146" y="212"/>
                          <a:pt x="146" y="212"/>
                          <a:pt x="146" y="212"/>
                        </a:cubicBezTo>
                        <a:cubicBezTo>
                          <a:pt x="146" y="211"/>
                          <a:pt x="145" y="210"/>
                          <a:pt x="144" y="210"/>
                        </a:cubicBezTo>
                        <a:cubicBezTo>
                          <a:pt x="142" y="208"/>
                          <a:pt x="140" y="207"/>
                          <a:pt x="138" y="205"/>
                        </a:cubicBezTo>
                        <a:cubicBezTo>
                          <a:pt x="136" y="204"/>
                          <a:pt x="135" y="203"/>
                          <a:pt x="133" y="202"/>
                        </a:cubicBezTo>
                        <a:cubicBezTo>
                          <a:pt x="130" y="200"/>
                          <a:pt x="127" y="199"/>
                          <a:pt x="125" y="197"/>
                        </a:cubicBezTo>
                        <a:cubicBezTo>
                          <a:pt x="122" y="195"/>
                          <a:pt x="119" y="192"/>
                          <a:pt x="117" y="190"/>
                        </a:cubicBezTo>
                        <a:cubicBezTo>
                          <a:pt x="115" y="189"/>
                          <a:pt x="113" y="187"/>
                          <a:pt x="111" y="185"/>
                        </a:cubicBezTo>
                        <a:cubicBezTo>
                          <a:pt x="110" y="185"/>
                          <a:pt x="109" y="184"/>
                          <a:pt x="108" y="183"/>
                        </a:cubicBezTo>
                        <a:cubicBezTo>
                          <a:pt x="104" y="180"/>
                          <a:pt x="100" y="177"/>
                          <a:pt x="97" y="174"/>
                        </a:cubicBezTo>
                        <a:cubicBezTo>
                          <a:pt x="93" y="177"/>
                          <a:pt x="88" y="181"/>
                          <a:pt x="83" y="183"/>
                        </a:cubicBezTo>
                        <a:cubicBezTo>
                          <a:pt x="81" y="184"/>
                          <a:pt x="79" y="184"/>
                          <a:pt x="78" y="185"/>
                        </a:cubicBezTo>
                        <a:close/>
                        <a:moveTo>
                          <a:pt x="100" y="172"/>
                        </a:moveTo>
                        <a:cubicBezTo>
                          <a:pt x="101" y="173"/>
                          <a:pt x="102" y="174"/>
                          <a:pt x="103" y="175"/>
                        </a:cubicBezTo>
                        <a:cubicBezTo>
                          <a:pt x="104" y="176"/>
                          <a:pt x="105" y="176"/>
                          <a:pt x="106" y="177"/>
                        </a:cubicBezTo>
                        <a:cubicBezTo>
                          <a:pt x="109" y="179"/>
                          <a:pt x="111" y="181"/>
                          <a:pt x="113" y="182"/>
                        </a:cubicBezTo>
                        <a:cubicBezTo>
                          <a:pt x="114" y="183"/>
                          <a:pt x="114" y="183"/>
                          <a:pt x="114" y="183"/>
                        </a:cubicBezTo>
                        <a:cubicBezTo>
                          <a:pt x="116" y="185"/>
                          <a:pt x="118" y="186"/>
                          <a:pt x="120" y="188"/>
                        </a:cubicBezTo>
                        <a:cubicBezTo>
                          <a:pt x="123" y="190"/>
                          <a:pt x="125" y="192"/>
                          <a:pt x="128" y="194"/>
                        </a:cubicBezTo>
                        <a:cubicBezTo>
                          <a:pt x="130" y="196"/>
                          <a:pt x="132" y="197"/>
                          <a:pt x="134" y="198"/>
                        </a:cubicBezTo>
                        <a:cubicBezTo>
                          <a:pt x="137" y="200"/>
                          <a:pt x="140" y="201"/>
                          <a:pt x="142" y="203"/>
                        </a:cubicBezTo>
                        <a:cubicBezTo>
                          <a:pt x="144" y="205"/>
                          <a:pt x="146" y="206"/>
                          <a:pt x="148" y="208"/>
                        </a:cubicBezTo>
                        <a:cubicBezTo>
                          <a:pt x="148" y="208"/>
                          <a:pt x="148" y="208"/>
                          <a:pt x="148" y="208"/>
                        </a:cubicBezTo>
                        <a:cubicBezTo>
                          <a:pt x="149" y="209"/>
                          <a:pt x="149" y="209"/>
                          <a:pt x="149" y="209"/>
                        </a:cubicBezTo>
                        <a:cubicBezTo>
                          <a:pt x="153" y="204"/>
                          <a:pt x="157" y="199"/>
                          <a:pt x="161" y="194"/>
                        </a:cubicBezTo>
                        <a:cubicBezTo>
                          <a:pt x="157" y="190"/>
                          <a:pt x="152" y="187"/>
                          <a:pt x="148" y="184"/>
                        </a:cubicBezTo>
                        <a:cubicBezTo>
                          <a:pt x="148" y="183"/>
                          <a:pt x="148" y="183"/>
                          <a:pt x="148" y="183"/>
                        </a:cubicBezTo>
                        <a:cubicBezTo>
                          <a:pt x="146" y="182"/>
                          <a:pt x="145" y="181"/>
                          <a:pt x="144" y="180"/>
                        </a:cubicBezTo>
                        <a:cubicBezTo>
                          <a:pt x="141" y="177"/>
                          <a:pt x="137" y="175"/>
                          <a:pt x="134" y="172"/>
                        </a:cubicBezTo>
                        <a:cubicBezTo>
                          <a:pt x="131" y="170"/>
                          <a:pt x="128" y="168"/>
                          <a:pt x="125" y="167"/>
                        </a:cubicBezTo>
                        <a:cubicBezTo>
                          <a:pt x="123" y="166"/>
                          <a:pt x="121" y="165"/>
                          <a:pt x="120" y="164"/>
                        </a:cubicBezTo>
                        <a:cubicBezTo>
                          <a:pt x="119" y="164"/>
                          <a:pt x="119" y="163"/>
                          <a:pt x="119" y="163"/>
                        </a:cubicBezTo>
                        <a:cubicBezTo>
                          <a:pt x="116" y="162"/>
                          <a:pt x="113" y="160"/>
                          <a:pt x="111" y="158"/>
                        </a:cubicBezTo>
                        <a:cubicBezTo>
                          <a:pt x="108" y="163"/>
                          <a:pt x="104" y="168"/>
                          <a:pt x="100" y="172"/>
                        </a:cubicBezTo>
                        <a:close/>
                        <a:moveTo>
                          <a:pt x="114" y="156"/>
                        </a:moveTo>
                        <a:cubicBezTo>
                          <a:pt x="115" y="156"/>
                          <a:pt x="116" y="157"/>
                          <a:pt x="117" y="158"/>
                        </a:cubicBezTo>
                        <a:cubicBezTo>
                          <a:pt x="119" y="159"/>
                          <a:pt x="121" y="161"/>
                          <a:pt x="123" y="162"/>
                        </a:cubicBezTo>
                        <a:cubicBezTo>
                          <a:pt x="124" y="162"/>
                          <a:pt x="125" y="163"/>
                          <a:pt x="126" y="163"/>
                        </a:cubicBezTo>
                        <a:cubicBezTo>
                          <a:pt x="130" y="165"/>
                          <a:pt x="133" y="167"/>
                          <a:pt x="137" y="170"/>
                        </a:cubicBezTo>
                        <a:cubicBezTo>
                          <a:pt x="143" y="174"/>
                          <a:pt x="149" y="180"/>
                          <a:pt x="155" y="185"/>
                        </a:cubicBezTo>
                        <a:cubicBezTo>
                          <a:pt x="158" y="187"/>
                          <a:pt x="160" y="189"/>
                          <a:pt x="163" y="190"/>
                        </a:cubicBezTo>
                        <a:cubicBezTo>
                          <a:pt x="165" y="187"/>
                          <a:pt x="166" y="184"/>
                          <a:pt x="168" y="180"/>
                        </a:cubicBezTo>
                        <a:cubicBezTo>
                          <a:pt x="168" y="180"/>
                          <a:pt x="168" y="180"/>
                          <a:pt x="167" y="180"/>
                        </a:cubicBezTo>
                        <a:cubicBezTo>
                          <a:pt x="167" y="179"/>
                          <a:pt x="167" y="179"/>
                          <a:pt x="166" y="178"/>
                        </a:cubicBezTo>
                        <a:cubicBezTo>
                          <a:pt x="165" y="177"/>
                          <a:pt x="164" y="176"/>
                          <a:pt x="163" y="175"/>
                        </a:cubicBezTo>
                        <a:cubicBezTo>
                          <a:pt x="160" y="172"/>
                          <a:pt x="157" y="170"/>
                          <a:pt x="155" y="168"/>
                        </a:cubicBezTo>
                        <a:cubicBezTo>
                          <a:pt x="149" y="163"/>
                          <a:pt x="143" y="158"/>
                          <a:pt x="138" y="155"/>
                        </a:cubicBezTo>
                        <a:cubicBezTo>
                          <a:pt x="137" y="154"/>
                          <a:pt x="136" y="153"/>
                          <a:pt x="134" y="152"/>
                        </a:cubicBezTo>
                        <a:cubicBezTo>
                          <a:pt x="131" y="149"/>
                          <a:pt x="127" y="147"/>
                          <a:pt x="124" y="144"/>
                        </a:cubicBezTo>
                        <a:cubicBezTo>
                          <a:pt x="121" y="142"/>
                          <a:pt x="120" y="141"/>
                          <a:pt x="118" y="139"/>
                        </a:cubicBezTo>
                        <a:cubicBezTo>
                          <a:pt x="118" y="141"/>
                          <a:pt x="118" y="142"/>
                          <a:pt x="117" y="144"/>
                        </a:cubicBezTo>
                        <a:cubicBezTo>
                          <a:pt x="116" y="148"/>
                          <a:pt x="115" y="151"/>
                          <a:pt x="113" y="155"/>
                        </a:cubicBezTo>
                        <a:cubicBezTo>
                          <a:pt x="113" y="155"/>
                          <a:pt x="113" y="155"/>
                          <a:pt x="114" y="156"/>
                        </a:cubicBezTo>
                        <a:close/>
                        <a:moveTo>
                          <a:pt x="119" y="134"/>
                        </a:moveTo>
                        <a:cubicBezTo>
                          <a:pt x="124" y="140"/>
                          <a:pt x="130" y="145"/>
                          <a:pt x="137" y="149"/>
                        </a:cubicBezTo>
                        <a:cubicBezTo>
                          <a:pt x="138" y="150"/>
                          <a:pt x="140" y="151"/>
                          <a:pt x="141" y="153"/>
                        </a:cubicBezTo>
                        <a:cubicBezTo>
                          <a:pt x="148" y="157"/>
                          <a:pt x="153" y="161"/>
                          <a:pt x="158" y="166"/>
                        </a:cubicBezTo>
                        <a:cubicBezTo>
                          <a:pt x="162" y="169"/>
                          <a:pt x="164" y="171"/>
                          <a:pt x="166" y="173"/>
                        </a:cubicBezTo>
                        <a:cubicBezTo>
                          <a:pt x="167" y="173"/>
                          <a:pt x="167" y="174"/>
                          <a:pt x="168" y="174"/>
                        </a:cubicBezTo>
                        <a:cubicBezTo>
                          <a:pt x="168" y="175"/>
                          <a:pt x="169" y="176"/>
                          <a:pt x="170" y="177"/>
                        </a:cubicBezTo>
                        <a:cubicBezTo>
                          <a:pt x="172" y="171"/>
                          <a:pt x="175" y="165"/>
                          <a:pt x="176" y="159"/>
                        </a:cubicBezTo>
                        <a:cubicBezTo>
                          <a:pt x="176" y="158"/>
                          <a:pt x="175" y="158"/>
                          <a:pt x="175" y="158"/>
                        </a:cubicBezTo>
                        <a:cubicBezTo>
                          <a:pt x="175" y="158"/>
                          <a:pt x="175" y="158"/>
                          <a:pt x="175" y="158"/>
                        </a:cubicBezTo>
                        <a:cubicBezTo>
                          <a:pt x="172" y="156"/>
                          <a:pt x="170" y="155"/>
                          <a:pt x="167" y="153"/>
                        </a:cubicBezTo>
                        <a:cubicBezTo>
                          <a:pt x="162" y="149"/>
                          <a:pt x="157" y="144"/>
                          <a:pt x="151" y="140"/>
                        </a:cubicBezTo>
                        <a:cubicBezTo>
                          <a:pt x="151" y="139"/>
                          <a:pt x="150" y="139"/>
                          <a:pt x="150" y="138"/>
                        </a:cubicBezTo>
                        <a:cubicBezTo>
                          <a:pt x="148" y="137"/>
                          <a:pt x="147" y="136"/>
                          <a:pt x="146" y="135"/>
                        </a:cubicBezTo>
                        <a:cubicBezTo>
                          <a:pt x="142" y="132"/>
                          <a:pt x="138" y="130"/>
                          <a:pt x="135" y="128"/>
                        </a:cubicBezTo>
                        <a:cubicBezTo>
                          <a:pt x="134" y="127"/>
                          <a:pt x="134" y="127"/>
                          <a:pt x="134" y="127"/>
                        </a:cubicBezTo>
                        <a:cubicBezTo>
                          <a:pt x="130" y="125"/>
                          <a:pt x="127" y="123"/>
                          <a:pt x="123" y="121"/>
                        </a:cubicBezTo>
                        <a:cubicBezTo>
                          <a:pt x="122" y="120"/>
                          <a:pt x="120" y="119"/>
                          <a:pt x="118" y="117"/>
                        </a:cubicBezTo>
                        <a:cubicBezTo>
                          <a:pt x="119" y="123"/>
                          <a:pt x="120" y="129"/>
                          <a:pt x="119" y="134"/>
                        </a:cubicBezTo>
                        <a:close/>
                        <a:moveTo>
                          <a:pt x="119" y="113"/>
                        </a:moveTo>
                        <a:cubicBezTo>
                          <a:pt x="121" y="115"/>
                          <a:pt x="123" y="117"/>
                          <a:pt x="126" y="119"/>
                        </a:cubicBezTo>
                        <a:cubicBezTo>
                          <a:pt x="129" y="121"/>
                          <a:pt x="133" y="123"/>
                          <a:pt x="136" y="125"/>
                        </a:cubicBezTo>
                        <a:cubicBezTo>
                          <a:pt x="137" y="125"/>
                          <a:pt x="137" y="125"/>
                          <a:pt x="137" y="125"/>
                        </a:cubicBezTo>
                        <a:cubicBezTo>
                          <a:pt x="143" y="129"/>
                          <a:pt x="148" y="132"/>
                          <a:pt x="153" y="136"/>
                        </a:cubicBezTo>
                        <a:cubicBezTo>
                          <a:pt x="154" y="137"/>
                          <a:pt x="154" y="137"/>
                          <a:pt x="154" y="137"/>
                        </a:cubicBezTo>
                        <a:cubicBezTo>
                          <a:pt x="159" y="141"/>
                          <a:pt x="163" y="145"/>
                          <a:pt x="168" y="149"/>
                        </a:cubicBezTo>
                        <a:cubicBezTo>
                          <a:pt x="168" y="149"/>
                          <a:pt x="168" y="149"/>
                          <a:pt x="168" y="149"/>
                        </a:cubicBezTo>
                        <a:cubicBezTo>
                          <a:pt x="171" y="151"/>
                          <a:pt x="174" y="154"/>
                          <a:pt x="178" y="155"/>
                        </a:cubicBezTo>
                        <a:cubicBezTo>
                          <a:pt x="179" y="149"/>
                          <a:pt x="180" y="143"/>
                          <a:pt x="181" y="137"/>
                        </a:cubicBezTo>
                        <a:cubicBezTo>
                          <a:pt x="180" y="136"/>
                          <a:pt x="180" y="135"/>
                          <a:pt x="178" y="134"/>
                        </a:cubicBezTo>
                        <a:cubicBezTo>
                          <a:pt x="177" y="133"/>
                          <a:pt x="174" y="131"/>
                          <a:pt x="172" y="129"/>
                        </a:cubicBezTo>
                        <a:cubicBezTo>
                          <a:pt x="169" y="127"/>
                          <a:pt x="166" y="125"/>
                          <a:pt x="163" y="123"/>
                        </a:cubicBezTo>
                        <a:cubicBezTo>
                          <a:pt x="162" y="122"/>
                          <a:pt x="160" y="121"/>
                          <a:pt x="158" y="120"/>
                        </a:cubicBezTo>
                        <a:cubicBezTo>
                          <a:pt x="155" y="118"/>
                          <a:pt x="151" y="116"/>
                          <a:pt x="147" y="114"/>
                        </a:cubicBezTo>
                        <a:cubicBezTo>
                          <a:pt x="146" y="114"/>
                          <a:pt x="145" y="114"/>
                          <a:pt x="144" y="113"/>
                        </a:cubicBezTo>
                        <a:cubicBezTo>
                          <a:pt x="144" y="113"/>
                          <a:pt x="144" y="113"/>
                          <a:pt x="144" y="113"/>
                        </a:cubicBezTo>
                        <a:cubicBezTo>
                          <a:pt x="140" y="112"/>
                          <a:pt x="136" y="110"/>
                          <a:pt x="133" y="107"/>
                        </a:cubicBezTo>
                        <a:cubicBezTo>
                          <a:pt x="132" y="107"/>
                          <a:pt x="131" y="107"/>
                          <a:pt x="130" y="107"/>
                        </a:cubicBezTo>
                        <a:cubicBezTo>
                          <a:pt x="128" y="108"/>
                          <a:pt x="126" y="109"/>
                          <a:pt x="124" y="110"/>
                        </a:cubicBezTo>
                        <a:cubicBezTo>
                          <a:pt x="123" y="110"/>
                          <a:pt x="123" y="110"/>
                          <a:pt x="123" y="110"/>
                        </a:cubicBezTo>
                        <a:cubicBezTo>
                          <a:pt x="122" y="110"/>
                          <a:pt x="121" y="111"/>
                          <a:pt x="120" y="112"/>
                        </a:cubicBezTo>
                        <a:cubicBezTo>
                          <a:pt x="120" y="113"/>
                          <a:pt x="119" y="113"/>
                          <a:pt x="119" y="113"/>
                        </a:cubicBezTo>
                        <a:close/>
                        <a:moveTo>
                          <a:pt x="137" y="106"/>
                        </a:moveTo>
                        <a:cubicBezTo>
                          <a:pt x="138" y="107"/>
                          <a:pt x="139" y="108"/>
                          <a:pt x="141" y="108"/>
                        </a:cubicBezTo>
                        <a:cubicBezTo>
                          <a:pt x="143" y="110"/>
                          <a:pt x="146" y="111"/>
                          <a:pt x="148" y="111"/>
                        </a:cubicBezTo>
                        <a:cubicBezTo>
                          <a:pt x="152" y="113"/>
                          <a:pt x="157" y="115"/>
                          <a:pt x="161" y="118"/>
                        </a:cubicBezTo>
                        <a:cubicBezTo>
                          <a:pt x="163" y="119"/>
                          <a:pt x="164" y="120"/>
                          <a:pt x="165" y="121"/>
                        </a:cubicBezTo>
                        <a:cubicBezTo>
                          <a:pt x="169" y="123"/>
                          <a:pt x="172" y="125"/>
                          <a:pt x="175" y="127"/>
                        </a:cubicBezTo>
                        <a:cubicBezTo>
                          <a:pt x="178" y="129"/>
                          <a:pt x="180" y="131"/>
                          <a:pt x="181" y="132"/>
                        </a:cubicBezTo>
                        <a:cubicBezTo>
                          <a:pt x="182" y="126"/>
                          <a:pt x="182" y="119"/>
                          <a:pt x="182" y="112"/>
                        </a:cubicBezTo>
                        <a:cubicBezTo>
                          <a:pt x="180" y="111"/>
                          <a:pt x="179" y="111"/>
                          <a:pt x="178" y="110"/>
                        </a:cubicBezTo>
                        <a:cubicBezTo>
                          <a:pt x="177" y="110"/>
                          <a:pt x="177" y="109"/>
                          <a:pt x="176" y="109"/>
                        </a:cubicBezTo>
                        <a:cubicBezTo>
                          <a:pt x="176" y="109"/>
                          <a:pt x="176" y="109"/>
                          <a:pt x="176" y="109"/>
                        </a:cubicBezTo>
                        <a:cubicBezTo>
                          <a:pt x="174" y="108"/>
                          <a:pt x="171" y="107"/>
                          <a:pt x="169" y="105"/>
                        </a:cubicBezTo>
                        <a:cubicBezTo>
                          <a:pt x="167" y="104"/>
                          <a:pt x="164" y="103"/>
                          <a:pt x="161" y="102"/>
                        </a:cubicBezTo>
                        <a:cubicBezTo>
                          <a:pt x="161" y="102"/>
                          <a:pt x="160" y="102"/>
                          <a:pt x="160" y="102"/>
                        </a:cubicBezTo>
                        <a:cubicBezTo>
                          <a:pt x="158" y="101"/>
                          <a:pt x="157" y="101"/>
                          <a:pt x="156" y="100"/>
                        </a:cubicBezTo>
                        <a:cubicBezTo>
                          <a:pt x="154" y="100"/>
                          <a:pt x="154" y="100"/>
                          <a:pt x="154" y="100"/>
                        </a:cubicBezTo>
                        <a:cubicBezTo>
                          <a:pt x="151" y="102"/>
                          <a:pt x="147" y="103"/>
                          <a:pt x="144" y="104"/>
                        </a:cubicBezTo>
                        <a:cubicBezTo>
                          <a:pt x="141" y="105"/>
                          <a:pt x="139" y="105"/>
                          <a:pt x="137" y="106"/>
                        </a:cubicBezTo>
                        <a:close/>
                        <a:moveTo>
                          <a:pt x="116" y="108"/>
                        </a:moveTo>
                        <a:cubicBezTo>
                          <a:pt x="117" y="109"/>
                          <a:pt x="117" y="110"/>
                          <a:pt x="117" y="111"/>
                        </a:cubicBezTo>
                        <a:cubicBezTo>
                          <a:pt x="117" y="111"/>
                          <a:pt x="117" y="111"/>
                          <a:pt x="117" y="111"/>
                        </a:cubicBezTo>
                        <a:cubicBezTo>
                          <a:pt x="118" y="109"/>
                          <a:pt x="119" y="108"/>
                          <a:pt x="121" y="107"/>
                        </a:cubicBezTo>
                        <a:cubicBezTo>
                          <a:pt x="119" y="108"/>
                          <a:pt x="118" y="108"/>
                          <a:pt x="116" y="108"/>
                        </a:cubicBezTo>
                        <a:close/>
                        <a:moveTo>
                          <a:pt x="161" y="98"/>
                        </a:moveTo>
                        <a:cubicBezTo>
                          <a:pt x="161" y="99"/>
                          <a:pt x="162" y="99"/>
                          <a:pt x="162" y="99"/>
                        </a:cubicBezTo>
                        <a:cubicBezTo>
                          <a:pt x="165" y="100"/>
                          <a:pt x="167" y="101"/>
                          <a:pt x="170" y="102"/>
                        </a:cubicBezTo>
                        <a:cubicBezTo>
                          <a:pt x="172" y="103"/>
                          <a:pt x="175" y="105"/>
                          <a:pt x="178" y="106"/>
                        </a:cubicBezTo>
                        <a:cubicBezTo>
                          <a:pt x="178" y="106"/>
                          <a:pt x="179" y="107"/>
                          <a:pt x="179" y="107"/>
                        </a:cubicBezTo>
                        <a:cubicBezTo>
                          <a:pt x="180" y="107"/>
                          <a:pt x="181" y="107"/>
                          <a:pt x="181" y="108"/>
                        </a:cubicBezTo>
                        <a:cubicBezTo>
                          <a:pt x="181" y="102"/>
                          <a:pt x="180" y="97"/>
                          <a:pt x="178" y="92"/>
                        </a:cubicBezTo>
                        <a:cubicBezTo>
                          <a:pt x="173" y="94"/>
                          <a:pt x="167" y="97"/>
                          <a:pt x="161" y="98"/>
                        </a:cubicBezTo>
                        <a:cubicBezTo>
                          <a:pt x="161" y="98"/>
                          <a:pt x="161" y="98"/>
                          <a:pt x="161" y="98"/>
                        </a:cubicBezTo>
                        <a:close/>
                        <a:moveTo>
                          <a:pt x="114" y="103"/>
                        </a:moveTo>
                        <a:cubicBezTo>
                          <a:pt x="115" y="104"/>
                          <a:pt x="115" y="104"/>
                          <a:pt x="115" y="105"/>
                        </a:cubicBezTo>
                        <a:cubicBezTo>
                          <a:pt x="122" y="103"/>
                          <a:pt x="128" y="100"/>
                          <a:pt x="134" y="97"/>
                        </a:cubicBezTo>
                        <a:cubicBezTo>
                          <a:pt x="138" y="96"/>
                          <a:pt x="141" y="94"/>
                          <a:pt x="144" y="93"/>
                        </a:cubicBezTo>
                        <a:cubicBezTo>
                          <a:pt x="148" y="92"/>
                          <a:pt x="151" y="90"/>
                          <a:pt x="155" y="89"/>
                        </a:cubicBezTo>
                        <a:cubicBezTo>
                          <a:pt x="155" y="89"/>
                          <a:pt x="155" y="89"/>
                          <a:pt x="155" y="89"/>
                        </a:cubicBezTo>
                        <a:cubicBezTo>
                          <a:pt x="156" y="86"/>
                          <a:pt x="158" y="84"/>
                          <a:pt x="160" y="82"/>
                        </a:cubicBezTo>
                        <a:cubicBezTo>
                          <a:pt x="162" y="79"/>
                          <a:pt x="165" y="76"/>
                          <a:pt x="168" y="74"/>
                        </a:cubicBezTo>
                        <a:cubicBezTo>
                          <a:pt x="168" y="74"/>
                          <a:pt x="168" y="74"/>
                          <a:pt x="169" y="74"/>
                        </a:cubicBezTo>
                        <a:cubicBezTo>
                          <a:pt x="169" y="74"/>
                          <a:pt x="170" y="74"/>
                          <a:pt x="170" y="75"/>
                        </a:cubicBezTo>
                        <a:cubicBezTo>
                          <a:pt x="170" y="76"/>
                          <a:pt x="170" y="76"/>
                          <a:pt x="169" y="77"/>
                        </a:cubicBezTo>
                        <a:cubicBezTo>
                          <a:pt x="167" y="79"/>
                          <a:pt x="165" y="81"/>
                          <a:pt x="162" y="84"/>
                        </a:cubicBezTo>
                        <a:cubicBezTo>
                          <a:pt x="162" y="85"/>
                          <a:pt x="161" y="86"/>
                          <a:pt x="160" y="87"/>
                        </a:cubicBezTo>
                        <a:cubicBezTo>
                          <a:pt x="160" y="87"/>
                          <a:pt x="160" y="87"/>
                          <a:pt x="160" y="87"/>
                        </a:cubicBezTo>
                        <a:cubicBezTo>
                          <a:pt x="160" y="87"/>
                          <a:pt x="160" y="87"/>
                          <a:pt x="160" y="87"/>
                        </a:cubicBezTo>
                        <a:cubicBezTo>
                          <a:pt x="162" y="86"/>
                          <a:pt x="164" y="86"/>
                          <a:pt x="166" y="85"/>
                        </a:cubicBezTo>
                        <a:cubicBezTo>
                          <a:pt x="167" y="84"/>
                          <a:pt x="167" y="83"/>
                          <a:pt x="168" y="83"/>
                        </a:cubicBezTo>
                        <a:cubicBezTo>
                          <a:pt x="168" y="82"/>
                          <a:pt x="168" y="82"/>
                          <a:pt x="169" y="82"/>
                        </a:cubicBezTo>
                        <a:cubicBezTo>
                          <a:pt x="170" y="80"/>
                          <a:pt x="170" y="79"/>
                          <a:pt x="171" y="78"/>
                        </a:cubicBezTo>
                        <a:cubicBezTo>
                          <a:pt x="169" y="71"/>
                          <a:pt x="166" y="64"/>
                          <a:pt x="162" y="58"/>
                        </a:cubicBezTo>
                        <a:cubicBezTo>
                          <a:pt x="158" y="52"/>
                          <a:pt x="154" y="44"/>
                          <a:pt x="148" y="39"/>
                        </a:cubicBezTo>
                        <a:cubicBezTo>
                          <a:pt x="142" y="33"/>
                          <a:pt x="135" y="27"/>
                          <a:pt x="127" y="23"/>
                        </a:cubicBezTo>
                        <a:cubicBezTo>
                          <a:pt x="122" y="20"/>
                          <a:pt x="118" y="18"/>
                          <a:pt x="114" y="17"/>
                        </a:cubicBezTo>
                        <a:cubicBezTo>
                          <a:pt x="112" y="20"/>
                          <a:pt x="111" y="24"/>
                          <a:pt x="109" y="27"/>
                        </a:cubicBezTo>
                        <a:cubicBezTo>
                          <a:pt x="108" y="28"/>
                          <a:pt x="108" y="28"/>
                          <a:pt x="107" y="29"/>
                        </a:cubicBezTo>
                        <a:cubicBezTo>
                          <a:pt x="105" y="34"/>
                          <a:pt x="102" y="38"/>
                          <a:pt x="99" y="44"/>
                        </a:cubicBezTo>
                        <a:cubicBezTo>
                          <a:pt x="98" y="46"/>
                          <a:pt x="97" y="47"/>
                          <a:pt x="96" y="49"/>
                        </a:cubicBezTo>
                        <a:cubicBezTo>
                          <a:pt x="94" y="52"/>
                          <a:pt x="93" y="55"/>
                          <a:pt x="91" y="58"/>
                        </a:cubicBezTo>
                        <a:cubicBezTo>
                          <a:pt x="90" y="61"/>
                          <a:pt x="88" y="63"/>
                          <a:pt x="87" y="65"/>
                        </a:cubicBezTo>
                        <a:cubicBezTo>
                          <a:pt x="87" y="66"/>
                          <a:pt x="87" y="66"/>
                          <a:pt x="86" y="67"/>
                        </a:cubicBezTo>
                        <a:cubicBezTo>
                          <a:pt x="86" y="68"/>
                          <a:pt x="85" y="69"/>
                          <a:pt x="84" y="70"/>
                        </a:cubicBezTo>
                        <a:cubicBezTo>
                          <a:pt x="83" y="71"/>
                          <a:pt x="83" y="71"/>
                          <a:pt x="83" y="71"/>
                        </a:cubicBezTo>
                        <a:cubicBezTo>
                          <a:pt x="83" y="71"/>
                          <a:pt x="82" y="71"/>
                          <a:pt x="82" y="70"/>
                        </a:cubicBezTo>
                        <a:cubicBezTo>
                          <a:pt x="82" y="71"/>
                          <a:pt x="82" y="71"/>
                          <a:pt x="82" y="72"/>
                        </a:cubicBezTo>
                        <a:cubicBezTo>
                          <a:pt x="92" y="75"/>
                          <a:pt x="102" y="82"/>
                          <a:pt x="108" y="91"/>
                        </a:cubicBezTo>
                        <a:cubicBezTo>
                          <a:pt x="110" y="93"/>
                          <a:pt x="111" y="96"/>
                          <a:pt x="113" y="99"/>
                        </a:cubicBezTo>
                        <a:cubicBezTo>
                          <a:pt x="115" y="95"/>
                          <a:pt x="118" y="91"/>
                          <a:pt x="120" y="88"/>
                        </a:cubicBezTo>
                        <a:cubicBezTo>
                          <a:pt x="124" y="84"/>
                          <a:pt x="128" y="80"/>
                          <a:pt x="132" y="77"/>
                        </a:cubicBezTo>
                        <a:cubicBezTo>
                          <a:pt x="133" y="76"/>
                          <a:pt x="133" y="76"/>
                          <a:pt x="133" y="76"/>
                        </a:cubicBezTo>
                        <a:cubicBezTo>
                          <a:pt x="140" y="68"/>
                          <a:pt x="148" y="61"/>
                          <a:pt x="153" y="51"/>
                        </a:cubicBezTo>
                        <a:cubicBezTo>
                          <a:pt x="153" y="51"/>
                          <a:pt x="153" y="51"/>
                          <a:pt x="154" y="51"/>
                        </a:cubicBezTo>
                        <a:cubicBezTo>
                          <a:pt x="154" y="51"/>
                          <a:pt x="155" y="51"/>
                          <a:pt x="155" y="51"/>
                        </a:cubicBezTo>
                        <a:cubicBezTo>
                          <a:pt x="155" y="52"/>
                          <a:pt x="155" y="52"/>
                          <a:pt x="155" y="53"/>
                        </a:cubicBezTo>
                        <a:cubicBezTo>
                          <a:pt x="150" y="62"/>
                          <a:pt x="143" y="70"/>
                          <a:pt x="135" y="78"/>
                        </a:cubicBezTo>
                        <a:cubicBezTo>
                          <a:pt x="134" y="79"/>
                          <a:pt x="134" y="79"/>
                          <a:pt x="134" y="79"/>
                        </a:cubicBezTo>
                        <a:cubicBezTo>
                          <a:pt x="131" y="82"/>
                          <a:pt x="127" y="86"/>
                          <a:pt x="124" y="90"/>
                        </a:cubicBezTo>
                        <a:cubicBezTo>
                          <a:pt x="122" y="92"/>
                          <a:pt x="120" y="95"/>
                          <a:pt x="118" y="97"/>
                        </a:cubicBezTo>
                        <a:cubicBezTo>
                          <a:pt x="118" y="98"/>
                          <a:pt x="117" y="99"/>
                          <a:pt x="117" y="100"/>
                        </a:cubicBezTo>
                        <a:cubicBezTo>
                          <a:pt x="116" y="101"/>
                          <a:pt x="115" y="102"/>
                          <a:pt x="114" y="103"/>
                        </a:cubicBezTo>
                        <a:close/>
                        <a:moveTo>
                          <a:pt x="171" y="83"/>
                        </a:moveTo>
                        <a:cubicBezTo>
                          <a:pt x="171" y="82"/>
                          <a:pt x="172" y="82"/>
                          <a:pt x="172" y="82"/>
                        </a:cubicBezTo>
                        <a:cubicBezTo>
                          <a:pt x="172" y="82"/>
                          <a:pt x="172" y="82"/>
                          <a:pt x="172" y="81"/>
                        </a:cubicBezTo>
                        <a:cubicBezTo>
                          <a:pt x="172" y="82"/>
                          <a:pt x="171" y="82"/>
                          <a:pt x="171" y="83"/>
                        </a:cubicBezTo>
                        <a:close/>
                        <a:moveTo>
                          <a:pt x="74" y="70"/>
                        </a:moveTo>
                        <a:cubicBezTo>
                          <a:pt x="74" y="70"/>
                          <a:pt x="74" y="70"/>
                          <a:pt x="74" y="70"/>
                        </a:cubicBezTo>
                        <a:cubicBezTo>
                          <a:pt x="74" y="70"/>
                          <a:pt x="74" y="70"/>
                          <a:pt x="74" y="70"/>
                        </a:cubicBezTo>
                        <a:cubicBezTo>
                          <a:pt x="74" y="70"/>
                          <a:pt x="74" y="70"/>
                          <a:pt x="74" y="70"/>
                        </a:cubicBezTo>
                        <a:close/>
                        <a:moveTo>
                          <a:pt x="66" y="67"/>
                        </a:moveTo>
                        <a:cubicBezTo>
                          <a:pt x="66" y="67"/>
                          <a:pt x="66" y="67"/>
                          <a:pt x="66" y="68"/>
                        </a:cubicBezTo>
                        <a:cubicBezTo>
                          <a:pt x="66" y="68"/>
                          <a:pt x="67" y="68"/>
                          <a:pt x="67" y="68"/>
                        </a:cubicBezTo>
                        <a:cubicBezTo>
                          <a:pt x="67" y="67"/>
                          <a:pt x="67" y="67"/>
                          <a:pt x="67" y="67"/>
                        </a:cubicBezTo>
                        <a:cubicBezTo>
                          <a:pt x="67" y="67"/>
                          <a:pt x="67" y="67"/>
                          <a:pt x="67" y="67"/>
                        </a:cubicBezTo>
                        <a:cubicBezTo>
                          <a:pt x="67" y="67"/>
                          <a:pt x="66" y="67"/>
                          <a:pt x="66" y="67"/>
                        </a:cubicBezTo>
                        <a:cubicBezTo>
                          <a:pt x="66" y="67"/>
                          <a:pt x="66" y="67"/>
                          <a:pt x="66" y="67"/>
                        </a:cubicBezTo>
                        <a:cubicBezTo>
                          <a:pt x="66" y="67"/>
                          <a:pt x="66" y="67"/>
                          <a:pt x="66" y="67"/>
                        </a:cubicBezTo>
                        <a:close/>
                        <a:moveTo>
                          <a:pt x="66" y="64"/>
                        </a:moveTo>
                        <a:cubicBezTo>
                          <a:pt x="66" y="64"/>
                          <a:pt x="66" y="64"/>
                          <a:pt x="66" y="64"/>
                        </a:cubicBezTo>
                        <a:cubicBezTo>
                          <a:pt x="66" y="64"/>
                          <a:pt x="66" y="64"/>
                          <a:pt x="66" y="64"/>
                        </a:cubicBezTo>
                        <a:cubicBezTo>
                          <a:pt x="66" y="64"/>
                          <a:pt x="67" y="64"/>
                          <a:pt x="67" y="64"/>
                        </a:cubicBezTo>
                        <a:cubicBezTo>
                          <a:pt x="67" y="64"/>
                          <a:pt x="67" y="64"/>
                          <a:pt x="67" y="64"/>
                        </a:cubicBezTo>
                        <a:cubicBezTo>
                          <a:pt x="67" y="64"/>
                          <a:pt x="67" y="64"/>
                          <a:pt x="66" y="64"/>
                        </a:cubicBezTo>
                        <a:cubicBezTo>
                          <a:pt x="66" y="64"/>
                          <a:pt x="66" y="64"/>
                          <a:pt x="66" y="64"/>
                        </a:cubicBezTo>
                        <a:cubicBezTo>
                          <a:pt x="66" y="64"/>
                          <a:pt x="66" y="64"/>
                          <a:pt x="66" y="64"/>
                        </a:cubicBezTo>
                        <a:close/>
                        <a:moveTo>
                          <a:pt x="86" y="49"/>
                        </a:moveTo>
                        <a:cubicBezTo>
                          <a:pt x="84" y="54"/>
                          <a:pt x="83" y="58"/>
                          <a:pt x="82" y="63"/>
                        </a:cubicBezTo>
                        <a:cubicBezTo>
                          <a:pt x="82" y="63"/>
                          <a:pt x="81" y="63"/>
                          <a:pt x="81" y="64"/>
                        </a:cubicBezTo>
                        <a:cubicBezTo>
                          <a:pt x="82" y="63"/>
                          <a:pt x="82" y="63"/>
                          <a:pt x="82" y="62"/>
                        </a:cubicBezTo>
                        <a:cubicBezTo>
                          <a:pt x="83" y="60"/>
                          <a:pt x="84" y="59"/>
                          <a:pt x="85" y="57"/>
                        </a:cubicBezTo>
                        <a:cubicBezTo>
                          <a:pt x="86" y="54"/>
                          <a:pt x="87" y="52"/>
                          <a:pt x="88" y="49"/>
                        </a:cubicBezTo>
                        <a:cubicBezTo>
                          <a:pt x="88" y="49"/>
                          <a:pt x="89" y="48"/>
                          <a:pt x="89" y="47"/>
                        </a:cubicBezTo>
                        <a:cubicBezTo>
                          <a:pt x="88" y="47"/>
                          <a:pt x="87" y="47"/>
                          <a:pt x="86" y="47"/>
                        </a:cubicBezTo>
                        <a:cubicBezTo>
                          <a:pt x="86" y="48"/>
                          <a:pt x="86" y="48"/>
                          <a:pt x="86" y="49"/>
                        </a:cubicBezTo>
                        <a:close/>
                        <a:moveTo>
                          <a:pt x="72" y="62"/>
                        </a:moveTo>
                        <a:cubicBezTo>
                          <a:pt x="72" y="62"/>
                          <a:pt x="72" y="62"/>
                          <a:pt x="72" y="62"/>
                        </a:cubicBezTo>
                        <a:cubicBezTo>
                          <a:pt x="72" y="62"/>
                          <a:pt x="72" y="62"/>
                          <a:pt x="73" y="62"/>
                        </a:cubicBezTo>
                        <a:cubicBezTo>
                          <a:pt x="73" y="62"/>
                          <a:pt x="73" y="62"/>
                          <a:pt x="73" y="62"/>
                        </a:cubicBezTo>
                        <a:cubicBezTo>
                          <a:pt x="72" y="62"/>
                          <a:pt x="72" y="62"/>
                          <a:pt x="72" y="62"/>
                        </a:cubicBezTo>
                        <a:cubicBezTo>
                          <a:pt x="72" y="62"/>
                          <a:pt x="72" y="62"/>
                          <a:pt x="72" y="62"/>
                        </a:cubicBezTo>
                        <a:close/>
                        <a:moveTo>
                          <a:pt x="70" y="54"/>
                        </a:moveTo>
                        <a:cubicBezTo>
                          <a:pt x="70" y="55"/>
                          <a:pt x="70" y="56"/>
                          <a:pt x="70" y="57"/>
                        </a:cubicBezTo>
                        <a:cubicBezTo>
                          <a:pt x="70" y="57"/>
                          <a:pt x="71" y="57"/>
                          <a:pt x="72" y="57"/>
                        </a:cubicBezTo>
                        <a:cubicBezTo>
                          <a:pt x="71" y="56"/>
                          <a:pt x="71" y="56"/>
                          <a:pt x="71" y="56"/>
                        </a:cubicBezTo>
                        <a:cubicBezTo>
                          <a:pt x="71" y="56"/>
                          <a:pt x="71" y="55"/>
                          <a:pt x="71" y="54"/>
                        </a:cubicBezTo>
                        <a:cubicBezTo>
                          <a:pt x="71" y="54"/>
                          <a:pt x="70" y="54"/>
                          <a:pt x="70" y="54"/>
                        </a:cubicBezTo>
                        <a:close/>
                        <a:moveTo>
                          <a:pt x="66" y="54"/>
                        </a:moveTo>
                        <a:cubicBezTo>
                          <a:pt x="66" y="55"/>
                          <a:pt x="67" y="55"/>
                          <a:pt x="67" y="56"/>
                        </a:cubicBezTo>
                        <a:cubicBezTo>
                          <a:pt x="67" y="56"/>
                          <a:pt x="67" y="56"/>
                          <a:pt x="67" y="56"/>
                        </a:cubicBezTo>
                        <a:cubicBezTo>
                          <a:pt x="67" y="55"/>
                          <a:pt x="67" y="54"/>
                          <a:pt x="67" y="54"/>
                        </a:cubicBezTo>
                        <a:cubicBezTo>
                          <a:pt x="67" y="54"/>
                          <a:pt x="66" y="53"/>
                          <a:pt x="66" y="53"/>
                        </a:cubicBezTo>
                        <a:cubicBezTo>
                          <a:pt x="66" y="53"/>
                          <a:pt x="66" y="52"/>
                          <a:pt x="66" y="52"/>
                        </a:cubicBezTo>
                        <a:cubicBezTo>
                          <a:pt x="66" y="52"/>
                          <a:pt x="66" y="51"/>
                          <a:pt x="66" y="51"/>
                        </a:cubicBezTo>
                        <a:cubicBezTo>
                          <a:pt x="66" y="50"/>
                          <a:pt x="66" y="50"/>
                          <a:pt x="66" y="50"/>
                        </a:cubicBezTo>
                        <a:cubicBezTo>
                          <a:pt x="66" y="51"/>
                          <a:pt x="66" y="53"/>
                          <a:pt x="66" y="54"/>
                        </a:cubicBezTo>
                        <a:close/>
                        <a:moveTo>
                          <a:pt x="78" y="54"/>
                        </a:moveTo>
                        <a:cubicBezTo>
                          <a:pt x="78" y="54"/>
                          <a:pt x="78" y="54"/>
                          <a:pt x="79" y="54"/>
                        </a:cubicBezTo>
                        <a:cubicBezTo>
                          <a:pt x="79" y="53"/>
                          <a:pt x="78" y="53"/>
                          <a:pt x="78" y="52"/>
                        </a:cubicBezTo>
                        <a:cubicBezTo>
                          <a:pt x="78" y="52"/>
                          <a:pt x="78" y="52"/>
                          <a:pt x="78" y="53"/>
                        </a:cubicBezTo>
                        <a:cubicBezTo>
                          <a:pt x="78" y="53"/>
                          <a:pt x="78" y="54"/>
                          <a:pt x="78" y="54"/>
                        </a:cubicBezTo>
                        <a:close/>
                        <a:moveTo>
                          <a:pt x="105" y="14"/>
                        </a:moveTo>
                        <a:cubicBezTo>
                          <a:pt x="104" y="20"/>
                          <a:pt x="101" y="26"/>
                          <a:pt x="98" y="33"/>
                        </a:cubicBezTo>
                        <a:cubicBezTo>
                          <a:pt x="97" y="36"/>
                          <a:pt x="96" y="39"/>
                          <a:pt x="95" y="42"/>
                        </a:cubicBezTo>
                        <a:cubicBezTo>
                          <a:pt x="94" y="44"/>
                          <a:pt x="93" y="47"/>
                          <a:pt x="91" y="50"/>
                        </a:cubicBezTo>
                        <a:cubicBezTo>
                          <a:pt x="91" y="51"/>
                          <a:pt x="90" y="52"/>
                          <a:pt x="90" y="53"/>
                        </a:cubicBezTo>
                        <a:cubicBezTo>
                          <a:pt x="91" y="52"/>
                          <a:pt x="92" y="50"/>
                          <a:pt x="92" y="49"/>
                        </a:cubicBezTo>
                        <a:cubicBezTo>
                          <a:pt x="94" y="47"/>
                          <a:pt x="95" y="44"/>
                          <a:pt x="97" y="42"/>
                        </a:cubicBezTo>
                        <a:cubicBezTo>
                          <a:pt x="99" y="37"/>
                          <a:pt x="102" y="32"/>
                          <a:pt x="105" y="27"/>
                        </a:cubicBezTo>
                        <a:cubicBezTo>
                          <a:pt x="106" y="25"/>
                          <a:pt x="107" y="24"/>
                          <a:pt x="108" y="22"/>
                        </a:cubicBezTo>
                        <a:cubicBezTo>
                          <a:pt x="109" y="20"/>
                          <a:pt x="110" y="18"/>
                          <a:pt x="111" y="16"/>
                        </a:cubicBezTo>
                        <a:cubicBezTo>
                          <a:pt x="109" y="15"/>
                          <a:pt x="107" y="15"/>
                          <a:pt x="105" y="14"/>
                        </a:cubicBezTo>
                        <a:close/>
                        <a:moveTo>
                          <a:pt x="69" y="51"/>
                        </a:moveTo>
                        <a:cubicBezTo>
                          <a:pt x="69" y="51"/>
                          <a:pt x="70" y="51"/>
                          <a:pt x="70" y="51"/>
                        </a:cubicBezTo>
                        <a:cubicBezTo>
                          <a:pt x="70" y="50"/>
                          <a:pt x="70" y="50"/>
                          <a:pt x="70" y="50"/>
                        </a:cubicBezTo>
                        <a:cubicBezTo>
                          <a:pt x="70" y="50"/>
                          <a:pt x="69" y="50"/>
                          <a:pt x="69" y="50"/>
                        </a:cubicBezTo>
                        <a:cubicBezTo>
                          <a:pt x="69" y="50"/>
                          <a:pt x="69" y="51"/>
                          <a:pt x="69" y="51"/>
                        </a:cubicBezTo>
                        <a:close/>
                        <a:moveTo>
                          <a:pt x="81" y="48"/>
                        </a:moveTo>
                        <a:cubicBezTo>
                          <a:pt x="81" y="49"/>
                          <a:pt x="81" y="49"/>
                          <a:pt x="82" y="49"/>
                        </a:cubicBezTo>
                        <a:cubicBezTo>
                          <a:pt x="82" y="49"/>
                          <a:pt x="82" y="48"/>
                          <a:pt x="82" y="48"/>
                        </a:cubicBezTo>
                        <a:cubicBezTo>
                          <a:pt x="81" y="48"/>
                          <a:pt x="81" y="48"/>
                          <a:pt x="81" y="48"/>
                        </a:cubicBezTo>
                        <a:cubicBezTo>
                          <a:pt x="81" y="48"/>
                          <a:pt x="81" y="48"/>
                          <a:pt x="81" y="48"/>
                        </a:cubicBezTo>
                        <a:close/>
                        <a:moveTo>
                          <a:pt x="68" y="47"/>
                        </a:moveTo>
                        <a:cubicBezTo>
                          <a:pt x="68" y="47"/>
                          <a:pt x="69" y="47"/>
                          <a:pt x="69" y="47"/>
                        </a:cubicBezTo>
                        <a:cubicBezTo>
                          <a:pt x="69" y="46"/>
                          <a:pt x="69" y="46"/>
                          <a:pt x="69" y="46"/>
                        </a:cubicBezTo>
                        <a:cubicBezTo>
                          <a:pt x="69" y="46"/>
                          <a:pt x="68" y="46"/>
                          <a:pt x="68" y="46"/>
                        </a:cubicBezTo>
                        <a:cubicBezTo>
                          <a:pt x="68" y="46"/>
                          <a:pt x="68" y="47"/>
                          <a:pt x="68" y="47"/>
                        </a:cubicBezTo>
                        <a:close/>
                        <a:moveTo>
                          <a:pt x="72" y="45"/>
                        </a:moveTo>
                        <a:cubicBezTo>
                          <a:pt x="72" y="46"/>
                          <a:pt x="73" y="46"/>
                          <a:pt x="73" y="46"/>
                        </a:cubicBezTo>
                        <a:cubicBezTo>
                          <a:pt x="73" y="46"/>
                          <a:pt x="73" y="46"/>
                          <a:pt x="73" y="46"/>
                        </a:cubicBezTo>
                        <a:cubicBezTo>
                          <a:pt x="73" y="46"/>
                          <a:pt x="73" y="46"/>
                          <a:pt x="73" y="45"/>
                        </a:cubicBezTo>
                        <a:cubicBezTo>
                          <a:pt x="73" y="45"/>
                          <a:pt x="73" y="45"/>
                          <a:pt x="72" y="45"/>
                        </a:cubicBezTo>
                        <a:close/>
                        <a:moveTo>
                          <a:pt x="76" y="46"/>
                        </a:moveTo>
                        <a:cubicBezTo>
                          <a:pt x="77" y="46"/>
                          <a:pt x="77" y="46"/>
                          <a:pt x="77" y="46"/>
                        </a:cubicBezTo>
                        <a:cubicBezTo>
                          <a:pt x="77" y="45"/>
                          <a:pt x="77" y="45"/>
                          <a:pt x="77" y="44"/>
                        </a:cubicBezTo>
                        <a:cubicBezTo>
                          <a:pt x="76" y="45"/>
                          <a:pt x="76" y="45"/>
                          <a:pt x="76" y="45"/>
                        </a:cubicBezTo>
                        <a:cubicBezTo>
                          <a:pt x="76" y="45"/>
                          <a:pt x="76" y="45"/>
                          <a:pt x="76" y="46"/>
                        </a:cubicBezTo>
                        <a:close/>
                        <a:moveTo>
                          <a:pt x="80" y="45"/>
                        </a:moveTo>
                        <a:cubicBezTo>
                          <a:pt x="80" y="45"/>
                          <a:pt x="81" y="45"/>
                          <a:pt x="81" y="45"/>
                        </a:cubicBezTo>
                        <a:cubicBezTo>
                          <a:pt x="81" y="44"/>
                          <a:pt x="81" y="44"/>
                          <a:pt x="81" y="44"/>
                        </a:cubicBezTo>
                        <a:cubicBezTo>
                          <a:pt x="81" y="44"/>
                          <a:pt x="81" y="44"/>
                          <a:pt x="81" y="44"/>
                        </a:cubicBezTo>
                        <a:cubicBezTo>
                          <a:pt x="80" y="44"/>
                          <a:pt x="80" y="44"/>
                          <a:pt x="80" y="44"/>
                        </a:cubicBezTo>
                        <a:cubicBezTo>
                          <a:pt x="80" y="44"/>
                          <a:pt x="80" y="45"/>
                          <a:pt x="80" y="45"/>
                        </a:cubicBezTo>
                        <a:close/>
                        <a:moveTo>
                          <a:pt x="83" y="43"/>
                        </a:moveTo>
                        <a:cubicBezTo>
                          <a:pt x="83" y="44"/>
                          <a:pt x="83" y="44"/>
                          <a:pt x="83" y="44"/>
                        </a:cubicBezTo>
                        <a:cubicBezTo>
                          <a:pt x="82" y="44"/>
                          <a:pt x="82" y="44"/>
                          <a:pt x="82" y="44"/>
                        </a:cubicBezTo>
                        <a:cubicBezTo>
                          <a:pt x="83" y="44"/>
                          <a:pt x="83" y="44"/>
                          <a:pt x="83" y="44"/>
                        </a:cubicBezTo>
                        <a:cubicBezTo>
                          <a:pt x="83" y="43"/>
                          <a:pt x="83" y="43"/>
                          <a:pt x="83" y="43"/>
                        </a:cubicBezTo>
                        <a:cubicBezTo>
                          <a:pt x="83" y="43"/>
                          <a:pt x="83" y="43"/>
                          <a:pt x="83" y="43"/>
                        </a:cubicBezTo>
                        <a:cubicBezTo>
                          <a:pt x="83" y="43"/>
                          <a:pt x="83" y="43"/>
                          <a:pt x="83" y="43"/>
                        </a:cubicBezTo>
                        <a:close/>
                        <a:moveTo>
                          <a:pt x="67" y="42"/>
                        </a:moveTo>
                        <a:cubicBezTo>
                          <a:pt x="67" y="42"/>
                          <a:pt x="67" y="43"/>
                          <a:pt x="67" y="43"/>
                        </a:cubicBezTo>
                        <a:cubicBezTo>
                          <a:pt x="68" y="43"/>
                          <a:pt x="68" y="43"/>
                          <a:pt x="68" y="43"/>
                        </a:cubicBezTo>
                        <a:cubicBezTo>
                          <a:pt x="68" y="43"/>
                          <a:pt x="68" y="42"/>
                          <a:pt x="67" y="42"/>
                        </a:cubicBezTo>
                        <a:cubicBezTo>
                          <a:pt x="67" y="42"/>
                          <a:pt x="67" y="42"/>
                          <a:pt x="67" y="42"/>
                        </a:cubicBezTo>
                        <a:close/>
                        <a:moveTo>
                          <a:pt x="72" y="42"/>
                        </a:moveTo>
                        <a:cubicBezTo>
                          <a:pt x="72" y="42"/>
                          <a:pt x="72" y="42"/>
                          <a:pt x="72" y="42"/>
                        </a:cubicBezTo>
                        <a:cubicBezTo>
                          <a:pt x="72" y="42"/>
                          <a:pt x="72" y="42"/>
                          <a:pt x="72" y="42"/>
                        </a:cubicBezTo>
                        <a:close/>
                        <a:moveTo>
                          <a:pt x="82" y="40"/>
                        </a:moveTo>
                        <a:cubicBezTo>
                          <a:pt x="83" y="40"/>
                          <a:pt x="83" y="40"/>
                          <a:pt x="84" y="40"/>
                        </a:cubicBezTo>
                        <a:cubicBezTo>
                          <a:pt x="84" y="40"/>
                          <a:pt x="84" y="40"/>
                          <a:pt x="84" y="40"/>
                        </a:cubicBezTo>
                        <a:cubicBezTo>
                          <a:pt x="84" y="39"/>
                          <a:pt x="84" y="39"/>
                          <a:pt x="84" y="39"/>
                        </a:cubicBezTo>
                        <a:cubicBezTo>
                          <a:pt x="84" y="39"/>
                          <a:pt x="84" y="39"/>
                          <a:pt x="84" y="39"/>
                        </a:cubicBezTo>
                        <a:cubicBezTo>
                          <a:pt x="84" y="39"/>
                          <a:pt x="84" y="39"/>
                          <a:pt x="83" y="39"/>
                        </a:cubicBezTo>
                        <a:cubicBezTo>
                          <a:pt x="82" y="40"/>
                          <a:pt x="82" y="40"/>
                          <a:pt x="82" y="40"/>
                        </a:cubicBezTo>
                        <a:cubicBezTo>
                          <a:pt x="82" y="40"/>
                          <a:pt x="82" y="40"/>
                          <a:pt x="82" y="40"/>
                        </a:cubicBezTo>
                        <a:close/>
                        <a:moveTo>
                          <a:pt x="67" y="37"/>
                        </a:moveTo>
                        <a:cubicBezTo>
                          <a:pt x="67" y="38"/>
                          <a:pt x="67" y="38"/>
                          <a:pt x="67" y="39"/>
                        </a:cubicBezTo>
                        <a:cubicBezTo>
                          <a:pt x="67" y="39"/>
                          <a:pt x="67" y="39"/>
                          <a:pt x="68" y="39"/>
                        </a:cubicBezTo>
                        <a:cubicBezTo>
                          <a:pt x="68" y="38"/>
                          <a:pt x="67" y="38"/>
                          <a:pt x="67" y="37"/>
                        </a:cubicBezTo>
                        <a:cubicBezTo>
                          <a:pt x="67" y="37"/>
                          <a:pt x="67" y="37"/>
                          <a:pt x="67" y="37"/>
                        </a:cubicBezTo>
                        <a:cubicBezTo>
                          <a:pt x="67" y="37"/>
                          <a:pt x="67" y="37"/>
                          <a:pt x="67" y="37"/>
                        </a:cubicBezTo>
                        <a:close/>
                        <a:moveTo>
                          <a:pt x="71" y="38"/>
                        </a:moveTo>
                        <a:cubicBezTo>
                          <a:pt x="71" y="37"/>
                          <a:pt x="71" y="37"/>
                          <a:pt x="71" y="37"/>
                        </a:cubicBezTo>
                        <a:cubicBezTo>
                          <a:pt x="71" y="37"/>
                          <a:pt x="71" y="37"/>
                          <a:pt x="71" y="37"/>
                        </a:cubicBezTo>
                        <a:cubicBezTo>
                          <a:pt x="71" y="37"/>
                          <a:pt x="71" y="37"/>
                          <a:pt x="70" y="37"/>
                        </a:cubicBezTo>
                        <a:cubicBezTo>
                          <a:pt x="71" y="37"/>
                          <a:pt x="71" y="37"/>
                          <a:pt x="71" y="38"/>
                        </a:cubicBezTo>
                        <a:close/>
                        <a:moveTo>
                          <a:pt x="85" y="35"/>
                        </a:moveTo>
                        <a:cubicBezTo>
                          <a:pt x="85" y="35"/>
                          <a:pt x="85" y="35"/>
                          <a:pt x="86" y="35"/>
                        </a:cubicBezTo>
                        <a:cubicBezTo>
                          <a:pt x="86" y="35"/>
                          <a:pt x="86" y="35"/>
                          <a:pt x="86" y="35"/>
                        </a:cubicBezTo>
                        <a:cubicBezTo>
                          <a:pt x="86" y="35"/>
                          <a:pt x="85" y="35"/>
                          <a:pt x="85" y="35"/>
                        </a:cubicBezTo>
                        <a:cubicBezTo>
                          <a:pt x="85" y="35"/>
                          <a:pt x="85" y="35"/>
                          <a:pt x="85" y="35"/>
                        </a:cubicBezTo>
                        <a:close/>
                        <a:moveTo>
                          <a:pt x="67" y="35"/>
                        </a:moveTo>
                        <a:cubicBezTo>
                          <a:pt x="67" y="34"/>
                          <a:pt x="67" y="34"/>
                          <a:pt x="67" y="34"/>
                        </a:cubicBezTo>
                        <a:cubicBezTo>
                          <a:pt x="67" y="34"/>
                          <a:pt x="67" y="34"/>
                          <a:pt x="67" y="34"/>
                        </a:cubicBezTo>
                        <a:cubicBezTo>
                          <a:pt x="67" y="34"/>
                          <a:pt x="67" y="34"/>
                          <a:pt x="67" y="34"/>
                        </a:cubicBezTo>
                        <a:cubicBezTo>
                          <a:pt x="67" y="34"/>
                          <a:pt x="67" y="34"/>
                          <a:pt x="67" y="34"/>
                        </a:cubicBezTo>
                        <a:lnTo>
                          <a:pt x="67" y="35"/>
                        </a:lnTo>
                        <a:close/>
                        <a:moveTo>
                          <a:pt x="85" y="32"/>
                        </a:moveTo>
                        <a:cubicBezTo>
                          <a:pt x="86" y="32"/>
                          <a:pt x="86" y="32"/>
                          <a:pt x="86" y="33"/>
                        </a:cubicBezTo>
                        <a:cubicBezTo>
                          <a:pt x="87" y="32"/>
                          <a:pt x="87" y="32"/>
                          <a:pt x="87" y="31"/>
                        </a:cubicBezTo>
                        <a:cubicBezTo>
                          <a:pt x="86" y="32"/>
                          <a:pt x="86" y="32"/>
                          <a:pt x="85" y="32"/>
                        </a:cubicBezTo>
                        <a:close/>
                        <a:moveTo>
                          <a:pt x="69" y="30"/>
                        </a:moveTo>
                        <a:cubicBezTo>
                          <a:pt x="70" y="30"/>
                          <a:pt x="71" y="30"/>
                          <a:pt x="72" y="30"/>
                        </a:cubicBezTo>
                        <a:cubicBezTo>
                          <a:pt x="72" y="29"/>
                          <a:pt x="72" y="29"/>
                          <a:pt x="72" y="29"/>
                        </a:cubicBezTo>
                        <a:cubicBezTo>
                          <a:pt x="71" y="29"/>
                          <a:pt x="70" y="29"/>
                          <a:pt x="69" y="30"/>
                        </a:cubicBezTo>
                        <a:cubicBezTo>
                          <a:pt x="69" y="30"/>
                          <a:pt x="69" y="30"/>
                          <a:pt x="69" y="30"/>
                        </a:cubicBezTo>
                        <a:close/>
                        <a:moveTo>
                          <a:pt x="77" y="28"/>
                        </a:moveTo>
                        <a:cubicBezTo>
                          <a:pt x="77" y="28"/>
                          <a:pt x="77" y="28"/>
                          <a:pt x="77" y="28"/>
                        </a:cubicBezTo>
                        <a:cubicBezTo>
                          <a:pt x="77" y="28"/>
                          <a:pt x="77" y="27"/>
                          <a:pt x="77" y="27"/>
                        </a:cubicBezTo>
                        <a:cubicBezTo>
                          <a:pt x="77" y="27"/>
                          <a:pt x="77" y="27"/>
                          <a:pt x="77" y="27"/>
                        </a:cubicBezTo>
                        <a:lnTo>
                          <a:pt x="77" y="28"/>
                        </a:lnTo>
                        <a:close/>
                        <a:moveTo>
                          <a:pt x="68" y="26"/>
                        </a:moveTo>
                        <a:cubicBezTo>
                          <a:pt x="69" y="26"/>
                          <a:pt x="70" y="26"/>
                          <a:pt x="70" y="26"/>
                        </a:cubicBezTo>
                        <a:cubicBezTo>
                          <a:pt x="69" y="26"/>
                          <a:pt x="69" y="26"/>
                          <a:pt x="68" y="26"/>
                        </a:cubicBezTo>
                        <a:cubicBezTo>
                          <a:pt x="68" y="26"/>
                          <a:pt x="68" y="26"/>
                          <a:pt x="68" y="26"/>
                        </a:cubicBezTo>
                        <a:close/>
                        <a:moveTo>
                          <a:pt x="88" y="24"/>
                        </a:moveTo>
                        <a:cubicBezTo>
                          <a:pt x="88" y="24"/>
                          <a:pt x="88" y="25"/>
                          <a:pt x="88" y="25"/>
                        </a:cubicBezTo>
                        <a:cubicBezTo>
                          <a:pt x="88" y="25"/>
                          <a:pt x="89" y="25"/>
                          <a:pt x="89"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8" y="24"/>
                          <a:pt x="88" y="24"/>
                          <a:pt x="88" y="24"/>
                        </a:cubicBezTo>
                        <a:close/>
                        <a:moveTo>
                          <a:pt x="91" y="20"/>
                        </a:moveTo>
                        <a:cubicBezTo>
                          <a:pt x="91" y="21"/>
                          <a:pt x="91" y="21"/>
                          <a:pt x="91" y="21"/>
                        </a:cubicBezTo>
                        <a:cubicBezTo>
                          <a:pt x="91" y="21"/>
                          <a:pt x="91" y="21"/>
                          <a:pt x="91" y="21"/>
                        </a:cubicBezTo>
                        <a:cubicBezTo>
                          <a:pt x="91" y="21"/>
                          <a:pt x="91" y="21"/>
                          <a:pt x="91" y="20"/>
                        </a:cubicBezTo>
                        <a:close/>
                        <a:moveTo>
                          <a:pt x="67" y="21"/>
                        </a:moveTo>
                        <a:cubicBezTo>
                          <a:pt x="68" y="21"/>
                          <a:pt x="68" y="20"/>
                          <a:pt x="69" y="20"/>
                        </a:cubicBezTo>
                        <a:cubicBezTo>
                          <a:pt x="69" y="20"/>
                          <a:pt x="69" y="20"/>
                          <a:pt x="69" y="20"/>
                        </a:cubicBezTo>
                        <a:cubicBezTo>
                          <a:pt x="68" y="20"/>
                          <a:pt x="67" y="20"/>
                          <a:pt x="67" y="20"/>
                        </a:cubicBezTo>
                        <a:lnTo>
                          <a:pt x="67" y="21"/>
                        </a:lnTo>
                        <a:close/>
                        <a:moveTo>
                          <a:pt x="74" y="18"/>
                        </a:moveTo>
                        <a:cubicBezTo>
                          <a:pt x="74" y="18"/>
                          <a:pt x="75" y="18"/>
                          <a:pt x="75" y="18"/>
                        </a:cubicBezTo>
                        <a:cubicBezTo>
                          <a:pt x="75" y="18"/>
                          <a:pt x="75" y="18"/>
                          <a:pt x="75" y="18"/>
                        </a:cubicBezTo>
                        <a:cubicBezTo>
                          <a:pt x="75" y="18"/>
                          <a:pt x="74" y="18"/>
                          <a:pt x="74" y="18"/>
                        </a:cubicBezTo>
                        <a:cubicBezTo>
                          <a:pt x="74" y="18"/>
                          <a:pt x="74" y="18"/>
                          <a:pt x="74" y="18"/>
                        </a:cubicBezTo>
                        <a:close/>
                        <a:moveTo>
                          <a:pt x="90" y="11"/>
                        </a:moveTo>
                        <a:cubicBezTo>
                          <a:pt x="90" y="11"/>
                          <a:pt x="91" y="12"/>
                          <a:pt x="91" y="12"/>
                        </a:cubicBezTo>
                        <a:cubicBezTo>
                          <a:pt x="91" y="14"/>
                          <a:pt x="92" y="16"/>
                          <a:pt x="92" y="18"/>
                        </a:cubicBezTo>
                        <a:cubicBezTo>
                          <a:pt x="94" y="15"/>
                          <a:pt x="95" y="13"/>
                          <a:pt x="96" y="11"/>
                        </a:cubicBezTo>
                        <a:cubicBezTo>
                          <a:pt x="94" y="9"/>
                          <a:pt x="92" y="8"/>
                          <a:pt x="89" y="7"/>
                        </a:cubicBezTo>
                        <a:cubicBezTo>
                          <a:pt x="89" y="7"/>
                          <a:pt x="89" y="7"/>
                          <a:pt x="89" y="8"/>
                        </a:cubicBezTo>
                        <a:cubicBezTo>
                          <a:pt x="90" y="8"/>
                          <a:pt x="90" y="8"/>
                          <a:pt x="90" y="8"/>
                        </a:cubicBezTo>
                        <a:cubicBezTo>
                          <a:pt x="90" y="9"/>
                          <a:pt x="90" y="9"/>
                          <a:pt x="90" y="9"/>
                        </a:cubicBezTo>
                        <a:cubicBezTo>
                          <a:pt x="90" y="10"/>
                          <a:pt x="90" y="10"/>
                          <a:pt x="90" y="10"/>
                        </a:cubicBezTo>
                        <a:cubicBezTo>
                          <a:pt x="90" y="10"/>
                          <a:pt x="90" y="10"/>
                          <a:pt x="90" y="11"/>
                        </a:cubicBezTo>
                        <a:close/>
                        <a:moveTo>
                          <a:pt x="85" y="14"/>
                        </a:moveTo>
                        <a:cubicBezTo>
                          <a:pt x="85" y="14"/>
                          <a:pt x="85" y="14"/>
                          <a:pt x="86" y="14"/>
                        </a:cubicBezTo>
                        <a:cubicBezTo>
                          <a:pt x="86" y="14"/>
                          <a:pt x="86" y="14"/>
                          <a:pt x="86" y="14"/>
                        </a:cubicBezTo>
                        <a:cubicBezTo>
                          <a:pt x="85" y="14"/>
                          <a:pt x="85" y="14"/>
                          <a:pt x="84" y="14"/>
                        </a:cubicBezTo>
                        <a:cubicBezTo>
                          <a:pt x="84" y="14"/>
                          <a:pt x="85" y="14"/>
                          <a:pt x="85" y="14"/>
                        </a:cubicBezTo>
                        <a:close/>
                        <a:moveTo>
                          <a:pt x="73" y="13"/>
                        </a:moveTo>
                        <a:cubicBezTo>
                          <a:pt x="73" y="13"/>
                          <a:pt x="73" y="12"/>
                          <a:pt x="73" y="12"/>
                        </a:cubicBezTo>
                        <a:cubicBezTo>
                          <a:pt x="73" y="12"/>
                          <a:pt x="73" y="12"/>
                          <a:pt x="73" y="12"/>
                        </a:cubicBezTo>
                        <a:cubicBezTo>
                          <a:pt x="73" y="12"/>
                          <a:pt x="73" y="12"/>
                          <a:pt x="73" y="12"/>
                        </a:cubicBezTo>
                        <a:cubicBezTo>
                          <a:pt x="73" y="12"/>
                          <a:pt x="73" y="13"/>
                          <a:pt x="73" y="13"/>
                        </a:cubicBezTo>
                        <a:close/>
                        <a:moveTo>
                          <a:pt x="69" y="10"/>
                        </a:moveTo>
                        <a:cubicBezTo>
                          <a:pt x="69" y="10"/>
                          <a:pt x="69" y="10"/>
                          <a:pt x="69" y="10"/>
                        </a:cubicBezTo>
                        <a:cubicBezTo>
                          <a:pt x="69" y="10"/>
                          <a:pt x="69" y="10"/>
                          <a:pt x="69" y="10"/>
                        </a:cubicBezTo>
                        <a:cubicBezTo>
                          <a:pt x="69" y="10"/>
                          <a:pt x="69" y="10"/>
                          <a:pt x="69" y="9"/>
                        </a:cubicBezTo>
                        <a:cubicBezTo>
                          <a:pt x="69" y="9"/>
                          <a:pt x="68" y="9"/>
                          <a:pt x="68" y="9"/>
                        </a:cubicBezTo>
                        <a:cubicBezTo>
                          <a:pt x="68" y="9"/>
                          <a:pt x="69" y="9"/>
                          <a:pt x="69" y="10"/>
                        </a:cubicBezTo>
                        <a:close/>
                        <a:moveTo>
                          <a:pt x="72" y="10"/>
                        </a:moveTo>
                        <a:cubicBezTo>
                          <a:pt x="72" y="10"/>
                          <a:pt x="72" y="10"/>
                          <a:pt x="72" y="10"/>
                        </a:cubicBezTo>
                        <a:cubicBezTo>
                          <a:pt x="72" y="9"/>
                          <a:pt x="72" y="9"/>
                          <a:pt x="72" y="8"/>
                        </a:cubicBezTo>
                        <a:cubicBezTo>
                          <a:pt x="72" y="8"/>
                          <a:pt x="72" y="9"/>
                          <a:pt x="72" y="9"/>
                        </a:cubicBezTo>
                        <a:cubicBezTo>
                          <a:pt x="72" y="9"/>
                          <a:pt x="72" y="9"/>
                          <a:pt x="72" y="10"/>
                        </a:cubicBezTo>
                        <a:close/>
                        <a:moveTo>
                          <a:pt x="84" y="7"/>
                        </a:moveTo>
                        <a:cubicBezTo>
                          <a:pt x="84" y="8"/>
                          <a:pt x="83" y="8"/>
                          <a:pt x="82" y="9"/>
                        </a:cubicBezTo>
                        <a:cubicBezTo>
                          <a:pt x="83" y="8"/>
                          <a:pt x="84" y="8"/>
                          <a:pt x="84" y="8"/>
                        </a:cubicBezTo>
                        <a:cubicBezTo>
                          <a:pt x="84" y="8"/>
                          <a:pt x="84" y="8"/>
                          <a:pt x="84" y="7"/>
                        </a:cubicBezTo>
                        <a:close/>
                        <a:moveTo>
                          <a:pt x="77" y="8"/>
                        </a:moveTo>
                        <a:cubicBezTo>
                          <a:pt x="77" y="7"/>
                          <a:pt x="77" y="7"/>
                          <a:pt x="77" y="7"/>
                        </a:cubicBezTo>
                        <a:cubicBezTo>
                          <a:pt x="77" y="7"/>
                          <a:pt x="77" y="7"/>
                          <a:pt x="77" y="7"/>
                        </a:cubicBezTo>
                        <a:cubicBezTo>
                          <a:pt x="77" y="7"/>
                          <a:pt x="77" y="7"/>
                          <a:pt x="77" y="7"/>
                        </a:cubicBezTo>
                        <a:cubicBezTo>
                          <a:pt x="77" y="7"/>
                          <a:pt x="77" y="7"/>
                          <a:pt x="77" y="8"/>
                        </a:cubicBezTo>
                        <a:close/>
                        <a:moveTo>
                          <a:pt x="86" y="6"/>
                        </a:moveTo>
                        <a:cubicBezTo>
                          <a:pt x="86" y="6"/>
                          <a:pt x="86" y="6"/>
                          <a:pt x="86" y="6"/>
                        </a:cubicBezTo>
                        <a:cubicBezTo>
                          <a:pt x="86" y="7"/>
                          <a:pt x="86" y="7"/>
                          <a:pt x="86" y="7"/>
                        </a:cubicBezTo>
                        <a:cubicBezTo>
                          <a:pt x="87" y="7"/>
                          <a:pt x="87" y="7"/>
                          <a:pt x="87" y="7"/>
                        </a:cubicBezTo>
                        <a:cubicBezTo>
                          <a:pt x="87" y="7"/>
                          <a:pt x="87" y="7"/>
                          <a:pt x="87" y="6"/>
                        </a:cubicBezTo>
                        <a:cubicBezTo>
                          <a:pt x="86" y="6"/>
                          <a:pt x="86" y="6"/>
                          <a:pt x="86" y="6"/>
                        </a:cubicBezTo>
                        <a:close/>
                        <a:moveTo>
                          <a:pt x="68" y="4"/>
                        </a:moveTo>
                        <a:cubicBezTo>
                          <a:pt x="68" y="5"/>
                          <a:pt x="68" y="6"/>
                          <a:pt x="68" y="7"/>
                        </a:cubicBezTo>
                        <a:cubicBezTo>
                          <a:pt x="68" y="7"/>
                          <a:pt x="68" y="7"/>
                          <a:pt x="68" y="7"/>
                        </a:cubicBezTo>
                        <a:cubicBezTo>
                          <a:pt x="68" y="6"/>
                          <a:pt x="68" y="5"/>
                          <a:pt x="68" y="4"/>
                        </a:cubicBezTo>
                        <a:cubicBezTo>
                          <a:pt x="68" y="4"/>
                          <a:pt x="68" y="4"/>
                          <a:pt x="68" y="4"/>
                        </a:cubicBezTo>
                        <a:close/>
                        <a:moveTo>
                          <a:pt x="80" y="6"/>
                        </a:moveTo>
                        <a:cubicBezTo>
                          <a:pt x="81" y="6"/>
                          <a:pt x="82" y="6"/>
                          <a:pt x="83" y="5"/>
                        </a:cubicBezTo>
                        <a:cubicBezTo>
                          <a:pt x="82" y="5"/>
                          <a:pt x="81" y="5"/>
                          <a:pt x="81" y="5"/>
                        </a:cubicBezTo>
                        <a:cubicBezTo>
                          <a:pt x="80" y="5"/>
                          <a:pt x="80" y="5"/>
                          <a:pt x="80" y="5"/>
                        </a:cubicBezTo>
                        <a:cubicBezTo>
                          <a:pt x="80" y="6"/>
                          <a:pt x="80" y="6"/>
                          <a:pt x="80" y="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37" name="Freeform 10"/>
                  <p:cNvSpPr/>
                  <p:nvPr/>
                </p:nvSpPr>
                <p:spPr bwMode="auto">
                  <a:xfrm>
                    <a:off x="6778339" y="2808214"/>
                    <a:ext cx="251222" cy="339433"/>
                  </a:xfrm>
                  <a:custGeom>
                    <a:avLst/>
                    <a:gdLst>
                      <a:gd name="T0" fmla="*/ 2 w 40"/>
                      <a:gd name="T1" fmla="*/ 54 h 54"/>
                      <a:gd name="T2" fmla="*/ 1 w 40"/>
                      <a:gd name="T3" fmla="*/ 53 h 54"/>
                      <a:gd name="T4" fmla="*/ 1 w 40"/>
                      <a:gd name="T5" fmla="*/ 52 h 54"/>
                      <a:gd name="T6" fmla="*/ 7 w 40"/>
                      <a:gd name="T7" fmla="*/ 41 h 54"/>
                      <a:gd name="T8" fmla="*/ 9 w 40"/>
                      <a:gd name="T9" fmla="*/ 38 h 54"/>
                      <a:gd name="T10" fmla="*/ 18 w 40"/>
                      <a:gd name="T11" fmla="*/ 25 h 54"/>
                      <a:gd name="T12" fmla="*/ 28 w 40"/>
                      <a:gd name="T13" fmla="*/ 12 h 54"/>
                      <a:gd name="T14" fmla="*/ 28 w 40"/>
                      <a:gd name="T15" fmla="*/ 11 h 54"/>
                      <a:gd name="T16" fmla="*/ 38 w 40"/>
                      <a:gd name="T17" fmla="*/ 0 h 54"/>
                      <a:gd name="T18" fmla="*/ 39 w 40"/>
                      <a:gd name="T19" fmla="*/ 0 h 54"/>
                      <a:gd name="T20" fmla="*/ 40 w 40"/>
                      <a:gd name="T21" fmla="*/ 1 h 54"/>
                      <a:gd name="T22" fmla="*/ 40 w 40"/>
                      <a:gd name="T23" fmla="*/ 2 h 54"/>
                      <a:gd name="T24" fmla="*/ 34 w 40"/>
                      <a:gd name="T25" fmla="*/ 9 h 54"/>
                      <a:gd name="T26" fmla="*/ 30 w 40"/>
                      <a:gd name="T27" fmla="*/ 15 h 54"/>
                      <a:gd name="T28" fmla="*/ 20 w 40"/>
                      <a:gd name="T29" fmla="*/ 27 h 54"/>
                      <a:gd name="T30" fmla="*/ 11 w 40"/>
                      <a:gd name="T31" fmla="*/ 41 h 54"/>
                      <a:gd name="T32" fmla="*/ 9 w 40"/>
                      <a:gd name="T33" fmla="*/ 45 h 54"/>
                      <a:gd name="T34" fmla="*/ 3 w 40"/>
                      <a:gd name="T35" fmla="*/ 53 h 54"/>
                      <a:gd name="T36" fmla="*/ 2 w 40"/>
                      <a:gd name="T3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4">
                        <a:moveTo>
                          <a:pt x="2" y="54"/>
                        </a:moveTo>
                        <a:cubicBezTo>
                          <a:pt x="1" y="54"/>
                          <a:pt x="1" y="54"/>
                          <a:pt x="1" y="53"/>
                        </a:cubicBezTo>
                        <a:cubicBezTo>
                          <a:pt x="0" y="53"/>
                          <a:pt x="0" y="52"/>
                          <a:pt x="1" y="52"/>
                        </a:cubicBezTo>
                        <a:cubicBezTo>
                          <a:pt x="2" y="48"/>
                          <a:pt x="5" y="45"/>
                          <a:pt x="7" y="41"/>
                        </a:cubicBezTo>
                        <a:cubicBezTo>
                          <a:pt x="8" y="40"/>
                          <a:pt x="8" y="39"/>
                          <a:pt x="9" y="38"/>
                        </a:cubicBezTo>
                        <a:cubicBezTo>
                          <a:pt x="12" y="33"/>
                          <a:pt x="15" y="29"/>
                          <a:pt x="18" y="25"/>
                        </a:cubicBezTo>
                        <a:cubicBezTo>
                          <a:pt x="21" y="20"/>
                          <a:pt x="24" y="16"/>
                          <a:pt x="28" y="12"/>
                        </a:cubicBezTo>
                        <a:cubicBezTo>
                          <a:pt x="28" y="11"/>
                          <a:pt x="28" y="11"/>
                          <a:pt x="28" y="11"/>
                        </a:cubicBezTo>
                        <a:cubicBezTo>
                          <a:pt x="31" y="7"/>
                          <a:pt x="34" y="4"/>
                          <a:pt x="38" y="0"/>
                        </a:cubicBezTo>
                        <a:cubicBezTo>
                          <a:pt x="38" y="0"/>
                          <a:pt x="39" y="0"/>
                          <a:pt x="39" y="0"/>
                        </a:cubicBezTo>
                        <a:cubicBezTo>
                          <a:pt x="39" y="0"/>
                          <a:pt x="40" y="0"/>
                          <a:pt x="40" y="1"/>
                        </a:cubicBezTo>
                        <a:cubicBezTo>
                          <a:pt x="40" y="1"/>
                          <a:pt x="40" y="2"/>
                          <a:pt x="40" y="2"/>
                        </a:cubicBezTo>
                        <a:cubicBezTo>
                          <a:pt x="38" y="4"/>
                          <a:pt x="36" y="7"/>
                          <a:pt x="34" y="9"/>
                        </a:cubicBezTo>
                        <a:cubicBezTo>
                          <a:pt x="33" y="11"/>
                          <a:pt x="31" y="13"/>
                          <a:pt x="30" y="15"/>
                        </a:cubicBezTo>
                        <a:cubicBezTo>
                          <a:pt x="27" y="19"/>
                          <a:pt x="24" y="23"/>
                          <a:pt x="20" y="27"/>
                        </a:cubicBezTo>
                        <a:cubicBezTo>
                          <a:pt x="17" y="31"/>
                          <a:pt x="14" y="36"/>
                          <a:pt x="11" y="41"/>
                        </a:cubicBezTo>
                        <a:cubicBezTo>
                          <a:pt x="10" y="42"/>
                          <a:pt x="10" y="44"/>
                          <a:pt x="9" y="45"/>
                        </a:cubicBezTo>
                        <a:cubicBezTo>
                          <a:pt x="7" y="48"/>
                          <a:pt x="5" y="51"/>
                          <a:pt x="3" y="53"/>
                        </a:cubicBezTo>
                        <a:cubicBezTo>
                          <a:pt x="3" y="54"/>
                          <a:pt x="2" y="54"/>
                          <a:pt x="2" y="5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0" name="Freeform 13"/>
                  <p:cNvSpPr/>
                  <p:nvPr/>
                </p:nvSpPr>
                <p:spPr bwMode="auto">
                  <a:xfrm>
                    <a:off x="6878351" y="2946369"/>
                    <a:ext cx="258366" cy="302512"/>
                  </a:xfrm>
                  <a:custGeom>
                    <a:avLst/>
                    <a:gdLst>
                      <a:gd name="T0" fmla="*/ 1 w 41"/>
                      <a:gd name="T1" fmla="*/ 48 h 48"/>
                      <a:gd name="T2" fmla="*/ 0 w 41"/>
                      <a:gd name="T3" fmla="*/ 48 h 48"/>
                      <a:gd name="T4" fmla="*/ 0 w 41"/>
                      <a:gd name="T5" fmla="*/ 46 h 48"/>
                      <a:gd name="T6" fmla="*/ 7 w 41"/>
                      <a:gd name="T7" fmla="*/ 36 h 48"/>
                      <a:gd name="T8" fmla="*/ 8 w 41"/>
                      <a:gd name="T9" fmla="*/ 34 h 48"/>
                      <a:gd name="T10" fmla="*/ 18 w 41"/>
                      <a:gd name="T11" fmla="*/ 23 h 48"/>
                      <a:gd name="T12" fmla="*/ 30 w 41"/>
                      <a:gd name="T13" fmla="*/ 10 h 48"/>
                      <a:gd name="T14" fmla="*/ 39 w 41"/>
                      <a:gd name="T15" fmla="*/ 1 h 48"/>
                      <a:gd name="T16" fmla="*/ 40 w 41"/>
                      <a:gd name="T17" fmla="*/ 0 h 48"/>
                      <a:gd name="T18" fmla="*/ 41 w 41"/>
                      <a:gd name="T19" fmla="*/ 1 h 48"/>
                      <a:gd name="T20" fmla="*/ 41 w 41"/>
                      <a:gd name="T21" fmla="*/ 3 h 48"/>
                      <a:gd name="T22" fmla="*/ 27 w 41"/>
                      <a:gd name="T23" fmla="*/ 18 h 48"/>
                      <a:gd name="T24" fmla="*/ 21 w 41"/>
                      <a:gd name="T25" fmla="*/ 25 h 48"/>
                      <a:gd name="T26" fmla="*/ 11 w 41"/>
                      <a:gd name="T27" fmla="*/ 37 h 48"/>
                      <a:gd name="T28" fmla="*/ 8 w 41"/>
                      <a:gd name="T29" fmla="*/ 41 h 48"/>
                      <a:gd name="T30" fmla="*/ 2 w 41"/>
                      <a:gd name="T31" fmla="*/ 48 h 48"/>
                      <a:gd name="T32" fmla="*/ 1 w 41"/>
                      <a:gd name="T3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8">
                        <a:moveTo>
                          <a:pt x="1" y="48"/>
                        </a:moveTo>
                        <a:cubicBezTo>
                          <a:pt x="1" y="48"/>
                          <a:pt x="0" y="48"/>
                          <a:pt x="0" y="48"/>
                        </a:cubicBezTo>
                        <a:cubicBezTo>
                          <a:pt x="0" y="47"/>
                          <a:pt x="0" y="47"/>
                          <a:pt x="0" y="46"/>
                        </a:cubicBezTo>
                        <a:cubicBezTo>
                          <a:pt x="2" y="43"/>
                          <a:pt x="4" y="39"/>
                          <a:pt x="7" y="36"/>
                        </a:cubicBezTo>
                        <a:cubicBezTo>
                          <a:pt x="8" y="34"/>
                          <a:pt x="8" y="34"/>
                          <a:pt x="8" y="34"/>
                        </a:cubicBezTo>
                        <a:cubicBezTo>
                          <a:pt x="11" y="31"/>
                          <a:pt x="14" y="27"/>
                          <a:pt x="18" y="23"/>
                        </a:cubicBezTo>
                        <a:cubicBezTo>
                          <a:pt x="22" y="18"/>
                          <a:pt x="26" y="14"/>
                          <a:pt x="30" y="10"/>
                        </a:cubicBezTo>
                        <a:cubicBezTo>
                          <a:pt x="33" y="7"/>
                          <a:pt x="36" y="4"/>
                          <a:pt x="39" y="1"/>
                        </a:cubicBezTo>
                        <a:cubicBezTo>
                          <a:pt x="39" y="1"/>
                          <a:pt x="39" y="0"/>
                          <a:pt x="40" y="0"/>
                        </a:cubicBezTo>
                        <a:cubicBezTo>
                          <a:pt x="40" y="0"/>
                          <a:pt x="41" y="1"/>
                          <a:pt x="41" y="1"/>
                        </a:cubicBezTo>
                        <a:cubicBezTo>
                          <a:pt x="41" y="2"/>
                          <a:pt x="41" y="2"/>
                          <a:pt x="41" y="3"/>
                        </a:cubicBezTo>
                        <a:cubicBezTo>
                          <a:pt x="36" y="8"/>
                          <a:pt x="32" y="13"/>
                          <a:pt x="27" y="18"/>
                        </a:cubicBezTo>
                        <a:cubicBezTo>
                          <a:pt x="25" y="20"/>
                          <a:pt x="23" y="23"/>
                          <a:pt x="21" y="25"/>
                        </a:cubicBezTo>
                        <a:cubicBezTo>
                          <a:pt x="17" y="29"/>
                          <a:pt x="14" y="33"/>
                          <a:pt x="11" y="37"/>
                        </a:cubicBezTo>
                        <a:cubicBezTo>
                          <a:pt x="10" y="38"/>
                          <a:pt x="9" y="40"/>
                          <a:pt x="8" y="41"/>
                        </a:cubicBezTo>
                        <a:cubicBezTo>
                          <a:pt x="6" y="43"/>
                          <a:pt x="4" y="46"/>
                          <a:pt x="2" y="48"/>
                        </a:cubicBezTo>
                        <a:cubicBezTo>
                          <a:pt x="2" y="48"/>
                          <a:pt x="1" y="48"/>
                          <a:pt x="1" y="48"/>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1" name="Freeform 14"/>
                  <p:cNvSpPr/>
                  <p:nvPr/>
                </p:nvSpPr>
                <p:spPr bwMode="auto">
                  <a:xfrm>
                    <a:off x="6960504" y="3009492"/>
                    <a:ext cx="207169" cy="271546"/>
                  </a:xfrm>
                  <a:custGeom>
                    <a:avLst/>
                    <a:gdLst>
                      <a:gd name="T0" fmla="*/ 1 w 33"/>
                      <a:gd name="T1" fmla="*/ 43 h 43"/>
                      <a:gd name="T2" fmla="*/ 0 w 33"/>
                      <a:gd name="T3" fmla="*/ 43 h 43"/>
                      <a:gd name="T4" fmla="*/ 0 w 33"/>
                      <a:gd name="T5" fmla="*/ 42 h 43"/>
                      <a:gd name="T6" fmla="*/ 6 w 33"/>
                      <a:gd name="T7" fmla="*/ 32 h 43"/>
                      <a:gd name="T8" fmla="*/ 7 w 33"/>
                      <a:gd name="T9" fmla="*/ 31 h 43"/>
                      <a:gd name="T10" fmla="*/ 14 w 33"/>
                      <a:gd name="T11" fmla="*/ 20 h 43"/>
                      <a:gd name="T12" fmla="*/ 23 w 33"/>
                      <a:gd name="T13" fmla="*/ 10 h 43"/>
                      <a:gd name="T14" fmla="*/ 31 w 33"/>
                      <a:gd name="T15" fmla="*/ 0 h 43"/>
                      <a:gd name="T16" fmla="*/ 32 w 33"/>
                      <a:gd name="T17" fmla="*/ 0 h 43"/>
                      <a:gd name="T18" fmla="*/ 33 w 33"/>
                      <a:gd name="T19" fmla="*/ 1 h 43"/>
                      <a:gd name="T20" fmla="*/ 33 w 33"/>
                      <a:gd name="T21" fmla="*/ 2 h 43"/>
                      <a:gd name="T22" fmla="*/ 28 w 33"/>
                      <a:gd name="T23" fmla="*/ 8 h 43"/>
                      <a:gd name="T24" fmla="*/ 17 w 33"/>
                      <a:gd name="T25" fmla="*/ 23 h 43"/>
                      <a:gd name="T26" fmla="*/ 9 w 33"/>
                      <a:gd name="T27" fmla="*/ 33 h 43"/>
                      <a:gd name="T28" fmla="*/ 7 w 33"/>
                      <a:gd name="T29" fmla="*/ 36 h 43"/>
                      <a:gd name="T30" fmla="*/ 2 w 33"/>
                      <a:gd name="T31" fmla="*/ 43 h 43"/>
                      <a:gd name="T32" fmla="*/ 1 w 3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43">
                        <a:moveTo>
                          <a:pt x="1" y="43"/>
                        </a:moveTo>
                        <a:cubicBezTo>
                          <a:pt x="1" y="43"/>
                          <a:pt x="0" y="43"/>
                          <a:pt x="0" y="43"/>
                        </a:cubicBezTo>
                        <a:cubicBezTo>
                          <a:pt x="0" y="42"/>
                          <a:pt x="0" y="42"/>
                          <a:pt x="0" y="42"/>
                        </a:cubicBezTo>
                        <a:cubicBezTo>
                          <a:pt x="1" y="38"/>
                          <a:pt x="4" y="35"/>
                          <a:pt x="6" y="32"/>
                        </a:cubicBezTo>
                        <a:cubicBezTo>
                          <a:pt x="6" y="32"/>
                          <a:pt x="6" y="31"/>
                          <a:pt x="7" y="31"/>
                        </a:cubicBezTo>
                        <a:cubicBezTo>
                          <a:pt x="9" y="27"/>
                          <a:pt x="12" y="23"/>
                          <a:pt x="14" y="20"/>
                        </a:cubicBezTo>
                        <a:cubicBezTo>
                          <a:pt x="17" y="17"/>
                          <a:pt x="20" y="13"/>
                          <a:pt x="23" y="10"/>
                        </a:cubicBezTo>
                        <a:cubicBezTo>
                          <a:pt x="26" y="7"/>
                          <a:pt x="28" y="3"/>
                          <a:pt x="31" y="0"/>
                        </a:cubicBezTo>
                        <a:cubicBezTo>
                          <a:pt x="31" y="0"/>
                          <a:pt x="31" y="0"/>
                          <a:pt x="32" y="0"/>
                        </a:cubicBezTo>
                        <a:cubicBezTo>
                          <a:pt x="32" y="0"/>
                          <a:pt x="33" y="0"/>
                          <a:pt x="33" y="1"/>
                        </a:cubicBezTo>
                        <a:cubicBezTo>
                          <a:pt x="33" y="1"/>
                          <a:pt x="33" y="2"/>
                          <a:pt x="33" y="2"/>
                        </a:cubicBezTo>
                        <a:cubicBezTo>
                          <a:pt x="31" y="4"/>
                          <a:pt x="30" y="6"/>
                          <a:pt x="28" y="8"/>
                        </a:cubicBezTo>
                        <a:cubicBezTo>
                          <a:pt x="25" y="13"/>
                          <a:pt x="21" y="18"/>
                          <a:pt x="17" y="23"/>
                        </a:cubicBezTo>
                        <a:cubicBezTo>
                          <a:pt x="14" y="26"/>
                          <a:pt x="12" y="29"/>
                          <a:pt x="9" y="33"/>
                        </a:cubicBezTo>
                        <a:cubicBezTo>
                          <a:pt x="9" y="34"/>
                          <a:pt x="8" y="35"/>
                          <a:pt x="7" y="36"/>
                        </a:cubicBezTo>
                        <a:cubicBezTo>
                          <a:pt x="6" y="38"/>
                          <a:pt x="4" y="41"/>
                          <a:pt x="2" y="43"/>
                        </a:cubicBezTo>
                        <a:cubicBezTo>
                          <a:pt x="2" y="43"/>
                          <a:pt x="1" y="43"/>
                          <a:pt x="1" y="4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3" name="Freeform 16"/>
                  <p:cNvSpPr/>
                  <p:nvPr/>
                </p:nvSpPr>
                <p:spPr bwMode="auto">
                  <a:xfrm>
                    <a:off x="7098617" y="3072614"/>
                    <a:ext cx="113110" cy="145301"/>
                  </a:xfrm>
                  <a:custGeom>
                    <a:avLst/>
                    <a:gdLst>
                      <a:gd name="T0" fmla="*/ 2 w 18"/>
                      <a:gd name="T1" fmla="*/ 23 h 23"/>
                      <a:gd name="T2" fmla="*/ 1 w 18"/>
                      <a:gd name="T3" fmla="*/ 22 h 23"/>
                      <a:gd name="T4" fmla="*/ 7 w 18"/>
                      <a:gd name="T5" fmla="*/ 11 h 23"/>
                      <a:gd name="T6" fmla="*/ 7 w 18"/>
                      <a:gd name="T7" fmla="*/ 11 h 23"/>
                      <a:gd name="T8" fmla="*/ 10 w 18"/>
                      <a:gd name="T9" fmla="*/ 7 h 23"/>
                      <a:gd name="T10" fmla="*/ 16 w 18"/>
                      <a:gd name="T11" fmla="*/ 0 h 23"/>
                      <a:gd name="T12" fmla="*/ 17 w 18"/>
                      <a:gd name="T13" fmla="*/ 0 h 23"/>
                      <a:gd name="T14" fmla="*/ 18 w 18"/>
                      <a:gd name="T15" fmla="*/ 1 h 23"/>
                      <a:gd name="T16" fmla="*/ 18 w 18"/>
                      <a:gd name="T17" fmla="*/ 2 h 23"/>
                      <a:gd name="T18" fmla="*/ 11 w 18"/>
                      <a:gd name="T19" fmla="*/ 10 h 23"/>
                      <a:gd name="T20" fmla="*/ 10 w 18"/>
                      <a:gd name="T21" fmla="*/ 12 h 23"/>
                      <a:gd name="T22" fmla="*/ 6 w 18"/>
                      <a:gd name="T23" fmla="*/ 17 h 23"/>
                      <a:gd name="T24" fmla="*/ 5 w 18"/>
                      <a:gd name="T25" fmla="*/ 19 h 23"/>
                      <a:gd name="T26" fmla="*/ 3 w 18"/>
                      <a:gd name="T27" fmla="*/ 22 h 23"/>
                      <a:gd name="T28" fmla="*/ 2 w 18"/>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3">
                        <a:moveTo>
                          <a:pt x="2" y="23"/>
                        </a:moveTo>
                        <a:cubicBezTo>
                          <a:pt x="1" y="23"/>
                          <a:pt x="1" y="22"/>
                          <a:pt x="1" y="22"/>
                        </a:cubicBezTo>
                        <a:cubicBezTo>
                          <a:pt x="0" y="17"/>
                          <a:pt x="4" y="13"/>
                          <a:pt x="7" y="11"/>
                        </a:cubicBezTo>
                        <a:cubicBezTo>
                          <a:pt x="7" y="11"/>
                          <a:pt x="7" y="11"/>
                          <a:pt x="7" y="11"/>
                        </a:cubicBezTo>
                        <a:cubicBezTo>
                          <a:pt x="8" y="10"/>
                          <a:pt x="9" y="8"/>
                          <a:pt x="10" y="7"/>
                        </a:cubicBezTo>
                        <a:cubicBezTo>
                          <a:pt x="12" y="5"/>
                          <a:pt x="14" y="3"/>
                          <a:pt x="16" y="0"/>
                        </a:cubicBezTo>
                        <a:cubicBezTo>
                          <a:pt x="16" y="0"/>
                          <a:pt x="17" y="0"/>
                          <a:pt x="17" y="0"/>
                        </a:cubicBezTo>
                        <a:cubicBezTo>
                          <a:pt x="17" y="0"/>
                          <a:pt x="18" y="0"/>
                          <a:pt x="18" y="1"/>
                        </a:cubicBezTo>
                        <a:cubicBezTo>
                          <a:pt x="18" y="1"/>
                          <a:pt x="18" y="2"/>
                          <a:pt x="18" y="2"/>
                        </a:cubicBezTo>
                        <a:cubicBezTo>
                          <a:pt x="16" y="5"/>
                          <a:pt x="14" y="8"/>
                          <a:pt x="11" y="10"/>
                        </a:cubicBezTo>
                        <a:cubicBezTo>
                          <a:pt x="11" y="11"/>
                          <a:pt x="11" y="11"/>
                          <a:pt x="10" y="12"/>
                        </a:cubicBezTo>
                        <a:cubicBezTo>
                          <a:pt x="9" y="14"/>
                          <a:pt x="7" y="15"/>
                          <a:pt x="6" y="17"/>
                        </a:cubicBezTo>
                        <a:cubicBezTo>
                          <a:pt x="5" y="18"/>
                          <a:pt x="5" y="19"/>
                          <a:pt x="5" y="19"/>
                        </a:cubicBezTo>
                        <a:cubicBezTo>
                          <a:pt x="4" y="20"/>
                          <a:pt x="4" y="21"/>
                          <a:pt x="3" y="22"/>
                        </a:cubicBezTo>
                        <a:cubicBezTo>
                          <a:pt x="3" y="23"/>
                          <a:pt x="2" y="23"/>
                          <a:pt x="2" y="2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grpSp>
        </p:grpSp>
      </p:grpSp>
      <p:sp>
        <p:nvSpPr>
          <p:cNvPr id="144" name="Freeform 17"/>
          <p:cNvSpPr/>
          <p:nvPr/>
        </p:nvSpPr>
        <p:spPr bwMode="auto">
          <a:xfrm>
            <a:off x="6859117" y="2534042"/>
            <a:ext cx="19050" cy="51213"/>
          </a:xfrm>
          <a:custGeom>
            <a:avLst/>
            <a:gdLst>
              <a:gd name="T0" fmla="*/ 2 w 3"/>
              <a:gd name="T1" fmla="*/ 8 h 8"/>
              <a:gd name="T2" fmla="*/ 1 w 3"/>
              <a:gd name="T3" fmla="*/ 7 h 8"/>
              <a:gd name="T4" fmla="*/ 0 w 3"/>
              <a:gd name="T5" fmla="*/ 2 h 8"/>
              <a:gd name="T6" fmla="*/ 0 w 3"/>
              <a:gd name="T7" fmla="*/ 1 h 8"/>
              <a:gd name="T8" fmla="*/ 1 w 3"/>
              <a:gd name="T9" fmla="*/ 0 h 8"/>
              <a:gd name="T10" fmla="*/ 2 w 3"/>
              <a:gd name="T11" fmla="*/ 1 h 8"/>
              <a:gd name="T12" fmla="*/ 3 w 3"/>
              <a:gd name="T13" fmla="*/ 7 h 8"/>
              <a:gd name="T14" fmla="*/ 2 w 3"/>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8"/>
                </a:moveTo>
                <a:cubicBezTo>
                  <a:pt x="1" y="8"/>
                  <a:pt x="1" y="8"/>
                  <a:pt x="1" y="7"/>
                </a:cubicBezTo>
                <a:cubicBezTo>
                  <a:pt x="1" y="5"/>
                  <a:pt x="0" y="4"/>
                  <a:pt x="0" y="2"/>
                </a:cubicBezTo>
                <a:cubicBezTo>
                  <a:pt x="0" y="1"/>
                  <a:pt x="0" y="1"/>
                  <a:pt x="0" y="1"/>
                </a:cubicBezTo>
                <a:cubicBezTo>
                  <a:pt x="0" y="0"/>
                  <a:pt x="0" y="0"/>
                  <a:pt x="1" y="0"/>
                </a:cubicBezTo>
                <a:cubicBezTo>
                  <a:pt x="1" y="0"/>
                  <a:pt x="2" y="1"/>
                  <a:pt x="2" y="1"/>
                </a:cubicBezTo>
                <a:cubicBezTo>
                  <a:pt x="3" y="3"/>
                  <a:pt x="3" y="5"/>
                  <a:pt x="3" y="7"/>
                </a:cubicBezTo>
                <a:cubicBezTo>
                  <a:pt x="3" y="8"/>
                  <a:pt x="3" y="8"/>
                  <a:pt x="2" y="8"/>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cs typeface="+mn-ea"/>
              <a:sym typeface="+mn-lt"/>
            </a:endParaRPr>
          </a:p>
        </p:txBody>
      </p:sp>
      <p:grpSp>
        <p:nvGrpSpPr>
          <p:cNvPr id="6" name="组合 61"/>
          <p:cNvGrpSpPr/>
          <p:nvPr/>
        </p:nvGrpSpPr>
        <p:grpSpPr>
          <a:xfrm>
            <a:off x="5375599" y="2956844"/>
            <a:ext cx="421481" cy="396601"/>
            <a:chOff x="5262673" y="3116681"/>
            <a:chExt cx="421481" cy="396601"/>
          </a:xfrm>
          <a:solidFill>
            <a:schemeClr val="accent3"/>
          </a:solidFill>
        </p:grpSpPr>
        <p:sp>
          <p:nvSpPr>
            <p:cNvPr id="145" name="Freeform 18"/>
            <p:cNvSpPr/>
            <p:nvPr/>
          </p:nvSpPr>
          <p:spPr bwMode="auto">
            <a:xfrm>
              <a:off x="5262673" y="3286993"/>
              <a:ext cx="113110" cy="226289"/>
            </a:xfrm>
            <a:custGeom>
              <a:avLst/>
              <a:gdLst>
                <a:gd name="T0" fmla="*/ 9 w 18"/>
                <a:gd name="T1" fmla="*/ 36 h 36"/>
                <a:gd name="T2" fmla="*/ 3 w 18"/>
                <a:gd name="T3" fmla="*/ 33 h 36"/>
                <a:gd name="T4" fmla="*/ 2 w 18"/>
                <a:gd name="T5" fmla="*/ 29 h 36"/>
                <a:gd name="T6" fmla="*/ 3 w 18"/>
                <a:gd name="T7" fmla="*/ 27 h 36"/>
                <a:gd name="T8" fmla="*/ 4 w 18"/>
                <a:gd name="T9" fmla="*/ 28 h 36"/>
                <a:gd name="T10" fmla="*/ 6 w 18"/>
                <a:gd name="T11" fmla="*/ 30 h 36"/>
                <a:gd name="T12" fmla="*/ 7 w 18"/>
                <a:gd name="T13" fmla="*/ 32 h 36"/>
                <a:gd name="T14" fmla="*/ 9 w 18"/>
                <a:gd name="T15" fmla="*/ 32 h 36"/>
                <a:gd name="T16" fmla="*/ 10 w 18"/>
                <a:gd name="T17" fmla="*/ 32 h 36"/>
                <a:gd name="T18" fmla="*/ 14 w 18"/>
                <a:gd name="T19" fmla="*/ 25 h 36"/>
                <a:gd name="T20" fmla="*/ 11 w 18"/>
                <a:gd name="T21" fmla="*/ 16 h 36"/>
                <a:gd name="T22" fmla="*/ 9 w 18"/>
                <a:gd name="T23" fmla="*/ 16 h 36"/>
                <a:gd name="T24" fmla="*/ 6 w 18"/>
                <a:gd name="T25" fmla="*/ 21 h 36"/>
                <a:gd name="T26" fmla="*/ 4 w 18"/>
                <a:gd name="T27" fmla="*/ 22 h 36"/>
                <a:gd name="T28" fmla="*/ 3 w 18"/>
                <a:gd name="T29" fmla="*/ 20 h 36"/>
                <a:gd name="T30" fmla="*/ 1 w 18"/>
                <a:gd name="T31" fmla="*/ 7 h 36"/>
                <a:gd name="T32" fmla="*/ 0 w 18"/>
                <a:gd name="T33" fmla="*/ 1 h 36"/>
                <a:gd name="T34" fmla="*/ 0 w 18"/>
                <a:gd name="T35" fmla="*/ 0 h 36"/>
                <a:gd name="T36" fmla="*/ 1 w 18"/>
                <a:gd name="T37" fmla="*/ 0 h 36"/>
                <a:gd name="T38" fmla="*/ 2 w 18"/>
                <a:gd name="T39" fmla="*/ 1 h 36"/>
                <a:gd name="T40" fmla="*/ 4 w 18"/>
                <a:gd name="T41" fmla="*/ 7 h 36"/>
                <a:gd name="T42" fmla="*/ 5 w 18"/>
                <a:gd name="T43" fmla="*/ 15 h 36"/>
                <a:gd name="T44" fmla="*/ 9 w 18"/>
                <a:gd name="T45" fmla="*/ 12 h 36"/>
                <a:gd name="T46" fmla="*/ 12 w 18"/>
                <a:gd name="T47" fmla="*/ 13 h 36"/>
                <a:gd name="T48" fmla="*/ 17 w 18"/>
                <a:gd name="T49" fmla="*/ 25 h 36"/>
                <a:gd name="T50" fmla="*/ 10 w 18"/>
                <a:gd name="T51" fmla="*/ 35 h 36"/>
                <a:gd name="T52" fmla="*/ 9 w 18"/>
                <a:gd name="T5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36">
                  <a:moveTo>
                    <a:pt x="9" y="36"/>
                  </a:moveTo>
                  <a:cubicBezTo>
                    <a:pt x="7" y="36"/>
                    <a:pt x="4" y="35"/>
                    <a:pt x="3" y="33"/>
                  </a:cubicBezTo>
                  <a:cubicBezTo>
                    <a:pt x="2" y="32"/>
                    <a:pt x="2" y="30"/>
                    <a:pt x="2" y="29"/>
                  </a:cubicBezTo>
                  <a:cubicBezTo>
                    <a:pt x="2" y="28"/>
                    <a:pt x="3" y="27"/>
                    <a:pt x="3" y="27"/>
                  </a:cubicBezTo>
                  <a:cubicBezTo>
                    <a:pt x="4" y="27"/>
                    <a:pt x="4" y="28"/>
                    <a:pt x="4" y="28"/>
                  </a:cubicBezTo>
                  <a:cubicBezTo>
                    <a:pt x="5" y="28"/>
                    <a:pt x="5" y="29"/>
                    <a:pt x="6" y="30"/>
                  </a:cubicBezTo>
                  <a:cubicBezTo>
                    <a:pt x="6" y="30"/>
                    <a:pt x="6" y="31"/>
                    <a:pt x="7" y="32"/>
                  </a:cubicBezTo>
                  <a:cubicBezTo>
                    <a:pt x="7" y="32"/>
                    <a:pt x="8" y="32"/>
                    <a:pt x="9" y="32"/>
                  </a:cubicBezTo>
                  <a:cubicBezTo>
                    <a:pt x="9" y="32"/>
                    <a:pt x="9" y="32"/>
                    <a:pt x="10" y="32"/>
                  </a:cubicBezTo>
                  <a:cubicBezTo>
                    <a:pt x="12" y="31"/>
                    <a:pt x="14" y="28"/>
                    <a:pt x="14" y="25"/>
                  </a:cubicBezTo>
                  <a:cubicBezTo>
                    <a:pt x="14" y="23"/>
                    <a:pt x="13" y="18"/>
                    <a:pt x="11" y="16"/>
                  </a:cubicBezTo>
                  <a:cubicBezTo>
                    <a:pt x="10" y="16"/>
                    <a:pt x="10" y="16"/>
                    <a:pt x="9" y="16"/>
                  </a:cubicBezTo>
                  <a:cubicBezTo>
                    <a:pt x="8" y="16"/>
                    <a:pt x="7" y="17"/>
                    <a:pt x="6" y="21"/>
                  </a:cubicBezTo>
                  <a:cubicBezTo>
                    <a:pt x="6" y="21"/>
                    <a:pt x="5" y="22"/>
                    <a:pt x="4" y="22"/>
                  </a:cubicBezTo>
                  <a:cubicBezTo>
                    <a:pt x="4" y="22"/>
                    <a:pt x="3" y="21"/>
                    <a:pt x="3" y="20"/>
                  </a:cubicBezTo>
                  <a:cubicBezTo>
                    <a:pt x="2" y="16"/>
                    <a:pt x="1" y="11"/>
                    <a:pt x="1" y="7"/>
                  </a:cubicBezTo>
                  <a:cubicBezTo>
                    <a:pt x="0" y="5"/>
                    <a:pt x="0" y="3"/>
                    <a:pt x="0" y="1"/>
                  </a:cubicBezTo>
                  <a:cubicBezTo>
                    <a:pt x="0" y="1"/>
                    <a:pt x="0" y="0"/>
                    <a:pt x="0" y="0"/>
                  </a:cubicBezTo>
                  <a:cubicBezTo>
                    <a:pt x="0" y="0"/>
                    <a:pt x="1" y="0"/>
                    <a:pt x="1" y="0"/>
                  </a:cubicBezTo>
                  <a:cubicBezTo>
                    <a:pt x="2" y="0"/>
                    <a:pt x="2" y="0"/>
                    <a:pt x="2" y="1"/>
                  </a:cubicBezTo>
                  <a:cubicBezTo>
                    <a:pt x="3" y="3"/>
                    <a:pt x="3" y="5"/>
                    <a:pt x="4" y="7"/>
                  </a:cubicBezTo>
                  <a:cubicBezTo>
                    <a:pt x="4" y="10"/>
                    <a:pt x="4" y="12"/>
                    <a:pt x="5" y="15"/>
                  </a:cubicBezTo>
                  <a:cubicBezTo>
                    <a:pt x="6" y="13"/>
                    <a:pt x="8" y="12"/>
                    <a:pt x="9" y="12"/>
                  </a:cubicBezTo>
                  <a:cubicBezTo>
                    <a:pt x="10" y="12"/>
                    <a:pt x="11" y="13"/>
                    <a:pt x="12" y="13"/>
                  </a:cubicBezTo>
                  <a:cubicBezTo>
                    <a:pt x="16" y="15"/>
                    <a:pt x="18" y="21"/>
                    <a:pt x="17" y="25"/>
                  </a:cubicBezTo>
                  <a:cubicBezTo>
                    <a:pt x="17" y="29"/>
                    <a:pt x="15" y="34"/>
                    <a:pt x="10" y="35"/>
                  </a:cubicBezTo>
                  <a:cubicBezTo>
                    <a:pt x="10" y="36"/>
                    <a:pt x="9" y="36"/>
                    <a:pt x="9" y="36"/>
                  </a:cubicBezTo>
                  <a:close/>
                </a:path>
              </a:pathLst>
            </a:custGeom>
            <a:grp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sp>
          <p:nvSpPr>
            <p:cNvPr id="146" name="Freeform 19"/>
            <p:cNvSpPr/>
            <p:nvPr/>
          </p:nvSpPr>
          <p:spPr bwMode="auto">
            <a:xfrm>
              <a:off x="5281723" y="3242927"/>
              <a:ext cx="113110" cy="55977"/>
            </a:xfrm>
            <a:custGeom>
              <a:avLst/>
              <a:gdLst>
                <a:gd name="T0" fmla="*/ 1 w 18"/>
                <a:gd name="T1" fmla="*/ 9 h 9"/>
                <a:gd name="T2" fmla="*/ 0 w 18"/>
                <a:gd name="T3" fmla="*/ 9 h 9"/>
                <a:gd name="T4" fmla="*/ 0 w 18"/>
                <a:gd name="T5" fmla="*/ 8 h 9"/>
                <a:gd name="T6" fmla="*/ 7 w 18"/>
                <a:gd name="T7" fmla="*/ 2 h 9"/>
                <a:gd name="T8" fmla="*/ 14 w 18"/>
                <a:gd name="T9" fmla="*/ 0 h 9"/>
                <a:gd name="T10" fmla="*/ 17 w 18"/>
                <a:gd name="T11" fmla="*/ 1 h 9"/>
                <a:gd name="T12" fmla="*/ 18 w 18"/>
                <a:gd name="T13" fmla="*/ 2 h 9"/>
                <a:gd name="T14" fmla="*/ 17 w 18"/>
                <a:gd name="T15" fmla="*/ 3 h 9"/>
                <a:gd name="T16" fmla="*/ 12 w 18"/>
                <a:gd name="T17" fmla="*/ 4 h 9"/>
                <a:gd name="T18" fmla="*/ 9 w 18"/>
                <a:gd name="T19" fmla="*/ 5 h 9"/>
                <a:gd name="T20" fmla="*/ 8 w 18"/>
                <a:gd name="T21" fmla="*/ 5 h 9"/>
                <a:gd name="T22" fmla="*/ 3 w 18"/>
                <a:gd name="T23" fmla="*/ 9 h 9"/>
                <a:gd name="T24" fmla="*/ 1 w 18"/>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9">
                  <a:moveTo>
                    <a:pt x="1" y="9"/>
                  </a:moveTo>
                  <a:cubicBezTo>
                    <a:pt x="1" y="9"/>
                    <a:pt x="1" y="9"/>
                    <a:pt x="0" y="9"/>
                  </a:cubicBezTo>
                  <a:cubicBezTo>
                    <a:pt x="0" y="8"/>
                    <a:pt x="0" y="8"/>
                    <a:pt x="0" y="8"/>
                  </a:cubicBezTo>
                  <a:cubicBezTo>
                    <a:pt x="1" y="4"/>
                    <a:pt x="4" y="3"/>
                    <a:pt x="7" y="2"/>
                  </a:cubicBezTo>
                  <a:cubicBezTo>
                    <a:pt x="9" y="1"/>
                    <a:pt x="12" y="0"/>
                    <a:pt x="14" y="0"/>
                  </a:cubicBezTo>
                  <a:cubicBezTo>
                    <a:pt x="15" y="0"/>
                    <a:pt x="16" y="0"/>
                    <a:pt x="17" y="1"/>
                  </a:cubicBezTo>
                  <a:cubicBezTo>
                    <a:pt x="18" y="1"/>
                    <a:pt x="18" y="1"/>
                    <a:pt x="18" y="2"/>
                  </a:cubicBezTo>
                  <a:cubicBezTo>
                    <a:pt x="18" y="2"/>
                    <a:pt x="17" y="3"/>
                    <a:pt x="17" y="3"/>
                  </a:cubicBezTo>
                  <a:cubicBezTo>
                    <a:pt x="16" y="3"/>
                    <a:pt x="14" y="4"/>
                    <a:pt x="12" y="4"/>
                  </a:cubicBezTo>
                  <a:cubicBezTo>
                    <a:pt x="11" y="4"/>
                    <a:pt x="10" y="5"/>
                    <a:pt x="9" y="5"/>
                  </a:cubicBezTo>
                  <a:cubicBezTo>
                    <a:pt x="8" y="5"/>
                    <a:pt x="8" y="5"/>
                    <a:pt x="8" y="5"/>
                  </a:cubicBezTo>
                  <a:cubicBezTo>
                    <a:pt x="6" y="6"/>
                    <a:pt x="4" y="7"/>
                    <a:pt x="3" y="9"/>
                  </a:cubicBezTo>
                  <a:cubicBezTo>
                    <a:pt x="2" y="9"/>
                    <a:pt x="2" y="9"/>
                    <a:pt x="1" y="9"/>
                  </a:cubicBezTo>
                  <a:close/>
                </a:path>
              </a:pathLst>
            </a:custGeom>
            <a:grp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sp>
          <p:nvSpPr>
            <p:cNvPr id="147" name="Freeform 20"/>
            <p:cNvSpPr>
              <a:spLocks noEditPoints="1"/>
            </p:cNvSpPr>
            <p:nvPr/>
          </p:nvSpPr>
          <p:spPr bwMode="auto">
            <a:xfrm>
              <a:off x="5375783" y="3217915"/>
              <a:ext cx="151210" cy="201278"/>
            </a:xfrm>
            <a:custGeom>
              <a:avLst/>
              <a:gdLst>
                <a:gd name="T0" fmla="*/ 10 w 24"/>
                <a:gd name="T1" fmla="*/ 32 h 32"/>
                <a:gd name="T2" fmla="*/ 6 w 24"/>
                <a:gd name="T3" fmla="*/ 30 h 32"/>
                <a:gd name="T4" fmla="*/ 2 w 24"/>
                <a:gd name="T5" fmla="*/ 21 h 32"/>
                <a:gd name="T6" fmla="*/ 4 w 24"/>
                <a:gd name="T7" fmla="*/ 5 h 32"/>
                <a:gd name="T8" fmla="*/ 13 w 24"/>
                <a:gd name="T9" fmla="*/ 0 h 32"/>
                <a:gd name="T10" fmla="*/ 21 w 24"/>
                <a:gd name="T11" fmla="*/ 5 h 32"/>
                <a:gd name="T12" fmla="*/ 19 w 24"/>
                <a:gd name="T13" fmla="*/ 24 h 32"/>
                <a:gd name="T14" fmla="*/ 10 w 24"/>
                <a:gd name="T15" fmla="*/ 32 h 32"/>
                <a:gd name="T16" fmla="*/ 6 w 24"/>
                <a:gd name="T17" fmla="*/ 23 h 32"/>
                <a:gd name="T18" fmla="*/ 8 w 24"/>
                <a:gd name="T19" fmla="*/ 28 h 32"/>
                <a:gd name="T20" fmla="*/ 10 w 24"/>
                <a:gd name="T21" fmla="*/ 28 h 32"/>
                <a:gd name="T22" fmla="*/ 19 w 24"/>
                <a:gd name="T23" fmla="*/ 19 h 32"/>
                <a:gd name="T24" fmla="*/ 19 w 24"/>
                <a:gd name="T25" fmla="*/ 8 h 32"/>
                <a:gd name="T26" fmla="*/ 13 w 24"/>
                <a:gd name="T27" fmla="*/ 4 h 32"/>
                <a:gd name="T28" fmla="*/ 11 w 24"/>
                <a:gd name="T29" fmla="*/ 4 h 32"/>
                <a:gd name="T30" fmla="*/ 6 w 24"/>
                <a:gd name="T31" fmla="*/ 9 h 32"/>
                <a:gd name="T32" fmla="*/ 9 w 24"/>
                <a:gd name="T33" fmla="*/ 8 h 32"/>
                <a:gd name="T34" fmla="*/ 10 w 24"/>
                <a:gd name="T35" fmla="*/ 8 h 32"/>
                <a:gd name="T36" fmla="*/ 11 w 24"/>
                <a:gd name="T37" fmla="*/ 9 h 32"/>
                <a:gd name="T38" fmla="*/ 10 w 24"/>
                <a:gd name="T39" fmla="*/ 10 h 32"/>
                <a:gd name="T40" fmla="*/ 6 w 24"/>
                <a:gd name="T41" fmla="*/ 15 h 32"/>
                <a:gd name="T42" fmla="*/ 5 w 24"/>
                <a:gd name="T43" fmla="*/ 21 h 32"/>
                <a:gd name="T44" fmla="*/ 6 w 24"/>
                <a:gd name="T45" fmla="*/ 22 h 32"/>
                <a:gd name="T46" fmla="*/ 6 w 24"/>
                <a:gd name="T47" fmla="*/ 23 h 32"/>
                <a:gd name="T48" fmla="*/ 6 w 24"/>
                <a:gd name="T49"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32">
                  <a:moveTo>
                    <a:pt x="10" y="32"/>
                  </a:moveTo>
                  <a:cubicBezTo>
                    <a:pt x="9" y="32"/>
                    <a:pt x="7" y="31"/>
                    <a:pt x="6" y="30"/>
                  </a:cubicBezTo>
                  <a:cubicBezTo>
                    <a:pt x="4" y="28"/>
                    <a:pt x="3" y="25"/>
                    <a:pt x="2" y="21"/>
                  </a:cubicBezTo>
                  <a:cubicBezTo>
                    <a:pt x="0" y="16"/>
                    <a:pt x="1" y="9"/>
                    <a:pt x="4" y="5"/>
                  </a:cubicBezTo>
                  <a:cubicBezTo>
                    <a:pt x="6" y="2"/>
                    <a:pt x="10" y="0"/>
                    <a:pt x="13" y="0"/>
                  </a:cubicBezTo>
                  <a:cubicBezTo>
                    <a:pt x="16" y="0"/>
                    <a:pt x="19" y="2"/>
                    <a:pt x="21" y="5"/>
                  </a:cubicBezTo>
                  <a:cubicBezTo>
                    <a:pt x="24" y="11"/>
                    <a:pt x="23" y="19"/>
                    <a:pt x="19" y="24"/>
                  </a:cubicBezTo>
                  <a:cubicBezTo>
                    <a:pt x="17" y="27"/>
                    <a:pt x="14" y="32"/>
                    <a:pt x="10" y="32"/>
                  </a:cubicBezTo>
                  <a:close/>
                  <a:moveTo>
                    <a:pt x="6" y="23"/>
                  </a:moveTo>
                  <a:cubicBezTo>
                    <a:pt x="6" y="25"/>
                    <a:pt x="7" y="27"/>
                    <a:pt x="8" y="28"/>
                  </a:cubicBezTo>
                  <a:cubicBezTo>
                    <a:pt x="9" y="28"/>
                    <a:pt x="9" y="28"/>
                    <a:pt x="10" y="28"/>
                  </a:cubicBezTo>
                  <a:cubicBezTo>
                    <a:pt x="13" y="28"/>
                    <a:pt x="18" y="21"/>
                    <a:pt x="19" y="19"/>
                  </a:cubicBezTo>
                  <a:cubicBezTo>
                    <a:pt x="19" y="16"/>
                    <a:pt x="20" y="12"/>
                    <a:pt x="19" y="8"/>
                  </a:cubicBezTo>
                  <a:cubicBezTo>
                    <a:pt x="18" y="5"/>
                    <a:pt x="15" y="4"/>
                    <a:pt x="13" y="4"/>
                  </a:cubicBezTo>
                  <a:cubicBezTo>
                    <a:pt x="12" y="4"/>
                    <a:pt x="12" y="4"/>
                    <a:pt x="11" y="4"/>
                  </a:cubicBezTo>
                  <a:cubicBezTo>
                    <a:pt x="8" y="5"/>
                    <a:pt x="7" y="7"/>
                    <a:pt x="6" y="9"/>
                  </a:cubicBezTo>
                  <a:cubicBezTo>
                    <a:pt x="7" y="8"/>
                    <a:pt x="8" y="8"/>
                    <a:pt x="9" y="8"/>
                  </a:cubicBezTo>
                  <a:cubicBezTo>
                    <a:pt x="10" y="8"/>
                    <a:pt x="10" y="8"/>
                    <a:pt x="10" y="8"/>
                  </a:cubicBezTo>
                  <a:cubicBezTo>
                    <a:pt x="11" y="8"/>
                    <a:pt x="11" y="8"/>
                    <a:pt x="11" y="9"/>
                  </a:cubicBezTo>
                  <a:cubicBezTo>
                    <a:pt x="11" y="10"/>
                    <a:pt x="11" y="10"/>
                    <a:pt x="10" y="10"/>
                  </a:cubicBezTo>
                  <a:cubicBezTo>
                    <a:pt x="8" y="11"/>
                    <a:pt x="7" y="12"/>
                    <a:pt x="6" y="15"/>
                  </a:cubicBezTo>
                  <a:cubicBezTo>
                    <a:pt x="6" y="17"/>
                    <a:pt x="5" y="19"/>
                    <a:pt x="5" y="21"/>
                  </a:cubicBezTo>
                  <a:cubicBezTo>
                    <a:pt x="6" y="21"/>
                    <a:pt x="6" y="21"/>
                    <a:pt x="6" y="22"/>
                  </a:cubicBezTo>
                  <a:cubicBezTo>
                    <a:pt x="6" y="22"/>
                    <a:pt x="6" y="23"/>
                    <a:pt x="6" y="23"/>
                  </a:cubicBezTo>
                  <a:cubicBezTo>
                    <a:pt x="6" y="23"/>
                    <a:pt x="6" y="23"/>
                    <a:pt x="6" y="23"/>
                  </a:cubicBezTo>
                  <a:close/>
                </a:path>
              </a:pathLst>
            </a:custGeom>
            <a:grpFill/>
            <a:ln>
              <a:solidFill>
                <a:schemeClr val="accent1"/>
              </a:solid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48" name="Freeform 21"/>
            <p:cNvSpPr>
              <a:spLocks noEditPoints="1"/>
            </p:cNvSpPr>
            <p:nvPr/>
          </p:nvSpPr>
          <p:spPr bwMode="auto">
            <a:xfrm>
              <a:off x="5507941" y="3116681"/>
              <a:ext cx="176213" cy="164357"/>
            </a:xfrm>
            <a:custGeom>
              <a:avLst/>
              <a:gdLst>
                <a:gd name="T0" fmla="*/ 10 w 28"/>
                <a:gd name="T1" fmla="*/ 26 h 26"/>
                <a:gd name="T2" fmla="*/ 9 w 28"/>
                <a:gd name="T3" fmla="*/ 26 h 26"/>
                <a:gd name="T4" fmla="*/ 8 w 28"/>
                <a:gd name="T5" fmla="*/ 24 h 26"/>
                <a:gd name="T6" fmla="*/ 12 w 28"/>
                <a:gd name="T7" fmla="*/ 13 h 26"/>
                <a:gd name="T8" fmla="*/ 13 w 28"/>
                <a:gd name="T9" fmla="*/ 12 h 26"/>
                <a:gd name="T10" fmla="*/ 14 w 28"/>
                <a:gd name="T11" fmla="*/ 8 h 26"/>
                <a:gd name="T12" fmla="*/ 11 w 28"/>
                <a:gd name="T13" fmla="*/ 10 h 26"/>
                <a:gd name="T14" fmla="*/ 10 w 28"/>
                <a:gd name="T15" fmla="*/ 11 h 26"/>
                <a:gd name="T16" fmla="*/ 5 w 28"/>
                <a:gd name="T17" fmla="*/ 15 h 26"/>
                <a:gd name="T18" fmla="*/ 4 w 28"/>
                <a:gd name="T19" fmla="*/ 15 h 26"/>
                <a:gd name="T20" fmla="*/ 1 w 28"/>
                <a:gd name="T21" fmla="*/ 14 h 26"/>
                <a:gd name="T22" fmla="*/ 1 w 28"/>
                <a:gd name="T23" fmla="*/ 10 h 26"/>
                <a:gd name="T24" fmla="*/ 4 w 28"/>
                <a:gd name="T25" fmla="*/ 6 h 26"/>
                <a:gd name="T26" fmla="*/ 5 w 28"/>
                <a:gd name="T27" fmla="*/ 6 h 26"/>
                <a:gd name="T28" fmla="*/ 6 w 28"/>
                <a:gd name="T29" fmla="*/ 6 h 26"/>
                <a:gd name="T30" fmla="*/ 6 w 28"/>
                <a:gd name="T31" fmla="*/ 6 h 26"/>
                <a:gd name="T32" fmla="*/ 8 w 28"/>
                <a:gd name="T33" fmla="*/ 5 h 26"/>
                <a:gd name="T34" fmla="*/ 10 w 28"/>
                <a:gd name="T35" fmla="*/ 5 h 26"/>
                <a:gd name="T36" fmla="*/ 11 w 28"/>
                <a:gd name="T37" fmla="*/ 7 h 26"/>
                <a:gd name="T38" fmla="*/ 16 w 28"/>
                <a:gd name="T39" fmla="*/ 3 h 26"/>
                <a:gd name="T40" fmla="*/ 16 w 28"/>
                <a:gd name="T41" fmla="*/ 1 h 26"/>
                <a:gd name="T42" fmla="*/ 18 w 28"/>
                <a:gd name="T43" fmla="*/ 0 h 26"/>
                <a:gd name="T44" fmla="*/ 19 w 28"/>
                <a:gd name="T45" fmla="*/ 2 h 26"/>
                <a:gd name="T46" fmla="*/ 16 w 28"/>
                <a:gd name="T47" fmla="*/ 12 h 26"/>
                <a:gd name="T48" fmla="*/ 15 w 28"/>
                <a:gd name="T49" fmla="*/ 15 h 26"/>
                <a:gd name="T50" fmla="*/ 12 w 28"/>
                <a:gd name="T51" fmla="*/ 22 h 26"/>
                <a:gd name="T52" fmla="*/ 20 w 28"/>
                <a:gd name="T53" fmla="*/ 11 h 26"/>
                <a:gd name="T54" fmla="*/ 20 w 28"/>
                <a:gd name="T55" fmla="*/ 10 h 26"/>
                <a:gd name="T56" fmla="*/ 21 w 28"/>
                <a:gd name="T57" fmla="*/ 9 h 26"/>
                <a:gd name="T58" fmla="*/ 22 w 28"/>
                <a:gd name="T59" fmla="*/ 10 h 26"/>
                <a:gd name="T60" fmla="*/ 24 w 28"/>
                <a:gd name="T61" fmla="*/ 9 h 26"/>
                <a:gd name="T62" fmla="*/ 26 w 28"/>
                <a:gd name="T63" fmla="*/ 10 h 26"/>
                <a:gd name="T64" fmla="*/ 26 w 28"/>
                <a:gd name="T65" fmla="*/ 19 h 26"/>
                <a:gd name="T66" fmla="*/ 24 w 28"/>
                <a:gd name="T67" fmla="*/ 20 h 26"/>
                <a:gd name="T68" fmla="*/ 24 w 28"/>
                <a:gd name="T69" fmla="*/ 20 h 26"/>
                <a:gd name="T70" fmla="*/ 21 w 28"/>
                <a:gd name="T71" fmla="*/ 19 h 26"/>
                <a:gd name="T72" fmla="*/ 20 w 28"/>
                <a:gd name="T73" fmla="*/ 18 h 26"/>
                <a:gd name="T74" fmla="*/ 10 w 28"/>
                <a:gd name="T75" fmla="*/ 26 h 26"/>
                <a:gd name="T76" fmla="*/ 10 w 28"/>
                <a:gd name="T77" fmla="*/ 26 h 26"/>
                <a:gd name="T78" fmla="*/ 23 w 28"/>
                <a:gd name="T79" fmla="*/ 14 h 26"/>
                <a:gd name="T80" fmla="*/ 23 w 28"/>
                <a:gd name="T81" fmla="*/ 15 h 26"/>
                <a:gd name="T82" fmla="*/ 24 w 28"/>
                <a:gd name="T83" fmla="*/ 17 h 26"/>
                <a:gd name="T84" fmla="*/ 23 w 28"/>
                <a:gd name="T85" fmla="*/ 13 h 26"/>
                <a:gd name="T86" fmla="*/ 23 w 28"/>
                <a:gd name="T87" fmla="*/ 14 h 26"/>
                <a:gd name="T88" fmla="*/ 6 w 28"/>
                <a:gd name="T89" fmla="*/ 9 h 26"/>
                <a:gd name="T90" fmla="*/ 5 w 28"/>
                <a:gd name="T91" fmla="*/ 10 h 26"/>
                <a:gd name="T92" fmla="*/ 4 w 28"/>
                <a:gd name="T93" fmla="*/ 10 h 26"/>
                <a:gd name="T94" fmla="*/ 3 w 28"/>
                <a:gd name="T95" fmla="*/ 12 h 26"/>
                <a:gd name="T96" fmla="*/ 5 w 28"/>
                <a:gd name="T97" fmla="*/ 12 h 26"/>
                <a:gd name="T98" fmla="*/ 5 w 28"/>
                <a:gd name="T99" fmla="*/ 12 h 26"/>
                <a:gd name="T100" fmla="*/ 7 w 28"/>
                <a:gd name="T101" fmla="*/ 10 h 26"/>
                <a:gd name="T102" fmla="*/ 7 w 28"/>
                <a:gd name="T103" fmla="*/ 10 h 26"/>
                <a:gd name="T104" fmla="*/ 7 w 28"/>
                <a:gd name="T105" fmla="*/ 10 h 26"/>
                <a:gd name="T106" fmla="*/ 6 w 28"/>
                <a:gd name="T107" fmla="*/ 9 h 26"/>
                <a:gd name="T108" fmla="*/ 6 w 28"/>
                <a:gd name="T109" fmla="*/ 9 h 26"/>
                <a:gd name="T110" fmla="*/ 6 w 28"/>
                <a:gd name="T111"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 h="26">
                  <a:moveTo>
                    <a:pt x="10" y="26"/>
                  </a:moveTo>
                  <a:cubicBezTo>
                    <a:pt x="9" y="26"/>
                    <a:pt x="9" y="26"/>
                    <a:pt x="9" y="26"/>
                  </a:cubicBezTo>
                  <a:cubicBezTo>
                    <a:pt x="8" y="25"/>
                    <a:pt x="8" y="25"/>
                    <a:pt x="8" y="24"/>
                  </a:cubicBezTo>
                  <a:cubicBezTo>
                    <a:pt x="9" y="20"/>
                    <a:pt x="10" y="17"/>
                    <a:pt x="12" y="13"/>
                  </a:cubicBezTo>
                  <a:cubicBezTo>
                    <a:pt x="13" y="12"/>
                    <a:pt x="13" y="12"/>
                    <a:pt x="13" y="12"/>
                  </a:cubicBezTo>
                  <a:cubicBezTo>
                    <a:pt x="13" y="10"/>
                    <a:pt x="14" y="9"/>
                    <a:pt x="14" y="8"/>
                  </a:cubicBezTo>
                  <a:cubicBezTo>
                    <a:pt x="13" y="9"/>
                    <a:pt x="12" y="10"/>
                    <a:pt x="11" y="10"/>
                  </a:cubicBezTo>
                  <a:cubicBezTo>
                    <a:pt x="11" y="10"/>
                    <a:pt x="11" y="10"/>
                    <a:pt x="10" y="11"/>
                  </a:cubicBezTo>
                  <a:cubicBezTo>
                    <a:pt x="10" y="13"/>
                    <a:pt x="7" y="15"/>
                    <a:pt x="5" y="15"/>
                  </a:cubicBezTo>
                  <a:cubicBezTo>
                    <a:pt x="4" y="15"/>
                    <a:pt x="4" y="15"/>
                    <a:pt x="4" y="15"/>
                  </a:cubicBezTo>
                  <a:cubicBezTo>
                    <a:pt x="3" y="15"/>
                    <a:pt x="2" y="15"/>
                    <a:pt x="1" y="14"/>
                  </a:cubicBezTo>
                  <a:cubicBezTo>
                    <a:pt x="0" y="13"/>
                    <a:pt x="0" y="11"/>
                    <a:pt x="1" y="10"/>
                  </a:cubicBezTo>
                  <a:cubicBezTo>
                    <a:pt x="1" y="9"/>
                    <a:pt x="3" y="7"/>
                    <a:pt x="4" y="6"/>
                  </a:cubicBezTo>
                  <a:cubicBezTo>
                    <a:pt x="5" y="6"/>
                    <a:pt x="5" y="6"/>
                    <a:pt x="5" y="6"/>
                  </a:cubicBezTo>
                  <a:cubicBezTo>
                    <a:pt x="5" y="6"/>
                    <a:pt x="5" y="6"/>
                    <a:pt x="6" y="6"/>
                  </a:cubicBezTo>
                  <a:cubicBezTo>
                    <a:pt x="6" y="6"/>
                    <a:pt x="6" y="6"/>
                    <a:pt x="6" y="6"/>
                  </a:cubicBezTo>
                  <a:cubicBezTo>
                    <a:pt x="7" y="5"/>
                    <a:pt x="7" y="5"/>
                    <a:pt x="8" y="5"/>
                  </a:cubicBezTo>
                  <a:cubicBezTo>
                    <a:pt x="9" y="5"/>
                    <a:pt x="9" y="5"/>
                    <a:pt x="10" y="5"/>
                  </a:cubicBezTo>
                  <a:cubicBezTo>
                    <a:pt x="10" y="6"/>
                    <a:pt x="11" y="6"/>
                    <a:pt x="11" y="7"/>
                  </a:cubicBezTo>
                  <a:cubicBezTo>
                    <a:pt x="13" y="7"/>
                    <a:pt x="15" y="5"/>
                    <a:pt x="16" y="3"/>
                  </a:cubicBezTo>
                  <a:cubicBezTo>
                    <a:pt x="16" y="2"/>
                    <a:pt x="16" y="2"/>
                    <a:pt x="16" y="1"/>
                  </a:cubicBezTo>
                  <a:cubicBezTo>
                    <a:pt x="16" y="1"/>
                    <a:pt x="17" y="0"/>
                    <a:pt x="18" y="0"/>
                  </a:cubicBezTo>
                  <a:cubicBezTo>
                    <a:pt x="18" y="0"/>
                    <a:pt x="19" y="1"/>
                    <a:pt x="19" y="2"/>
                  </a:cubicBezTo>
                  <a:cubicBezTo>
                    <a:pt x="19" y="5"/>
                    <a:pt x="18" y="9"/>
                    <a:pt x="16" y="12"/>
                  </a:cubicBezTo>
                  <a:cubicBezTo>
                    <a:pt x="15" y="15"/>
                    <a:pt x="15" y="15"/>
                    <a:pt x="15" y="15"/>
                  </a:cubicBezTo>
                  <a:cubicBezTo>
                    <a:pt x="14" y="17"/>
                    <a:pt x="13" y="19"/>
                    <a:pt x="12" y="22"/>
                  </a:cubicBezTo>
                  <a:cubicBezTo>
                    <a:pt x="17" y="19"/>
                    <a:pt x="19" y="13"/>
                    <a:pt x="20" y="11"/>
                  </a:cubicBezTo>
                  <a:cubicBezTo>
                    <a:pt x="20" y="11"/>
                    <a:pt x="20" y="11"/>
                    <a:pt x="20" y="10"/>
                  </a:cubicBezTo>
                  <a:cubicBezTo>
                    <a:pt x="20" y="10"/>
                    <a:pt x="21" y="9"/>
                    <a:pt x="21" y="9"/>
                  </a:cubicBezTo>
                  <a:cubicBezTo>
                    <a:pt x="22" y="9"/>
                    <a:pt x="22" y="10"/>
                    <a:pt x="22" y="10"/>
                  </a:cubicBezTo>
                  <a:cubicBezTo>
                    <a:pt x="23" y="10"/>
                    <a:pt x="23" y="9"/>
                    <a:pt x="24" y="9"/>
                  </a:cubicBezTo>
                  <a:cubicBezTo>
                    <a:pt x="24" y="9"/>
                    <a:pt x="25" y="10"/>
                    <a:pt x="26" y="10"/>
                  </a:cubicBezTo>
                  <a:cubicBezTo>
                    <a:pt x="28" y="12"/>
                    <a:pt x="28" y="17"/>
                    <a:pt x="26" y="19"/>
                  </a:cubicBezTo>
                  <a:cubicBezTo>
                    <a:pt x="26" y="20"/>
                    <a:pt x="25" y="20"/>
                    <a:pt x="24" y="20"/>
                  </a:cubicBezTo>
                  <a:cubicBezTo>
                    <a:pt x="24" y="20"/>
                    <a:pt x="24" y="20"/>
                    <a:pt x="24" y="20"/>
                  </a:cubicBezTo>
                  <a:cubicBezTo>
                    <a:pt x="23" y="20"/>
                    <a:pt x="21" y="20"/>
                    <a:pt x="21" y="19"/>
                  </a:cubicBezTo>
                  <a:cubicBezTo>
                    <a:pt x="20" y="18"/>
                    <a:pt x="20" y="18"/>
                    <a:pt x="20" y="18"/>
                  </a:cubicBezTo>
                  <a:cubicBezTo>
                    <a:pt x="17" y="22"/>
                    <a:pt x="14" y="25"/>
                    <a:pt x="10" y="26"/>
                  </a:cubicBezTo>
                  <a:cubicBezTo>
                    <a:pt x="10" y="26"/>
                    <a:pt x="10" y="26"/>
                    <a:pt x="10" y="26"/>
                  </a:cubicBezTo>
                  <a:close/>
                  <a:moveTo>
                    <a:pt x="23" y="14"/>
                  </a:moveTo>
                  <a:cubicBezTo>
                    <a:pt x="23" y="15"/>
                    <a:pt x="23" y="15"/>
                    <a:pt x="23" y="15"/>
                  </a:cubicBezTo>
                  <a:cubicBezTo>
                    <a:pt x="23" y="16"/>
                    <a:pt x="23" y="16"/>
                    <a:pt x="24" y="17"/>
                  </a:cubicBezTo>
                  <a:cubicBezTo>
                    <a:pt x="24" y="16"/>
                    <a:pt x="24" y="14"/>
                    <a:pt x="23" y="13"/>
                  </a:cubicBezTo>
                  <a:cubicBezTo>
                    <a:pt x="23" y="13"/>
                    <a:pt x="23" y="14"/>
                    <a:pt x="23" y="14"/>
                  </a:cubicBezTo>
                  <a:close/>
                  <a:moveTo>
                    <a:pt x="6" y="9"/>
                  </a:moveTo>
                  <a:cubicBezTo>
                    <a:pt x="6" y="9"/>
                    <a:pt x="5" y="9"/>
                    <a:pt x="5" y="10"/>
                  </a:cubicBezTo>
                  <a:cubicBezTo>
                    <a:pt x="5" y="10"/>
                    <a:pt x="5" y="10"/>
                    <a:pt x="4" y="10"/>
                  </a:cubicBezTo>
                  <a:cubicBezTo>
                    <a:pt x="4" y="10"/>
                    <a:pt x="3" y="11"/>
                    <a:pt x="3" y="12"/>
                  </a:cubicBezTo>
                  <a:cubicBezTo>
                    <a:pt x="4" y="12"/>
                    <a:pt x="4" y="12"/>
                    <a:pt x="5" y="12"/>
                  </a:cubicBezTo>
                  <a:cubicBezTo>
                    <a:pt x="5" y="12"/>
                    <a:pt x="5" y="12"/>
                    <a:pt x="5" y="12"/>
                  </a:cubicBezTo>
                  <a:cubicBezTo>
                    <a:pt x="6" y="12"/>
                    <a:pt x="7" y="11"/>
                    <a:pt x="7" y="10"/>
                  </a:cubicBezTo>
                  <a:cubicBezTo>
                    <a:pt x="7" y="10"/>
                    <a:pt x="7" y="10"/>
                    <a:pt x="7" y="10"/>
                  </a:cubicBezTo>
                  <a:cubicBezTo>
                    <a:pt x="7" y="10"/>
                    <a:pt x="7" y="10"/>
                    <a:pt x="7" y="10"/>
                  </a:cubicBezTo>
                  <a:cubicBezTo>
                    <a:pt x="7" y="10"/>
                    <a:pt x="7" y="9"/>
                    <a:pt x="6" y="9"/>
                  </a:cubicBezTo>
                  <a:cubicBezTo>
                    <a:pt x="6" y="9"/>
                    <a:pt x="6" y="9"/>
                    <a:pt x="6" y="9"/>
                  </a:cubicBezTo>
                  <a:cubicBezTo>
                    <a:pt x="6" y="9"/>
                    <a:pt x="6" y="9"/>
                    <a:pt x="6" y="9"/>
                  </a:cubicBezTo>
                  <a:close/>
                </a:path>
              </a:pathLst>
            </a:custGeom>
            <a:grpFill/>
            <a:ln>
              <a:solidFill>
                <a:schemeClr val="accent1"/>
              </a:solid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7" name="组合 65"/>
          <p:cNvGrpSpPr/>
          <p:nvPr/>
        </p:nvGrpSpPr>
        <p:grpSpPr>
          <a:xfrm>
            <a:off x="6734103" y="2200562"/>
            <a:ext cx="270272" cy="208425"/>
            <a:chOff x="6621177" y="2360400"/>
            <a:chExt cx="270272" cy="208425"/>
          </a:xfrm>
        </p:grpSpPr>
        <p:grpSp>
          <p:nvGrpSpPr>
            <p:cNvPr id="8" name="组合 58"/>
            <p:cNvGrpSpPr/>
            <p:nvPr/>
          </p:nvGrpSpPr>
          <p:grpSpPr>
            <a:xfrm>
              <a:off x="6621177" y="2366356"/>
              <a:ext cx="113109" cy="202469"/>
              <a:chOff x="6621177" y="2366356"/>
              <a:chExt cx="113109" cy="202469"/>
            </a:xfrm>
          </p:grpSpPr>
          <p:sp>
            <p:nvSpPr>
              <p:cNvPr id="149" name="Freeform 22"/>
              <p:cNvSpPr/>
              <p:nvPr/>
            </p:nvSpPr>
            <p:spPr bwMode="auto">
              <a:xfrm>
                <a:off x="6621177" y="2417569"/>
                <a:ext cx="75010" cy="151256"/>
              </a:xfrm>
              <a:custGeom>
                <a:avLst/>
                <a:gdLst>
                  <a:gd name="T0" fmla="*/ 7 w 12"/>
                  <a:gd name="T1" fmla="*/ 24 h 24"/>
                  <a:gd name="T2" fmla="*/ 3 w 12"/>
                  <a:gd name="T3" fmla="*/ 21 h 24"/>
                  <a:gd name="T4" fmla="*/ 4 w 12"/>
                  <a:gd name="T5" fmla="*/ 20 h 24"/>
                  <a:gd name="T6" fmla="*/ 5 w 12"/>
                  <a:gd name="T7" fmla="*/ 19 h 24"/>
                  <a:gd name="T8" fmla="*/ 5 w 12"/>
                  <a:gd name="T9" fmla="*/ 20 h 24"/>
                  <a:gd name="T10" fmla="*/ 5 w 12"/>
                  <a:gd name="T11" fmla="*/ 20 h 24"/>
                  <a:gd name="T12" fmla="*/ 7 w 12"/>
                  <a:gd name="T13" fmla="*/ 21 h 24"/>
                  <a:gd name="T14" fmla="*/ 8 w 12"/>
                  <a:gd name="T15" fmla="*/ 20 h 24"/>
                  <a:gd name="T16" fmla="*/ 9 w 12"/>
                  <a:gd name="T17" fmla="*/ 15 h 24"/>
                  <a:gd name="T18" fmla="*/ 8 w 12"/>
                  <a:gd name="T19" fmla="*/ 12 h 24"/>
                  <a:gd name="T20" fmla="*/ 7 w 12"/>
                  <a:gd name="T21" fmla="*/ 12 h 24"/>
                  <a:gd name="T22" fmla="*/ 4 w 12"/>
                  <a:gd name="T23" fmla="*/ 14 h 24"/>
                  <a:gd name="T24" fmla="*/ 3 w 12"/>
                  <a:gd name="T25" fmla="*/ 15 h 24"/>
                  <a:gd name="T26" fmla="*/ 2 w 12"/>
                  <a:gd name="T27" fmla="*/ 16 h 24"/>
                  <a:gd name="T28" fmla="*/ 1 w 12"/>
                  <a:gd name="T29" fmla="*/ 15 h 24"/>
                  <a:gd name="T30" fmla="*/ 1 w 12"/>
                  <a:gd name="T31" fmla="*/ 14 h 24"/>
                  <a:gd name="T32" fmla="*/ 1 w 12"/>
                  <a:gd name="T33" fmla="*/ 7 h 24"/>
                  <a:gd name="T34" fmla="*/ 1 w 12"/>
                  <a:gd name="T35" fmla="*/ 6 h 24"/>
                  <a:gd name="T36" fmla="*/ 0 w 12"/>
                  <a:gd name="T37" fmla="*/ 2 h 24"/>
                  <a:gd name="T38" fmla="*/ 0 w 12"/>
                  <a:gd name="T39" fmla="*/ 0 h 24"/>
                  <a:gd name="T40" fmla="*/ 1 w 12"/>
                  <a:gd name="T41" fmla="*/ 0 h 24"/>
                  <a:gd name="T42" fmla="*/ 2 w 12"/>
                  <a:gd name="T43" fmla="*/ 0 h 24"/>
                  <a:gd name="T44" fmla="*/ 4 w 12"/>
                  <a:gd name="T45" fmla="*/ 6 h 24"/>
                  <a:gd name="T46" fmla="*/ 4 w 12"/>
                  <a:gd name="T47" fmla="*/ 6 h 24"/>
                  <a:gd name="T48" fmla="*/ 4 w 12"/>
                  <a:gd name="T49" fmla="*/ 10 h 24"/>
                  <a:gd name="T50" fmla="*/ 7 w 12"/>
                  <a:gd name="T51" fmla="*/ 8 h 24"/>
                  <a:gd name="T52" fmla="*/ 9 w 12"/>
                  <a:gd name="T53" fmla="*/ 9 h 24"/>
                  <a:gd name="T54" fmla="*/ 12 w 12"/>
                  <a:gd name="T55" fmla="*/ 15 h 24"/>
                  <a:gd name="T56" fmla="*/ 10 w 12"/>
                  <a:gd name="T57" fmla="*/ 23 h 24"/>
                  <a:gd name="T58" fmla="*/ 7 w 12"/>
                  <a:gd name="T5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24">
                    <a:moveTo>
                      <a:pt x="7" y="24"/>
                    </a:moveTo>
                    <a:cubicBezTo>
                      <a:pt x="6" y="24"/>
                      <a:pt x="4" y="23"/>
                      <a:pt x="3" y="21"/>
                    </a:cubicBezTo>
                    <a:cubicBezTo>
                      <a:pt x="3" y="21"/>
                      <a:pt x="3" y="20"/>
                      <a:pt x="4" y="20"/>
                    </a:cubicBezTo>
                    <a:cubicBezTo>
                      <a:pt x="4" y="20"/>
                      <a:pt x="4" y="19"/>
                      <a:pt x="5" y="19"/>
                    </a:cubicBezTo>
                    <a:cubicBezTo>
                      <a:pt x="5" y="19"/>
                      <a:pt x="5" y="20"/>
                      <a:pt x="5" y="20"/>
                    </a:cubicBezTo>
                    <a:cubicBezTo>
                      <a:pt x="5" y="20"/>
                      <a:pt x="5" y="20"/>
                      <a:pt x="5" y="20"/>
                    </a:cubicBezTo>
                    <a:cubicBezTo>
                      <a:pt x="6" y="20"/>
                      <a:pt x="7" y="21"/>
                      <a:pt x="7" y="21"/>
                    </a:cubicBezTo>
                    <a:cubicBezTo>
                      <a:pt x="7" y="21"/>
                      <a:pt x="8" y="21"/>
                      <a:pt x="8" y="20"/>
                    </a:cubicBezTo>
                    <a:cubicBezTo>
                      <a:pt x="9" y="19"/>
                      <a:pt x="9" y="17"/>
                      <a:pt x="9" y="15"/>
                    </a:cubicBezTo>
                    <a:cubicBezTo>
                      <a:pt x="9" y="15"/>
                      <a:pt x="9" y="12"/>
                      <a:pt x="8" y="12"/>
                    </a:cubicBezTo>
                    <a:cubicBezTo>
                      <a:pt x="7" y="12"/>
                      <a:pt x="7" y="12"/>
                      <a:pt x="7" y="12"/>
                    </a:cubicBezTo>
                    <a:cubicBezTo>
                      <a:pt x="6" y="12"/>
                      <a:pt x="5" y="13"/>
                      <a:pt x="4" y="14"/>
                    </a:cubicBezTo>
                    <a:cubicBezTo>
                      <a:pt x="4" y="15"/>
                      <a:pt x="4" y="15"/>
                      <a:pt x="3" y="15"/>
                    </a:cubicBezTo>
                    <a:cubicBezTo>
                      <a:pt x="3" y="15"/>
                      <a:pt x="3" y="16"/>
                      <a:pt x="2" y="16"/>
                    </a:cubicBezTo>
                    <a:cubicBezTo>
                      <a:pt x="2" y="16"/>
                      <a:pt x="2" y="15"/>
                      <a:pt x="1" y="15"/>
                    </a:cubicBezTo>
                    <a:cubicBezTo>
                      <a:pt x="1" y="15"/>
                      <a:pt x="1" y="14"/>
                      <a:pt x="1" y="14"/>
                    </a:cubicBezTo>
                    <a:cubicBezTo>
                      <a:pt x="1" y="11"/>
                      <a:pt x="1" y="9"/>
                      <a:pt x="1" y="7"/>
                    </a:cubicBezTo>
                    <a:cubicBezTo>
                      <a:pt x="1" y="7"/>
                      <a:pt x="1" y="7"/>
                      <a:pt x="1" y="6"/>
                    </a:cubicBezTo>
                    <a:cubicBezTo>
                      <a:pt x="1" y="5"/>
                      <a:pt x="1" y="3"/>
                      <a:pt x="0" y="2"/>
                    </a:cubicBezTo>
                    <a:cubicBezTo>
                      <a:pt x="0" y="1"/>
                      <a:pt x="0" y="1"/>
                      <a:pt x="0" y="0"/>
                    </a:cubicBezTo>
                    <a:cubicBezTo>
                      <a:pt x="0" y="0"/>
                      <a:pt x="1" y="0"/>
                      <a:pt x="1" y="0"/>
                    </a:cubicBezTo>
                    <a:cubicBezTo>
                      <a:pt x="2" y="0"/>
                      <a:pt x="2" y="0"/>
                      <a:pt x="2" y="0"/>
                    </a:cubicBezTo>
                    <a:cubicBezTo>
                      <a:pt x="3" y="2"/>
                      <a:pt x="4" y="4"/>
                      <a:pt x="4" y="6"/>
                    </a:cubicBezTo>
                    <a:cubicBezTo>
                      <a:pt x="4" y="6"/>
                      <a:pt x="4" y="6"/>
                      <a:pt x="4" y="6"/>
                    </a:cubicBezTo>
                    <a:cubicBezTo>
                      <a:pt x="4" y="8"/>
                      <a:pt x="4" y="9"/>
                      <a:pt x="4" y="10"/>
                    </a:cubicBezTo>
                    <a:cubicBezTo>
                      <a:pt x="5" y="9"/>
                      <a:pt x="6" y="8"/>
                      <a:pt x="7" y="8"/>
                    </a:cubicBezTo>
                    <a:cubicBezTo>
                      <a:pt x="8" y="8"/>
                      <a:pt x="8" y="8"/>
                      <a:pt x="9" y="9"/>
                    </a:cubicBezTo>
                    <a:cubicBezTo>
                      <a:pt x="11" y="10"/>
                      <a:pt x="12" y="12"/>
                      <a:pt x="12" y="15"/>
                    </a:cubicBezTo>
                    <a:cubicBezTo>
                      <a:pt x="12" y="19"/>
                      <a:pt x="11" y="21"/>
                      <a:pt x="10" y="23"/>
                    </a:cubicBezTo>
                    <a:cubicBezTo>
                      <a:pt x="9" y="24"/>
                      <a:pt x="8" y="24"/>
                      <a:pt x="7" y="2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50" name="Freeform 23"/>
              <p:cNvSpPr/>
              <p:nvPr/>
            </p:nvSpPr>
            <p:spPr bwMode="auto">
              <a:xfrm>
                <a:off x="6627130" y="2366356"/>
                <a:ext cx="107156" cy="82179"/>
              </a:xfrm>
              <a:custGeom>
                <a:avLst/>
                <a:gdLst>
                  <a:gd name="T0" fmla="*/ 3 w 17"/>
                  <a:gd name="T1" fmla="*/ 13 h 13"/>
                  <a:gd name="T2" fmla="*/ 2 w 17"/>
                  <a:gd name="T3" fmla="*/ 12 h 13"/>
                  <a:gd name="T4" fmla="*/ 5 w 17"/>
                  <a:gd name="T5" fmla="*/ 3 h 13"/>
                  <a:gd name="T6" fmla="*/ 13 w 17"/>
                  <a:gd name="T7" fmla="*/ 0 h 13"/>
                  <a:gd name="T8" fmla="*/ 16 w 17"/>
                  <a:gd name="T9" fmla="*/ 1 h 13"/>
                  <a:gd name="T10" fmla="*/ 17 w 17"/>
                  <a:gd name="T11" fmla="*/ 2 h 13"/>
                  <a:gd name="T12" fmla="*/ 16 w 17"/>
                  <a:gd name="T13" fmla="*/ 3 h 13"/>
                  <a:gd name="T14" fmla="*/ 12 w 17"/>
                  <a:gd name="T15" fmla="*/ 4 h 13"/>
                  <a:gd name="T16" fmla="*/ 8 w 17"/>
                  <a:gd name="T17" fmla="*/ 6 h 13"/>
                  <a:gd name="T18" fmla="*/ 4 w 17"/>
                  <a:gd name="T19" fmla="*/ 11 h 13"/>
                  <a:gd name="T20" fmla="*/ 4 w 17"/>
                  <a:gd name="T21" fmla="*/ 12 h 13"/>
                  <a:gd name="T22" fmla="*/ 3 w 17"/>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3" y="13"/>
                    </a:moveTo>
                    <a:cubicBezTo>
                      <a:pt x="3" y="13"/>
                      <a:pt x="2" y="12"/>
                      <a:pt x="2" y="12"/>
                    </a:cubicBezTo>
                    <a:cubicBezTo>
                      <a:pt x="0" y="9"/>
                      <a:pt x="1" y="5"/>
                      <a:pt x="5" y="3"/>
                    </a:cubicBezTo>
                    <a:cubicBezTo>
                      <a:pt x="9" y="1"/>
                      <a:pt x="11" y="0"/>
                      <a:pt x="13" y="0"/>
                    </a:cubicBezTo>
                    <a:cubicBezTo>
                      <a:pt x="14" y="0"/>
                      <a:pt x="15" y="0"/>
                      <a:pt x="16" y="1"/>
                    </a:cubicBezTo>
                    <a:cubicBezTo>
                      <a:pt x="16" y="1"/>
                      <a:pt x="17" y="1"/>
                      <a:pt x="17" y="2"/>
                    </a:cubicBezTo>
                    <a:cubicBezTo>
                      <a:pt x="17" y="2"/>
                      <a:pt x="16" y="3"/>
                      <a:pt x="16" y="3"/>
                    </a:cubicBezTo>
                    <a:cubicBezTo>
                      <a:pt x="15" y="4"/>
                      <a:pt x="13" y="4"/>
                      <a:pt x="12" y="4"/>
                    </a:cubicBezTo>
                    <a:cubicBezTo>
                      <a:pt x="11" y="5"/>
                      <a:pt x="9" y="5"/>
                      <a:pt x="8" y="6"/>
                    </a:cubicBezTo>
                    <a:cubicBezTo>
                      <a:pt x="5" y="7"/>
                      <a:pt x="4" y="9"/>
                      <a:pt x="4" y="11"/>
                    </a:cubicBezTo>
                    <a:cubicBezTo>
                      <a:pt x="4" y="11"/>
                      <a:pt x="4" y="12"/>
                      <a:pt x="4" y="12"/>
                    </a:cubicBezTo>
                    <a:cubicBezTo>
                      <a:pt x="4" y="12"/>
                      <a:pt x="3" y="13"/>
                      <a:pt x="3" y="1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sp>
          <p:nvSpPr>
            <p:cNvPr id="151" name="Freeform 24"/>
            <p:cNvSpPr>
              <a:spLocks noEditPoints="1"/>
            </p:cNvSpPr>
            <p:nvPr/>
          </p:nvSpPr>
          <p:spPr bwMode="auto">
            <a:xfrm>
              <a:off x="6752145" y="2360400"/>
              <a:ext cx="139304" cy="195323"/>
            </a:xfrm>
            <a:custGeom>
              <a:avLst/>
              <a:gdLst>
                <a:gd name="T0" fmla="*/ 3 w 22"/>
                <a:gd name="T1" fmla="*/ 31 h 31"/>
                <a:gd name="T2" fmla="*/ 1 w 22"/>
                <a:gd name="T3" fmla="*/ 30 h 31"/>
                <a:gd name="T4" fmla="*/ 1 w 22"/>
                <a:gd name="T5" fmla="*/ 29 h 31"/>
                <a:gd name="T6" fmla="*/ 7 w 22"/>
                <a:gd name="T7" fmla="*/ 14 h 31"/>
                <a:gd name="T8" fmla="*/ 9 w 22"/>
                <a:gd name="T9" fmla="*/ 9 h 31"/>
                <a:gd name="T10" fmla="*/ 6 w 22"/>
                <a:gd name="T11" fmla="*/ 10 h 31"/>
                <a:gd name="T12" fmla="*/ 3 w 22"/>
                <a:gd name="T13" fmla="*/ 9 h 31"/>
                <a:gd name="T14" fmla="*/ 1 w 22"/>
                <a:gd name="T15" fmla="*/ 3 h 31"/>
                <a:gd name="T16" fmla="*/ 4 w 22"/>
                <a:gd name="T17" fmla="*/ 0 h 31"/>
                <a:gd name="T18" fmla="*/ 5 w 22"/>
                <a:gd name="T19" fmla="*/ 0 h 31"/>
                <a:gd name="T20" fmla="*/ 6 w 22"/>
                <a:gd name="T21" fmla="*/ 1 h 31"/>
                <a:gd name="T22" fmla="*/ 7 w 22"/>
                <a:gd name="T23" fmla="*/ 1 h 31"/>
                <a:gd name="T24" fmla="*/ 7 w 22"/>
                <a:gd name="T25" fmla="*/ 1 h 31"/>
                <a:gd name="T26" fmla="*/ 8 w 22"/>
                <a:gd name="T27" fmla="*/ 1 h 31"/>
                <a:gd name="T28" fmla="*/ 9 w 22"/>
                <a:gd name="T29" fmla="*/ 1 h 31"/>
                <a:gd name="T30" fmla="*/ 10 w 22"/>
                <a:gd name="T31" fmla="*/ 3 h 31"/>
                <a:gd name="T32" fmla="*/ 12 w 22"/>
                <a:gd name="T33" fmla="*/ 0 h 31"/>
                <a:gd name="T34" fmla="*/ 14 w 22"/>
                <a:gd name="T35" fmla="*/ 0 h 31"/>
                <a:gd name="T36" fmla="*/ 15 w 22"/>
                <a:gd name="T37" fmla="*/ 0 h 31"/>
                <a:gd name="T38" fmla="*/ 16 w 22"/>
                <a:gd name="T39" fmla="*/ 2 h 31"/>
                <a:gd name="T40" fmla="*/ 10 w 22"/>
                <a:gd name="T41" fmla="*/ 15 h 31"/>
                <a:gd name="T42" fmla="*/ 5 w 22"/>
                <a:gd name="T43" fmla="*/ 27 h 31"/>
                <a:gd name="T44" fmla="*/ 11 w 22"/>
                <a:gd name="T45" fmla="*/ 22 h 31"/>
                <a:gd name="T46" fmla="*/ 11 w 22"/>
                <a:gd name="T47" fmla="*/ 20 h 31"/>
                <a:gd name="T48" fmla="*/ 13 w 22"/>
                <a:gd name="T49" fmla="*/ 17 h 31"/>
                <a:gd name="T50" fmla="*/ 16 w 22"/>
                <a:gd name="T51" fmla="*/ 15 h 31"/>
                <a:gd name="T52" fmla="*/ 17 w 22"/>
                <a:gd name="T53" fmla="*/ 14 h 31"/>
                <a:gd name="T54" fmla="*/ 18 w 22"/>
                <a:gd name="T55" fmla="*/ 15 h 31"/>
                <a:gd name="T56" fmla="*/ 18 w 22"/>
                <a:gd name="T57" fmla="*/ 16 h 31"/>
                <a:gd name="T58" fmla="*/ 21 w 22"/>
                <a:gd name="T59" fmla="*/ 19 h 31"/>
                <a:gd name="T60" fmla="*/ 21 w 22"/>
                <a:gd name="T61" fmla="*/ 25 h 31"/>
                <a:gd name="T62" fmla="*/ 17 w 22"/>
                <a:gd name="T63" fmla="*/ 27 h 31"/>
                <a:gd name="T64" fmla="*/ 17 w 22"/>
                <a:gd name="T65" fmla="*/ 27 h 31"/>
                <a:gd name="T66" fmla="*/ 13 w 22"/>
                <a:gd name="T67" fmla="*/ 25 h 31"/>
                <a:gd name="T68" fmla="*/ 3 w 22"/>
                <a:gd name="T69" fmla="*/ 31 h 31"/>
                <a:gd name="T70" fmla="*/ 3 w 22"/>
                <a:gd name="T71" fmla="*/ 31 h 31"/>
                <a:gd name="T72" fmla="*/ 15 w 22"/>
                <a:gd name="T73" fmla="*/ 22 h 31"/>
                <a:gd name="T74" fmla="*/ 15 w 22"/>
                <a:gd name="T75" fmla="*/ 22 h 31"/>
                <a:gd name="T76" fmla="*/ 17 w 22"/>
                <a:gd name="T77" fmla="*/ 23 h 31"/>
                <a:gd name="T78" fmla="*/ 18 w 22"/>
                <a:gd name="T79" fmla="*/ 23 h 31"/>
                <a:gd name="T80" fmla="*/ 18 w 22"/>
                <a:gd name="T81" fmla="*/ 21 h 31"/>
                <a:gd name="T82" fmla="*/ 17 w 22"/>
                <a:gd name="T83" fmla="*/ 20 h 31"/>
                <a:gd name="T84" fmla="*/ 15 w 22"/>
                <a:gd name="T85"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 h="31">
                  <a:moveTo>
                    <a:pt x="3" y="31"/>
                  </a:moveTo>
                  <a:cubicBezTo>
                    <a:pt x="2" y="31"/>
                    <a:pt x="2" y="31"/>
                    <a:pt x="1" y="30"/>
                  </a:cubicBezTo>
                  <a:cubicBezTo>
                    <a:pt x="1" y="30"/>
                    <a:pt x="1" y="29"/>
                    <a:pt x="1" y="29"/>
                  </a:cubicBezTo>
                  <a:cubicBezTo>
                    <a:pt x="2" y="23"/>
                    <a:pt x="4" y="19"/>
                    <a:pt x="7" y="14"/>
                  </a:cubicBezTo>
                  <a:cubicBezTo>
                    <a:pt x="8" y="12"/>
                    <a:pt x="8" y="11"/>
                    <a:pt x="9" y="9"/>
                  </a:cubicBezTo>
                  <a:cubicBezTo>
                    <a:pt x="8" y="10"/>
                    <a:pt x="7" y="10"/>
                    <a:pt x="6" y="10"/>
                  </a:cubicBezTo>
                  <a:cubicBezTo>
                    <a:pt x="5" y="10"/>
                    <a:pt x="4" y="10"/>
                    <a:pt x="3" y="9"/>
                  </a:cubicBezTo>
                  <a:cubicBezTo>
                    <a:pt x="1" y="8"/>
                    <a:pt x="0" y="6"/>
                    <a:pt x="1" y="3"/>
                  </a:cubicBezTo>
                  <a:cubicBezTo>
                    <a:pt x="2" y="2"/>
                    <a:pt x="3" y="0"/>
                    <a:pt x="4" y="0"/>
                  </a:cubicBezTo>
                  <a:cubicBezTo>
                    <a:pt x="4" y="0"/>
                    <a:pt x="5" y="0"/>
                    <a:pt x="5" y="0"/>
                  </a:cubicBezTo>
                  <a:cubicBezTo>
                    <a:pt x="5" y="0"/>
                    <a:pt x="6" y="0"/>
                    <a:pt x="6" y="1"/>
                  </a:cubicBezTo>
                  <a:cubicBezTo>
                    <a:pt x="7" y="1"/>
                    <a:pt x="7" y="1"/>
                    <a:pt x="7" y="1"/>
                  </a:cubicBezTo>
                  <a:cubicBezTo>
                    <a:pt x="7" y="1"/>
                    <a:pt x="7" y="1"/>
                    <a:pt x="7" y="1"/>
                  </a:cubicBezTo>
                  <a:cubicBezTo>
                    <a:pt x="7" y="1"/>
                    <a:pt x="7" y="1"/>
                    <a:pt x="8" y="1"/>
                  </a:cubicBezTo>
                  <a:cubicBezTo>
                    <a:pt x="8" y="1"/>
                    <a:pt x="9" y="1"/>
                    <a:pt x="9" y="1"/>
                  </a:cubicBezTo>
                  <a:cubicBezTo>
                    <a:pt x="9" y="2"/>
                    <a:pt x="10" y="2"/>
                    <a:pt x="10" y="3"/>
                  </a:cubicBezTo>
                  <a:cubicBezTo>
                    <a:pt x="11" y="2"/>
                    <a:pt x="12" y="1"/>
                    <a:pt x="12" y="0"/>
                  </a:cubicBezTo>
                  <a:cubicBezTo>
                    <a:pt x="13" y="0"/>
                    <a:pt x="13" y="0"/>
                    <a:pt x="14" y="0"/>
                  </a:cubicBezTo>
                  <a:cubicBezTo>
                    <a:pt x="14" y="0"/>
                    <a:pt x="15" y="0"/>
                    <a:pt x="15" y="0"/>
                  </a:cubicBezTo>
                  <a:cubicBezTo>
                    <a:pt x="16" y="1"/>
                    <a:pt x="16" y="1"/>
                    <a:pt x="16" y="2"/>
                  </a:cubicBezTo>
                  <a:cubicBezTo>
                    <a:pt x="14" y="7"/>
                    <a:pt x="12" y="11"/>
                    <a:pt x="10" y="15"/>
                  </a:cubicBezTo>
                  <a:cubicBezTo>
                    <a:pt x="8" y="19"/>
                    <a:pt x="6" y="23"/>
                    <a:pt x="5" y="27"/>
                  </a:cubicBezTo>
                  <a:cubicBezTo>
                    <a:pt x="7" y="25"/>
                    <a:pt x="9" y="24"/>
                    <a:pt x="11" y="22"/>
                  </a:cubicBezTo>
                  <a:cubicBezTo>
                    <a:pt x="11" y="21"/>
                    <a:pt x="11" y="21"/>
                    <a:pt x="11" y="20"/>
                  </a:cubicBezTo>
                  <a:cubicBezTo>
                    <a:pt x="12" y="19"/>
                    <a:pt x="12" y="18"/>
                    <a:pt x="13" y="17"/>
                  </a:cubicBezTo>
                  <a:cubicBezTo>
                    <a:pt x="14" y="16"/>
                    <a:pt x="15" y="15"/>
                    <a:pt x="16" y="15"/>
                  </a:cubicBezTo>
                  <a:cubicBezTo>
                    <a:pt x="16" y="15"/>
                    <a:pt x="16" y="14"/>
                    <a:pt x="17" y="14"/>
                  </a:cubicBezTo>
                  <a:cubicBezTo>
                    <a:pt x="17" y="14"/>
                    <a:pt x="18" y="15"/>
                    <a:pt x="18" y="15"/>
                  </a:cubicBezTo>
                  <a:cubicBezTo>
                    <a:pt x="18" y="15"/>
                    <a:pt x="18" y="16"/>
                    <a:pt x="18" y="16"/>
                  </a:cubicBezTo>
                  <a:cubicBezTo>
                    <a:pt x="20" y="16"/>
                    <a:pt x="21" y="18"/>
                    <a:pt x="21" y="19"/>
                  </a:cubicBezTo>
                  <a:cubicBezTo>
                    <a:pt x="22" y="21"/>
                    <a:pt x="22" y="23"/>
                    <a:pt x="21" y="25"/>
                  </a:cubicBezTo>
                  <a:cubicBezTo>
                    <a:pt x="20" y="26"/>
                    <a:pt x="19" y="27"/>
                    <a:pt x="17" y="27"/>
                  </a:cubicBezTo>
                  <a:cubicBezTo>
                    <a:pt x="17" y="27"/>
                    <a:pt x="17" y="27"/>
                    <a:pt x="17" y="27"/>
                  </a:cubicBezTo>
                  <a:cubicBezTo>
                    <a:pt x="16" y="27"/>
                    <a:pt x="14" y="26"/>
                    <a:pt x="13" y="25"/>
                  </a:cubicBezTo>
                  <a:cubicBezTo>
                    <a:pt x="10" y="28"/>
                    <a:pt x="7" y="30"/>
                    <a:pt x="3" y="31"/>
                  </a:cubicBezTo>
                  <a:cubicBezTo>
                    <a:pt x="3" y="31"/>
                    <a:pt x="3" y="31"/>
                    <a:pt x="3" y="31"/>
                  </a:cubicBezTo>
                  <a:close/>
                  <a:moveTo>
                    <a:pt x="15" y="22"/>
                  </a:moveTo>
                  <a:cubicBezTo>
                    <a:pt x="15" y="22"/>
                    <a:pt x="15" y="22"/>
                    <a:pt x="15" y="22"/>
                  </a:cubicBezTo>
                  <a:cubicBezTo>
                    <a:pt x="16" y="23"/>
                    <a:pt x="16" y="23"/>
                    <a:pt x="17" y="23"/>
                  </a:cubicBezTo>
                  <a:cubicBezTo>
                    <a:pt x="17" y="23"/>
                    <a:pt x="17" y="23"/>
                    <a:pt x="18" y="23"/>
                  </a:cubicBezTo>
                  <a:cubicBezTo>
                    <a:pt x="18" y="23"/>
                    <a:pt x="18" y="22"/>
                    <a:pt x="18" y="21"/>
                  </a:cubicBezTo>
                  <a:cubicBezTo>
                    <a:pt x="18" y="20"/>
                    <a:pt x="18" y="20"/>
                    <a:pt x="17" y="20"/>
                  </a:cubicBezTo>
                  <a:cubicBezTo>
                    <a:pt x="16" y="20"/>
                    <a:pt x="16" y="21"/>
                    <a:pt x="15" y="22"/>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9" name="组合 60"/>
          <p:cNvGrpSpPr/>
          <p:nvPr/>
        </p:nvGrpSpPr>
        <p:grpSpPr>
          <a:xfrm>
            <a:off x="7274646" y="2420897"/>
            <a:ext cx="320279" cy="214379"/>
            <a:chOff x="7161720" y="2580734"/>
            <a:chExt cx="320279" cy="214379"/>
          </a:xfrm>
        </p:grpSpPr>
        <p:sp>
          <p:nvSpPr>
            <p:cNvPr id="152" name="Freeform 25"/>
            <p:cNvSpPr/>
            <p:nvPr/>
          </p:nvSpPr>
          <p:spPr bwMode="auto">
            <a:xfrm>
              <a:off x="7161720" y="2631947"/>
              <a:ext cx="36910" cy="163166"/>
            </a:xfrm>
            <a:custGeom>
              <a:avLst/>
              <a:gdLst>
                <a:gd name="T0" fmla="*/ 4 w 6"/>
                <a:gd name="T1" fmla="*/ 26 h 26"/>
                <a:gd name="T2" fmla="*/ 3 w 6"/>
                <a:gd name="T3" fmla="*/ 26 h 26"/>
                <a:gd name="T4" fmla="*/ 2 w 6"/>
                <a:gd name="T5" fmla="*/ 21 h 26"/>
                <a:gd name="T6" fmla="*/ 2 w 6"/>
                <a:gd name="T7" fmla="*/ 20 h 26"/>
                <a:gd name="T8" fmla="*/ 1 w 6"/>
                <a:gd name="T9" fmla="*/ 13 h 26"/>
                <a:gd name="T10" fmla="*/ 1 w 6"/>
                <a:gd name="T11" fmla="*/ 11 h 26"/>
                <a:gd name="T12" fmla="*/ 1 w 6"/>
                <a:gd name="T13" fmla="*/ 6 h 26"/>
                <a:gd name="T14" fmla="*/ 1 w 6"/>
                <a:gd name="T15" fmla="*/ 5 h 26"/>
                <a:gd name="T16" fmla="*/ 1 w 6"/>
                <a:gd name="T17" fmla="*/ 2 h 26"/>
                <a:gd name="T18" fmla="*/ 0 w 6"/>
                <a:gd name="T19" fmla="*/ 1 h 26"/>
                <a:gd name="T20" fmla="*/ 1 w 6"/>
                <a:gd name="T21" fmla="*/ 0 h 26"/>
                <a:gd name="T22" fmla="*/ 2 w 6"/>
                <a:gd name="T23" fmla="*/ 0 h 26"/>
                <a:gd name="T24" fmla="*/ 4 w 6"/>
                <a:gd name="T25" fmla="*/ 3 h 26"/>
                <a:gd name="T26" fmla="*/ 4 w 6"/>
                <a:gd name="T27" fmla="*/ 3 h 26"/>
                <a:gd name="T28" fmla="*/ 4 w 6"/>
                <a:gd name="T29" fmla="*/ 10 h 26"/>
                <a:gd name="T30" fmla="*/ 5 w 6"/>
                <a:gd name="T31" fmla="*/ 12 h 26"/>
                <a:gd name="T32" fmla="*/ 5 w 6"/>
                <a:gd name="T33" fmla="*/ 19 h 26"/>
                <a:gd name="T34" fmla="*/ 5 w 6"/>
                <a:gd name="T35" fmla="*/ 21 h 26"/>
                <a:gd name="T36" fmla="*/ 6 w 6"/>
                <a:gd name="T37" fmla="*/ 25 h 26"/>
                <a:gd name="T38" fmla="*/ 5 w 6"/>
                <a:gd name="T39" fmla="*/ 26 h 26"/>
                <a:gd name="T40" fmla="*/ 4 w 6"/>
                <a:gd name="T4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26">
                  <a:moveTo>
                    <a:pt x="4" y="26"/>
                  </a:moveTo>
                  <a:cubicBezTo>
                    <a:pt x="4" y="26"/>
                    <a:pt x="3" y="26"/>
                    <a:pt x="3" y="26"/>
                  </a:cubicBezTo>
                  <a:cubicBezTo>
                    <a:pt x="2" y="25"/>
                    <a:pt x="2" y="23"/>
                    <a:pt x="2" y="21"/>
                  </a:cubicBezTo>
                  <a:cubicBezTo>
                    <a:pt x="2" y="21"/>
                    <a:pt x="2" y="20"/>
                    <a:pt x="2" y="20"/>
                  </a:cubicBezTo>
                  <a:cubicBezTo>
                    <a:pt x="1" y="18"/>
                    <a:pt x="1" y="15"/>
                    <a:pt x="1" y="13"/>
                  </a:cubicBezTo>
                  <a:cubicBezTo>
                    <a:pt x="1" y="11"/>
                    <a:pt x="1" y="11"/>
                    <a:pt x="1" y="11"/>
                  </a:cubicBezTo>
                  <a:cubicBezTo>
                    <a:pt x="1" y="10"/>
                    <a:pt x="1" y="8"/>
                    <a:pt x="1" y="6"/>
                  </a:cubicBezTo>
                  <a:cubicBezTo>
                    <a:pt x="1" y="5"/>
                    <a:pt x="1" y="5"/>
                    <a:pt x="1" y="5"/>
                  </a:cubicBezTo>
                  <a:cubicBezTo>
                    <a:pt x="1" y="4"/>
                    <a:pt x="1" y="3"/>
                    <a:pt x="1" y="2"/>
                  </a:cubicBezTo>
                  <a:cubicBezTo>
                    <a:pt x="0" y="2"/>
                    <a:pt x="0" y="2"/>
                    <a:pt x="0" y="1"/>
                  </a:cubicBezTo>
                  <a:cubicBezTo>
                    <a:pt x="0" y="1"/>
                    <a:pt x="1" y="0"/>
                    <a:pt x="1" y="0"/>
                  </a:cubicBezTo>
                  <a:cubicBezTo>
                    <a:pt x="2" y="0"/>
                    <a:pt x="2" y="0"/>
                    <a:pt x="2" y="0"/>
                  </a:cubicBezTo>
                  <a:cubicBezTo>
                    <a:pt x="3" y="0"/>
                    <a:pt x="4" y="2"/>
                    <a:pt x="4" y="3"/>
                  </a:cubicBezTo>
                  <a:cubicBezTo>
                    <a:pt x="4" y="3"/>
                    <a:pt x="4" y="3"/>
                    <a:pt x="4" y="3"/>
                  </a:cubicBezTo>
                  <a:cubicBezTo>
                    <a:pt x="4" y="5"/>
                    <a:pt x="4" y="8"/>
                    <a:pt x="4" y="10"/>
                  </a:cubicBezTo>
                  <a:cubicBezTo>
                    <a:pt x="5" y="12"/>
                    <a:pt x="5" y="12"/>
                    <a:pt x="5" y="12"/>
                  </a:cubicBezTo>
                  <a:cubicBezTo>
                    <a:pt x="5" y="15"/>
                    <a:pt x="5" y="17"/>
                    <a:pt x="5" y="19"/>
                  </a:cubicBezTo>
                  <a:cubicBezTo>
                    <a:pt x="5" y="20"/>
                    <a:pt x="5" y="20"/>
                    <a:pt x="5" y="21"/>
                  </a:cubicBezTo>
                  <a:cubicBezTo>
                    <a:pt x="6" y="22"/>
                    <a:pt x="6" y="24"/>
                    <a:pt x="6" y="25"/>
                  </a:cubicBezTo>
                  <a:cubicBezTo>
                    <a:pt x="6" y="25"/>
                    <a:pt x="6" y="26"/>
                    <a:pt x="5" y="26"/>
                  </a:cubicBezTo>
                  <a:cubicBezTo>
                    <a:pt x="5" y="26"/>
                    <a:pt x="5" y="26"/>
                    <a:pt x="4" y="2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nvGrpSpPr>
            <p:cNvPr id="10" name="组合 59"/>
            <p:cNvGrpSpPr/>
            <p:nvPr/>
          </p:nvGrpSpPr>
          <p:grpSpPr>
            <a:xfrm>
              <a:off x="7223632" y="2612891"/>
              <a:ext cx="88107" cy="144110"/>
              <a:chOff x="7223632" y="2612891"/>
              <a:chExt cx="88107" cy="144110"/>
            </a:xfrm>
          </p:grpSpPr>
          <p:sp>
            <p:nvSpPr>
              <p:cNvPr id="153" name="Freeform 26"/>
              <p:cNvSpPr/>
              <p:nvPr/>
            </p:nvSpPr>
            <p:spPr bwMode="auto">
              <a:xfrm>
                <a:off x="7223632" y="2637902"/>
                <a:ext cx="44054" cy="119099"/>
              </a:xfrm>
              <a:custGeom>
                <a:avLst/>
                <a:gdLst>
                  <a:gd name="T0" fmla="*/ 4 w 7"/>
                  <a:gd name="T1" fmla="*/ 19 h 19"/>
                  <a:gd name="T2" fmla="*/ 1 w 7"/>
                  <a:gd name="T3" fmla="*/ 16 h 19"/>
                  <a:gd name="T4" fmla="*/ 2 w 7"/>
                  <a:gd name="T5" fmla="*/ 15 h 19"/>
                  <a:gd name="T6" fmla="*/ 2 w 7"/>
                  <a:gd name="T7" fmla="*/ 15 h 19"/>
                  <a:gd name="T8" fmla="*/ 2 w 7"/>
                  <a:gd name="T9" fmla="*/ 11 h 19"/>
                  <a:gd name="T10" fmla="*/ 1 w 7"/>
                  <a:gd name="T11" fmla="*/ 9 h 19"/>
                  <a:gd name="T12" fmla="*/ 1 w 7"/>
                  <a:gd name="T13" fmla="*/ 8 h 19"/>
                  <a:gd name="T14" fmla="*/ 1 w 7"/>
                  <a:gd name="T15" fmla="*/ 1 h 19"/>
                  <a:gd name="T16" fmla="*/ 3 w 7"/>
                  <a:gd name="T17" fmla="*/ 0 h 19"/>
                  <a:gd name="T18" fmla="*/ 3 w 7"/>
                  <a:gd name="T19" fmla="*/ 0 h 19"/>
                  <a:gd name="T20" fmla="*/ 5 w 7"/>
                  <a:gd name="T21" fmla="*/ 1 h 19"/>
                  <a:gd name="T22" fmla="*/ 4 w 7"/>
                  <a:gd name="T23" fmla="*/ 3 h 19"/>
                  <a:gd name="T24" fmla="*/ 5 w 7"/>
                  <a:gd name="T25" fmla="*/ 13 h 19"/>
                  <a:gd name="T26" fmla="*/ 6 w 7"/>
                  <a:gd name="T27" fmla="*/ 14 h 19"/>
                  <a:gd name="T28" fmla="*/ 6 w 7"/>
                  <a:gd name="T29" fmla="*/ 14 h 19"/>
                  <a:gd name="T30" fmla="*/ 6 w 7"/>
                  <a:gd name="T31" fmla="*/ 18 h 19"/>
                  <a:gd name="T32" fmla="*/ 4 w 7"/>
                  <a:gd name="T3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9">
                    <a:moveTo>
                      <a:pt x="4" y="19"/>
                    </a:moveTo>
                    <a:cubicBezTo>
                      <a:pt x="3" y="19"/>
                      <a:pt x="2" y="17"/>
                      <a:pt x="1" y="16"/>
                    </a:cubicBezTo>
                    <a:cubicBezTo>
                      <a:pt x="1" y="16"/>
                      <a:pt x="1" y="15"/>
                      <a:pt x="2" y="15"/>
                    </a:cubicBezTo>
                    <a:cubicBezTo>
                      <a:pt x="2" y="15"/>
                      <a:pt x="2" y="15"/>
                      <a:pt x="2" y="15"/>
                    </a:cubicBezTo>
                    <a:cubicBezTo>
                      <a:pt x="2" y="14"/>
                      <a:pt x="2" y="13"/>
                      <a:pt x="2" y="11"/>
                    </a:cubicBezTo>
                    <a:cubicBezTo>
                      <a:pt x="1" y="11"/>
                      <a:pt x="1" y="10"/>
                      <a:pt x="1" y="9"/>
                    </a:cubicBezTo>
                    <a:cubicBezTo>
                      <a:pt x="1" y="9"/>
                      <a:pt x="1" y="9"/>
                      <a:pt x="1" y="8"/>
                    </a:cubicBezTo>
                    <a:cubicBezTo>
                      <a:pt x="1" y="6"/>
                      <a:pt x="0" y="3"/>
                      <a:pt x="1" y="1"/>
                    </a:cubicBezTo>
                    <a:cubicBezTo>
                      <a:pt x="2" y="0"/>
                      <a:pt x="2" y="0"/>
                      <a:pt x="3" y="0"/>
                    </a:cubicBezTo>
                    <a:cubicBezTo>
                      <a:pt x="3" y="0"/>
                      <a:pt x="3" y="0"/>
                      <a:pt x="3" y="0"/>
                    </a:cubicBezTo>
                    <a:cubicBezTo>
                      <a:pt x="4" y="0"/>
                      <a:pt x="5" y="1"/>
                      <a:pt x="5" y="1"/>
                    </a:cubicBezTo>
                    <a:cubicBezTo>
                      <a:pt x="5" y="2"/>
                      <a:pt x="4" y="3"/>
                      <a:pt x="4" y="3"/>
                    </a:cubicBezTo>
                    <a:cubicBezTo>
                      <a:pt x="3" y="3"/>
                      <a:pt x="3" y="5"/>
                      <a:pt x="5" y="13"/>
                    </a:cubicBezTo>
                    <a:cubicBezTo>
                      <a:pt x="6" y="14"/>
                      <a:pt x="6" y="14"/>
                      <a:pt x="6" y="14"/>
                    </a:cubicBezTo>
                    <a:cubicBezTo>
                      <a:pt x="6" y="14"/>
                      <a:pt x="6" y="14"/>
                      <a:pt x="6" y="14"/>
                    </a:cubicBezTo>
                    <a:cubicBezTo>
                      <a:pt x="6" y="15"/>
                      <a:pt x="7" y="17"/>
                      <a:pt x="6" y="18"/>
                    </a:cubicBezTo>
                    <a:cubicBezTo>
                      <a:pt x="5" y="19"/>
                      <a:pt x="5" y="19"/>
                      <a:pt x="4" y="19"/>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54" name="Freeform 27"/>
              <p:cNvSpPr/>
              <p:nvPr/>
            </p:nvSpPr>
            <p:spPr bwMode="auto">
              <a:xfrm>
                <a:off x="7236729" y="2612891"/>
                <a:ext cx="75010" cy="30966"/>
              </a:xfrm>
              <a:custGeom>
                <a:avLst/>
                <a:gdLst>
                  <a:gd name="T0" fmla="*/ 2 w 12"/>
                  <a:gd name="T1" fmla="*/ 5 h 5"/>
                  <a:gd name="T2" fmla="*/ 0 w 12"/>
                  <a:gd name="T3" fmla="*/ 4 h 5"/>
                  <a:gd name="T4" fmla="*/ 1 w 12"/>
                  <a:gd name="T5" fmla="*/ 2 h 5"/>
                  <a:gd name="T6" fmla="*/ 9 w 12"/>
                  <a:gd name="T7" fmla="*/ 0 h 5"/>
                  <a:gd name="T8" fmla="*/ 11 w 12"/>
                  <a:gd name="T9" fmla="*/ 0 h 5"/>
                  <a:gd name="T10" fmla="*/ 12 w 12"/>
                  <a:gd name="T11" fmla="*/ 2 h 5"/>
                  <a:gd name="T12" fmla="*/ 11 w 12"/>
                  <a:gd name="T13" fmla="*/ 3 h 5"/>
                  <a:gd name="T14" fmla="*/ 7 w 12"/>
                  <a:gd name="T15" fmla="*/ 4 h 5"/>
                  <a:gd name="T16" fmla="*/ 2 w 12"/>
                  <a:gd name="T17" fmla="*/ 5 h 5"/>
                  <a:gd name="T18" fmla="*/ 2 w 1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
                    <a:moveTo>
                      <a:pt x="2" y="5"/>
                    </a:moveTo>
                    <a:cubicBezTo>
                      <a:pt x="1" y="5"/>
                      <a:pt x="0" y="4"/>
                      <a:pt x="0" y="4"/>
                    </a:cubicBezTo>
                    <a:cubicBezTo>
                      <a:pt x="0" y="3"/>
                      <a:pt x="0" y="2"/>
                      <a:pt x="1" y="2"/>
                    </a:cubicBezTo>
                    <a:cubicBezTo>
                      <a:pt x="3" y="1"/>
                      <a:pt x="6" y="0"/>
                      <a:pt x="9" y="0"/>
                    </a:cubicBezTo>
                    <a:cubicBezTo>
                      <a:pt x="9" y="0"/>
                      <a:pt x="10" y="0"/>
                      <a:pt x="11" y="0"/>
                    </a:cubicBezTo>
                    <a:cubicBezTo>
                      <a:pt x="12" y="0"/>
                      <a:pt x="12" y="1"/>
                      <a:pt x="12" y="2"/>
                    </a:cubicBezTo>
                    <a:cubicBezTo>
                      <a:pt x="12" y="2"/>
                      <a:pt x="12" y="3"/>
                      <a:pt x="11" y="3"/>
                    </a:cubicBezTo>
                    <a:cubicBezTo>
                      <a:pt x="10" y="3"/>
                      <a:pt x="9" y="3"/>
                      <a:pt x="7" y="4"/>
                    </a:cubicBezTo>
                    <a:cubicBezTo>
                      <a:pt x="6" y="4"/>
                      <a:pt x="4" y="4"/>
                      <a:pt x="2" y="5"/>
                    </a:cubicBezTo>
                    <a:cubicBezTo>
                      <a:pt x="2" y="5"/>
                      <a:pt x="2" y="5"/>
                      <a:pt x="2" y="5"/>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sp>
          <p:nvSpPr>
            <p:cNvPr id="155" name="Freeform 28"/>
            <p:cNvSpPr>
              <a:spLocks noEditPoints="1"/>
            </p:cNvSpPr>
            <p:nvPr/>
          </p:nvSpPr>
          <p:spPr bwMode="auto">
            <a:xfrm>
              <a:off x="7330789" y="2580734"/>
              <a:ext cx="151210" cy="195323"/>
            </a:xfrm>
            <a:custGeom>
              <a:avLst/>
              <a:gdLst>
                <a:gd name="T0" fmla="*/ 2 w 24"/>
                <a:gd name="T1" fmla="*/ 31 h 31"/>
                <a:gd name="T2" fmla="*/ 0 w 24"/>
                <a:gd name="T3" fmla="*/ 30 h 31"/>
                <a:gd name="T4" fmla="*/ 0 w 24"/>
                <a:gd name="T5" fmla="*/ 29 h 31"/>
                <a:gd name="T6" fmla="*/ 10 w 24"/>
                <a:gd name="T7" fmla="*/ 10 h 31"/>
                <a:gd name="T8" fmla="*/ 10 w 24"/>
                <a:gd name="T9" fmla="*/ 10 h 31"/>
                <a:gd name="T10" fmla="*/ 8 w 24"/>
                <a:gd name="T11" fmla="*/ 10 h 31"/>
                <a:gd name="T12" fmla="*/ 3 w 24"/>
                <a:gd name="T13" fmla="*/ 12 h 31"/>
                <a:gd name="T14" fmla="*/ 2 w 24"/>
                <a:gd name="T15" fmla="*/ 12 h 31"/>
                <a:gd name="T16" fmla="*/ 0 w 24"/>
                <a:gd name="T17" fmla="*/ 11 h 31"/>
                <a:gd name="T18" fmla="*/ 2 w 24"/>
                <a:gd name="T19" fmla="*/ 4 h 31"/>
                <a:gd name="T20" fmla="*/ 7 w 24"/>
                <a:gd name="T21" fmla="*/ 2 h 31"/>
                <a:gd name="T22" fmla="*/ 10 w 24"/>
                <a:gd name="T23" fmla="*/ 2 h 31"/>
                <a:gd name="T24" fmla="*/ 10 w 24"/>
                <a:gd name="T25" fmla="*/ 3 h 31"/>
                <a:gd name="T26" fmla="*/ 11 w 24"/>
                <a:gd name="T27" fmla="*/ 5 h 31"/>
                <a:gd name="T28" fmla="*/ 10 w 24"/>
                <a:gd name="T29" fmla="*/ 6 h 31"/>
                <a:gd name="T30" fmla="*/ 14 w 24"/>
                <a:gd name="T31" fmla="*/ 5 h 31"/>
                <a:gd name="T32" fmla="*/ 18 w 24"/>
                <a:gd name="T33" fmla="*/ 1 h 31"/>
                <a:gd name="T34" fmla="*/ 20 w 24"/>
                <a:gd name="T35" fmla="*/ 0 h 31"/>
                <a:gd name="T36" fmla="*/ 21 w 24"/>
                <a:gd name="T37" fmla="*/ 1 h 31"/>
                <a:gd name="T38" fmla="*/ 21 w 24"/>
                <a:gd name="T39" fmla="*/ 3 h 31"/>
                <a:gd name="T40" fmla="*/ 21 w 24"/>
                <a:gd name="T41" fmla="*/ 3 h 31"/>
                <a:gd name="T42" fmla="*/ 21 w 24"/>
                <a:gd name="T43" fmla="*/ 3 h 31"/>
                <a:gd name="T44" fmla="*/ 18 w 24"/>
                <a:gd name="T45" fmla="*/ 7 h 31"/>
                <a:gd name="T46" fmla="*/ 5 w 24"/>
                <a:gd name="T47" fmla="*/ 26 h 31"/>
                <a:gd name="T48" fmla="*/ 12 w 24"/>
                <a:gd name="T49" fmla="*/ 21 h 31"/>
                <a:gd name="T50" fmla="*/ 15 w 24"/>
                <a:gd name="T51" fmla="*/ 19 h 31"/>
                <a:gd name="T52" fmla="*/ 17 w 24"/>
                <a:gd name="T53" fmla="*/ 16 h 31"/>
                <a:gd name="T54" fmla="*/ 22 w 24"/>
                <a:gd name="T55" fmla="*/ 13 h 31"/>
                <a:gd name="T56" fmla="*/ 23 w 24"/>
                <a:gd name="T57" fmla="*/ 13 h 31"/>
                <a:gd name="T58" fmla="*/ 24 w 24"/>
                <a:gd name="T59" fmla="*/ 14 h 31"/>
                <a:gd name="T60" fmla="*/ 24 w 24"/>
                <a:gd name="T61" fmla="*/ 16 h 31"/>
                <a:gd name="T62" fmla="*/ 23 w 24"/>
                <a:gd name="T63" fmla="*/ 16 h 31"/>
                <a:gd name="T64" fmla="*/ 24 w 24"/>
                <a:gd name="T65" fmla="*/ 18 h 31"/>
                <a:gd name="T66" fmla="*/ 17 w 24"/>
                <a:gd name="T67" fmla="*/ 26 h 31"/>
                <a:gd name="T68" fmla="*/ 17 w 24"/>
                <a:gd name="T69" fmla="*/ 26 h 31"/>
                <a:gd name="T70" fmla="*/ 15 w 24"/>
                <a:gd name="T71" fmla="*/ 26 h 31"/>
                <a:gd name="T72" fmla="*/ 13 w 24"/>
                <a:gd name="T73" fmla="*/ 24 h 31"/>
                <a:gd name="T74" fmla="*/ 13 w 24"/>
                <a:gd name="T75" fmla="*/ 24 h 31"/>
                <a:gd name="T76" fmla="*/ 2 w 24"/>
                <a:gd name="T77" fmla="*/ 31 h 31"/>
                <a:gd name="T78" fmla="*/ 2 w 24"/>
                <a:gd name="T79" fmla="*/ 31 h 31"/>
                <a:gd name="T80" fmla="*/ 19 w 24"/>
                <a:gd name="T81" fmla="*/ 20 h 31"/>
                <a:gd name="T82" fmla="*/ 17 w 24"/>
                <a:gd name="T83" fmla="*/ 22 h 31"/>
                <a:gd name="T84" fmla="*/ 21 w 24"/>
                <a:gd name="T85" fmla="*/ 19 h 31"/>
                <a:gd name="T86" fmla="*/ 20 w 24"/>
                <a:gd name="T87" fmla="*/ 19 h 31"/>
                <a:gd name="T88" fmla="*/ 19 w 24"/>
                <a:gd name="T89" fmla="*/ 20 h 31"/>
                <a:gd name="T90" fmla="*/ 5 w 24"/>
                <a:gd name="T91" fmla="*/ 6 h 31"/>
                <a:gd name="T92" fmla="*/ 4 w 24"/>
                <a:gd name="T93" fmla="*/ 9 h 31"/>
                <a:gd name="T94" fmla="*/ 5 w 24"/>
                <a:gd name="T95" fmla="*/ 8 h 31"/>
                <a:gd name="T96" fmla="*/ 5 w 24"/>
                <a:gd name="T97" fmla="*/ 7 h 31"/>
                <a:gd name="T98" fmla="*/ 5 w 24"/>
                <a:gd name="T9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 h="31">
                  <a:moveTo>
                    <a:pt x="2" y="31"/>
                  </a:moveTo>
                  <a:cubicBezTo>
                    <a:pt x="1" y="31"/>
                    <a:pt x="1" y="30"/>
                    <a:pt x="0" y="30"/>
                  </a:cubicBezTo>
                  <a:cubicBezTo>
                    <a:pt x="0" y="30"/>
                    <a:pt x="0" y="29"/>
                    <a:pt x="0" y="29"/>
                  </a:cubicBezTo>
                  <a:cubicBezTo>
                    <a:pt x="2" y="22"/>
                    <a:pt x="5" y="16"/>
                    <a:pt x="10" y="10"/>
                  </a:cubicBezTo>
                  <a:cubicBezTo>
                    <a:pt x="10" y="10"/>
                    <a:pt x="10" y="10"/>
                    <a:pt x="10" y="10"/>
                  </a:cubicBezTo>
                  <a:cubicBezTo>
                    <a:pt x="9" y="10"/>
                    <a:pt x="9" y="10"/>
                    <a:pt x="8" y="10"/>
                  </a:cubicBezTo>
                  <a:cubicBezTo>
                    <a:pt x="7" y="11"/>
                    <a:pt x="5" y="12"/>
                    <a:pt x="3" y="12"/>
                  </a:cubicBezTo>
                  <a:cubicBezTo>
                    <a:pt x="2" y="12"/>
                    <a:pt x="2" y="12"/>
                    <a:pt x="2" y="12"/>
                  </a:cubicBezTo>
                  <a:cubicBezTo>
                    <a:pt x="1" y="12"/>
                    <a:pt x="0" y="11"/>
                    <a:pt x="0" y="11"/>
                  </a:cubicBezTo>
                  <a:cubicBezTo>
                    <a:pt x="0" y="8"/>
                    <a:pt x="1" y="6"/>
                    <a:pt x="2" y="4"/>
                  </a:cubicBezTo>
                  <a:cubicBezTo>
                    <a:pt x="3" y="3"/>
                    <a:pt x="5" y="2"/>
                    <a:pt x="7" y="2"/>
                  </a:cubicBezTo>
                  <a:cubicBezTo>
                    <a:pt x="8" y="2"/>
                    <a:pt x="9" y="2"/>
                    <a:pt x="10" y="2"/>
                  </a:cubicBezTo>
                  <a:cubicBezTo>
                    <a:pt x="10" y="3"/>
                    <a:pt x="10" y="3"/>
                    <a:pt x="10" y="3"/>
                  </a:cubicBezTo>
                  <a:cubicBezTo>
                    <a:pt x="11" y="4"/>
                    <a:pt x="11" y="4"/>
                    <a:pt x="11" y="5"/>
                  </a:cubicBezTo>
                  <a:cubicBezTo>
                    <a:pt x="11" y="5"/>
                    <a:pt x="11" y="6"/>
                    <a:pt x="10" y="6"/>
                  </a:cubicBezTo>
                  <a:cubicBezTo>
                    <a:pt x="12" y="6"/>
                    <a:pt x="13" y="6"/>
                    <a:pt x="14" y="5"/>
                  </a:cubicBezTo>
                  <a:cubicBezTo>
                    <a:pt x="16" y="4"/>
                    <a:pt x="17" y="2"/>
                    <a:pt x="18" y="1"/>
                  </a:cubicBezTo>
                  <a:cubicBezTo>
                    <a:pt x="19" y="1"/>
                    <a:pt x="19" y="0"/>
                    <a:pt x="20" y="0"/>
                  </a:cubicBezTo>
                  <a:cubicBezTo>
                    <a:pt x="20" y="0"/>
                    <a:pt x="21" y="1"/>
                    <a:pt x="21" y="1"/>
                  </a:cubicBezTo>
                  <a:cubicBezTo>
                    <a:pt x="22" y="2"/>
                    <a:pt x="22" y="2"/>
                    <a:pt x="21" y="3"/>
                  </a:cubicBezTo>
                  <a:cubicBezTo>
                    <a:pt x="21" y="3"/>
                    <a:pt x="21" y="3"/>
                    <a:pt x="21" y="3"/>
                  </a:cubicBezTo>
                  <a:cubicBezTo>
                    <a:pt x="21" y="3"/>
                    <a:pt x="21" y="3"/>
                    <a:pt x="21" y="3"/>
                  </a:cubicBezTo>
                  <a:cubicBezTo>
                    <a:pt x="20" y="5"/>
                    <a:pt x="19" y="6"/>
                    <a:pt x="18" y="7"/>
                  </a:cubicBezTo>
                  <a:cubicBezTo>
                    <a:pt x="14" y="12"/>
                    <a:pt x="8" y="18"/>
                    <a:pt x="5" y="26"/>
                  </a:cubicBezTo>
                  <a:cubicBezTo>
                    <a:pt x="8" y="24"/>
                    <a:pt x="10" y="22"/>
                    <a:pt x="12" y="21"/>
                  </a:cubicBezTo>
                  <a:cubicBezTo>
                    <a:pt x="13" y="20"/>
                    <a:pt x="14" y="19"/>
                    <a:pt x="15" y="19"/>
                  </a:cubicBezTo>
                  <a:cubicBezTo>
                    <a:pt x="15" y="18"/>
                    <a:pt x="16" y="17"/>
                    <a:pt x="17" y="16"/>
                  </a:cubicBezTo>
                  <a:cubicBezTo>
                    <a:pt x="18" y="15"/>
                    <a:pt x="20" y="14"/>
                    <a:pt x="22" y="13"/>
                  </a:cubicBezTo>
                  <a:cubicBezTo>
                    <a:pt x="22" y="13"/>
                    <a:pt x="22" y="13"/>
                    <a:pt x="23" y="13"/>
                  </a:cubicBezTo>
                  <a:cubicBezTo>
                    <a:pt x="23" y="13"/>
                    <a:pt x="24" y="13"/>
                    <a:pt x="24" y="14"/>
                  </a:cubicBezTo>
                  <a:cubicBezTo>
                    <a:pt x="24" y="15"/>
                    <a:pt x="24" y="15"/>
                    <a:pt x="24" y="16"/>
                  </a:cubicBezTo>
                  <a:cubicBezTo>
                    <a:pt x="23" y="16"/>
                    <a:pt x="23" y="16"/>
                    <a:pt x="23" y="16"/>
                  </a:cubicBezTo>
                  <a:cubicBezTo>
                    <a:pt x="24" y="16"/>
                    <a:pt x="24" y="17"/>
                    <a:pt x="24" y="18"/>
                  </a:cubicBezTo>
                  <a:cubicBezTo>
                    <a:pt x="24" y="22"/>
                    <a:pt x="22" y="26"/>
                    <a:pt x="17" y="26"/>
                  </a:cubicBezTo>
                  <a:cubicBezTo>
                    <a:pt x="17" y="26"/>
                    <a:pt x="17" y="26"/>
                    <a:pt x="17" y="26"/>
                  </a:cubicBezTo>
                  <a:cubicBezTo>
                    <a:pt x="16" y="26"/>
                    <a:pt x="16" y="26"/>
                    <a:pt x="15" y="26"/>
                  </a:cubicBezTo>
                  <a:cubicBezTo>
                    <a:pt x="14" y="25"/>
                    <a:pt x="13" y="25"/>
                    <a:pt x="13" y="24"/>
                  </a:cubicBezTo>
                  <a:cubicBezTo>
                    <a:pt x="13" y="24"/>
                    <a:pt x="13" y="24"/>
                    <a:pt x="13" y="24"/>
                  </a:cubicBezTo>
                  <a:cubicBezTo>
                    <a:pt x="10" y="27"/>
                    <a:pt x="6" y="29"/>
                    <a:pt x="2" y="31"/>
                  </a:cubicBezTo>
                  <a:cubicBezTo>
                    <a:pt x="2" y="31"/>
                    <a:pt x="2" y="31"/>
                    <a:pt x="2" y="31"/>
                  </a:cubicBezTo>
                  <a:close/>
                  <a:moveTo>
                    <a:pt x="19" y="20"/>
                  </a:moveTo>
                  <a:cubicBezTo>
                    <a:pt x="18" y="21"/>
                    <a:pt x="18" y="21"/>
                    <a:pt x="17" y="22"/>
                  </a:cubicBezTo>
                  <a:cubicBezTo>
                    <a:pt x="19" y="22"/>
                    <a:pt x="20" y="21"/>
                    <a:pt x="21" y="19"/>
                  </a:cubicBezTo>
                  <a:cubicBezTo>
                    <a:pt x="20" y="19"/>
                    <a:pt x="20" y="19"/>
                    <a:pt x="20" y="19"/>
                  </a:cubicBezTo>
                  <a:cubicBezTo>
                    <a:pt x="20" y="19"/>
                    <a:pt x="19" y="19"/>
                    <a:pt x="19" y="20"/>
                  </a:cubicBezTo>
                  <a:close/>
                  <a:moveTo>
                    <a:pt x="5" y="6"/>
                  </a:moveTo>
                  <a:cubicBezTo>
                    <a:pt x="4" y="7"/>
                    <a:pt x="4" y="8"/>
                    <a:pt x="4" y="9"/>
                  </a:cubicBezTo>
                  <a:cubicBezTo>
                    <a:pt x="4" y="9"/>
                    <a:pt x="5" y="8"/>
                    <a:pt x="5" y="8"/>
                  </a:cubicBezTo>
                  <a:cubicBezTo>
                    <a:pt x="5" y="8"/>
                    <a:pt x="5" y="8"/>
                    <a:pt x="5" y="7"/>
                  </a:cubicBezTo>
                  <a:cubicBezTo>
                    <a:pt x="4" y="7"/>
                    <a:pt x="5" y="6"/>
                    <a:pt x="5" y="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11" name="组合 62"/>
          <p:cNvGrpSpPr/>
          <p:nvPr/>
        </p:nvGrpSpPr>
        <p:grpSpPr>
          <a:xfrm>
            <a:off x="7431808" y="3574968"/>
            <a:ext cx="483393" cy="220334"/>
            <a:chOff x="7318883" y="3734806"/>
            <a:chExt cx="483393" cy="220334"/>
          </a:xfrm>
        </p:grpSpPr>
        <p:sp>
          <p:nvSpPr>
            <p:cNvPr id="156" name="Freeform 29"/>
            <p:cNvSpPr/>
            <p:nvPr/>
          </p:nvSpPr>
          <p:spPr bwMode="auto">
            <a:xfrm>
              <a:off x="7318883" y="3740761"/>
              <a:ext cx="144066" cy="176267"/>
            </a:xfrm>
            <a:custGeom>
              <a:avLst/>
              <a:gdLst>
                <a:gd name="T0" fmla="*/ 8 w 23"/>
                <a:gd name="T1" fmla="*/ 28 h 28"/>
                <a:gd name="T2" fmla="*/ 3 w 23"/>
                <a:gd name="T3" fmla="*/ 26 h 28"/>
                <a:gd name="T4" fmla="*/ 1 w 23"/>
                <a:gd name="T5" fmla="*/ 20 h 28"/>
                <a:gd name="T6" fmla="*/ 4 w 23"/>
                <a:gd name="T7" fmla="*/ 18 h 28"/>
                <a:gd name="T8" fmla="*/ 6 w 23"/>
                <a:gd name="T9" fmla="*/ 18 h 28"/>
                <a:gd name="T10" fmla="*/ 7 w 23"/>
                <a:gd name="T11" fmla="*/ 20 h 28"/>
                <a:gd name="T12" fmla="*/ 6 w 23"/>
                <a:gd name="T13" fmla="*/ 21 h 28"/>
                <a:gd name="T14" fmla="*/ 4 w 23"/>
                <a:gd name="T15" fmla="*/ 22 h 28"/>
                <a:gd name="T16" fmla="*/ 4 w 23"/>
                <a:gd name="T17" fmla="*/ 22 h 28"/>
                <a:gd name="T18" fmla="*/ 8 w 23"/>
                <a:gd name="T19" fmla="*/ 24 h 28"/>
                <a:gd name="T20" fmla="*/ 8 w 23"/>
                <a:gd name="T21" fmla="*/ 24 h 28"/>
                <a:gd name="T22" fmla="*/ 14 w 23"/>
                <a:gd name="T23" fmla="*/ 21 h 28"/>
                <a:gd name="T24" fmla="*/ 15 w 23"/>
                <a:gd name="T25" fmla="*/ 16 h 28"/>
                <a:gd name="T26" fmla="*/ 14 w 23"/>
                <a:gd name="T27" fmla="*/ 16 h 28"/>
                <a:gd name="T28" fmla="*/ 13 w 23"/>
                <a:gd name="T29" fmla="*/ 16 h 28"/>
                <a:gd name="T30" fmla="*/ 9 w 23"/>
                <a:gd name="T31" fmla="*/ 18 h 28"/>
                <a:gd name="T32" fmla="*/ 9 w 23"/>
                <a:gd name="T33" fmla="*/ 18 h 28"/>
                <a:gd name="T34" fmla="*/ 7 w 23"/>
                <a:gd name="T35" fmla="*/ 17 h 28"/>
                <a:gd name="T36" fmla="*/ 8 w 23"/>
                <a:gd name="T37" fmla="*/ 15 h 28"/>
                <a:gd name="T38" fmla="*/ 11 w 23"/>
                <a:gd name="T39" fmla="*/ 13 h 28"/>
                <a:gd name="T40" fmla="*/ 20 w 23"/>
                <a:gd name="T41" fmla="*/ 3 h 28"/>
                <a:gd name="T42" fmla="*/ 8 w 23"/>
                <a:gd name="T43" fmla="*/ 11 h 28"/>
                <a:gd name="T44" fmla="*/ 7 w 23"/>
                <a:gd name="T45" fmla="*/ 11 h 28"/>
                <a:gd name="T46" fmla="*/ 5 w 23"/>
                <a:gd name="T47" fmla="*/ 11 h 28"/>
                <a:gd name="T48" fmla="*/ 6 w 23"/>
                <a:gd name="T49" fmla="*/ 9 h 28"/>
                <a:gd name="T50" fmla="*/ 21 w 23"/>
                <a:gd name="T51" fmla="*/ 0 h 28"/>
                <a:gd name="T52" fmla="*/ 22 w 23"/>
                <a:gd name="T53" fmla="*/ 0 h 28"/>
                <a:gd name="T54" fmla="*/ 23 w 23"/>
                <a:gd name="T55" fmla="*/ 1 h 28"/>
                <a:gd name="T56" fmla="*/ 23 w 23"/>
                <a:gd name="T57" fmla="*/ 2 h 28"/>
                <a:gd name="T58" fmla="*/ 17 w 23"/>
                <a:gd name="T59" fmla="*/ 13 h 28"/>
                <a:gd name="T60" fmla="*/ 18 w 23"/>
                <a:gd name="T61" fmla="*/ 15 h 28"/>
                <a:gd name="T62" fmla="*/ 15 w 23"/>
                <a:gd name="T63" fmla="*/ 25 h 28"/>
                <a:gd name="T64" fmla="*/ 8 w 23"/>
                <a:gd name="T6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8">
                  <a:moveTo>
                    <a:pt x="8" y="28"/>
                  </a:moveTo>
                  <a:cubicBezTo>
                    <a:pt x="6" y="28"/>
                    <a:pt x="4" y="27"/>
                    <a:pt x="3" y="26"/>
                  </a:cubicBezTo>
                  <a:cubicBezTo>
                    <a:pt x="2" y="25"/>
                    <a:pt x="0" y="23"/>
                    <a:pt x="1" y="20"/>
                  </a:cubicBezTo>
                  <a:cubicBezTo>
                    <a:pt x="1" y="19"/>
                    <a:pt x="2" y="18"/>
                    <a:pt x="4" y="18"/>
                  </a:cubicBezTo>
                  <a:cubicBezTo>
                    <a:pt x="5" y="18"/>
                    <a:pt x="6" y="18"/>
                    <a:pt x="6" y="18"/>
                  </a:cubicBezTo>
                  <a:cubicBezTo>
                    <a:pt x="7" y="18"/>
                    <a:pt x="7" y="19"/>
                    <a:pt x="7" y="20"/>
                  </a:cubicBezTo>
                  <a:cubicBezTo>
                    <a:pt x="7" y="20"/>
                    <a:pt x="7" y="21"/>
                    <a:pt x="6" y="21"/>
                  </a:cubicBezTo>
                  <a:cubicBezTo>
                    <a:pt x="5" y="21"/>
                    <a:pt x="4" y="21"/>
                    <a:pt x="4" y="22"/>
                  </a:cubicBezTo>
                  <a:cubicBezTo>
                    <a:pt x="4" y="22"/>
                    <a:pt x="4" y="22"/>
                    <a:pt x="4" y="22"/>
                  </a:cubicBezTo>
                  <a:cubicBezTo>
                    <a:pt x="5" y="23"/>
                    <a:pt x="6" y="24"/>
                    <a:pt x="8" y="24"/>
                  </a:cubicBezTo>
                  <a:cubicBezTo>
                    <a:pt x="8" y="24"/>
                    <a:pt x="8" y="24"/>
                    <a:pt x="8" y="24"/>
                  </a:cubicBezTo>
                  <a:cubicBezTo>
                    <a:pt x="10" y="24"/>
                    <a:pt x="12" y="23"/>
                    <a:pt x="14" y="21"/>
                  </a:cubicBezTo>
                  <a:cubicBezTo>
                    <a:pt x="15" y="20"/>
                    <a:pt x="16" y="18"/>
                    <a:pt x="15" y="16"/>
                  </a:cubicBezTo>
                  <a:cubicBezTo>
                    <a:pt x="15" y="16"/>
                    <a:pt x="15" y="16"/>
                    <a:pt x="14" y="16"/>
                  </a:cubicBezTo>
                  <a:cubicBezTo>
                    <a:pt x="14" y="16"/>
                    <a:pt x="13" y="16"/>
                    <a:pt x="13" y="16"/>
                  </a:cubicBezTo>
                  <a:cubicBezTo>
                    <a:pt x="12" y="17"/>
                    <a:pt x="11" y="17"/>
                    <a:pt x="9" y="18"/>
                  </a:cubicBezTo>
                  <a:cubicBezTo>
                    <a:pt x="9" y="18"/>
                    <a:pt x="9" y="18"/>
                    <a:pt x="9" y="18"/>
                  </a:cubicBezTo>
                  <a:cubicBezTo>
                    <a:pt x="8" y="18"/>
                    <a:pt x="8" y="17"/>
                    <a:pt x="7" y="17"/>
                  </a:cubicBezTo>
                  <a:cubicBezTo>
                    <a:pt x="7" y="16"/>
                    <a:pt x="7" y="15"/>
                    <a:pt x="8" y="15"/>
                  </a:cubicBezTo>
                  <a:cubicBezTo>
                    <a:pt x="9" y="14"/>
                    <a:pt x="10" y="14"/>
                    <a:pt x="11" y="13"/>
                  </a:cubicBezTo>
                  <a:cubicBezTo>
                    <a:pt x="16" y="11"/>
                    <a:pt x="19" y="7"/>
                    <a:pt x="20" y="3"/>
                  </a:cubicBezTo>
                  <a:cubicBezTo>
                    <a:pt x="15" y="4"/>
                    <a:pt x="11" y="8"/>
                    <a:pt x="8" y="11"/>
                  </a:cubicBezTo>
                  <a:cubicBezTo>
                    <a:pt x="7" y="11"/>
                    <a:pt x="7" y="11"/>
                    <a:pt x="7" y="11"/>
                  </a:cubicBezTo>
                  <a:cubicBezTo>
                    <a:pt x="6" y="11"/>
                    <a:pt x="6" y="11"/>
                    <a:pt x="5" y="11"/>
                  </a:cubicBezTo>
                  <a:cubicBezTo>
                    <a:pt x="5" y="10"/>
                    <a:pt x="5" y="10"/>
                    <a:pt x="6" y="9"/>
                  </a:cubicBezTo>
                  <a:cubicBezTo>
                    <a:pt x="9" y="5"/>
                    <a:pt x="15" y="0"/>
                    <a:pt x="21" y="0"/>
                  </a:cubicBezTo>
                  <a:cubicBezTo>
                    <a:pt x="21" y="0"/>
                    <a:pt x="22" y="0"/>
                    <a:pt x="22" y="0"/>
                  </a:cubicBezTo>
                  <a:cubicBezTo>
                    <a:pt x="22" y="0"/>
                    <a:pt x="23" y="0"/>
                    <a:pt x="23" y="1"/>
                  </a:cubicBezTo>
                  <a:cubicBezTo>
                    <a:pt x="23" y="1"/>
                    <a:pt x="23" y="1"/>
                    <a:pt x="23" y="2"/>
                  </a:cubicBezTo>
                  <a:cubicBezTo>
                    <a:pt x="23" y="7"/>
                    <a:pt x="20" y="11"/>
                    <a:pt x="17" y="13"/>
                  </a:cubicBezTo>
                  <a:cubicBezTo>
                    <a:pt x="17" y="14"/>
                    <a:pt x="18" y="14"/>
                    <a:pt x="18" y="15"/>
                  </a:cubicBezTo>
                  <a:cubicBezTo>
                    <a:pt x="19" y="18"/>
                    <a:pt x="18" y="22"/>
                    <a:pt x="15" y="25"/>
                  </a:cubicBezTo>
                  <a:cubicBezTo>
                    <a:pt x="13" y="26"/>
                    <a:pt x="10" y="28"/>
                    <a:pt x="8" y="28"/>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57" name="Freeform 30"/>
            <p:cNvSpPr>
              <a:spLocks noEditPoints="1"/>
            </p:cNvSpPr>
            <p:nvPr/>
          </p:nvSpPr>
          <p:spPr bwMode="auto">
            <a:xfrm>
              <a:off x="7443898" y="3740762"/>
              <a:ext cx="164306" cy="170312"/>
            </a:xfrm>
            <a:custGeom>
              <a:avLst/>
              <a:gdLst>
                <a:gd name="T0" fmla="*/ 10 w 26"/>
                <a:gd name="T1" fmla="*/ 27 h 27"/>
                <a:gd name="T2" fmla="*/ 9 w 26"/>
                <a:gd name="T3" fmla="*/ 27 h 27"/>
                <a:gd name="T4" fmla="*/ 2 w 26"/>
                <a:gd name="T5" fmla="*/ 22 h 27"/>
                <a:gd name="T6" fmla="*/ 8 w 26"/>
                <a:gd name="T7" fmla="*/ 6 h 27"/>
                <a:gd name="T8" fmla="*/ 17 w 26"/>
                <a:gd name="T9" fmla="*/ 0 h 27"/>
                <a:gd name="T10" fmla="*/ 23 w 26"/>
                <a:gd name="T11" fmla="*/ 3 h 27"/>
                <a:gd name="T12" fmla="*/ 26 w 26"/>
                <a:gd name="T13" fmla="*/ 9 h 27"/>
                <a:gd name="T14" fmla="*/ 19 w 26"/>
                <a:gd name="T15" fmla="*/ 22 h 27"/>
                <a:gd name="T16" fmla="*/ 10 w 26"/>
                <a:gd name="T17" fmla="*/ 27 h 27"/>
                <a:gd name="T18" fmla="*/ 6 w 26"/>
                <a:gd name="T19" fmla="*/ 14 h 27"/>
                <a:gd name="T20" fmla="*/ 6 w 26"/>
                <a:gd name="T21" fmla="*/ 14 h 27"/>
                <a:gd name="T22" fmla="*/ 6 w 26"/>
                <a:gd name="T23" fmla="*/ 22 h 27"/>
                <a:gd name="T24" fmla="*/ 9 w 26"/>
                <a:gd name="T25" fmla="*/ 23 h 27"/>
                <a:gd name="T26" fmla="*/ 14 w 26"/>
                <a:gd name="T27" fmla="*/ 22 h 27"/>
                <a:gd name="T28" fmla="*/ 21 w 26"/>
                <a:gd name="T29" fmla="*/ 13 h 27"/>
                <a:gd name="T30" fmla="*/ 20 w 26"/>
                <a:gd name="T31" fmla="*/ 5 h 27"/>
                <a:gd name="T32" fmla="*/ 18 w 26"/>
                <a:gd name="T33" fmla="*/ 4 h 27"/>
                <a:gd name="T34" fmla="*/ 19 w 26"/>
                <a:gd name="T35" fmla="*/ 5 h 27"/>
                <a:gd name="T36" fmla="*/ 15 w 26"/>
                <a:gd name="T37" fmla="*/ 10 h 27"/>
                <a:gd name="T38" fmla="*/ 15 w 26"/>
                <a:gd name="T39" fmla="*/ 10 h 27"/>
                <a:gd name="T40" fmla="*/ 14 w 26"/>
                <a:gd name="T41" fmla="*/ 10 h 27"/>
                <a:gd name="T42" fmla="*/ 14 w 26"/>
                <a:gd name="T43" fmla="*/ 9 h 27"/>
                <a:gd name="T44" fmla="*/ 16 w 26"/>
                <a:gd name="T45" fmla="*/ 6 h 27"/>
                <a:gd name="T46" fmla="*/ 15 w 26"/>
                <a:gd name="T47" fmla="*/ 5 h 27"/>
                <a:gd name="T48" fmla="*/ 15 w 26"/>
                <a:gd name="T49" fmla="*/ 5 h 27"/>
                <a:gd name="T50" fmla="*/ 12 w 26"/>
                <a:gd name="T51" fmla="*/ 7 h 27"/>
                <a:gd name="T52" fmla="*/ 11 w 26"/>
                <a:gd name="T53" fmla="*/ 7 h 27"/>
                <a:gd name="T54" fmla="*/ 11 w 26"/>
                <a:gd name="T55" fmla="*/ 16 h 27"/>
                <a:gd name="T56" fmla="*/ 11 w 26"/>
                <a:gd name="T57" fmla="*/ 17 h 27"/>
                <a:gd name="T58" fmla="*/ 10 w 26"/>
                <a:gd name="T59" fmla="*/ 18 h 27"/>
                <a:gd name="T60" fmla="*/ 9 w 26"/>
                <a:gd name="T61" fmla="*/ 17 h 27"/>
                <a:gd name="T62" fmla="*/ 6 w 26"/>
                <a:gd name="T6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27">
                  <a:moveTo>
                    <a:pt x="10" y="27"/>
                  </a:moveTo>
                  <a:cubicBezTo>
                    <a:pt x="10" y="27"/>
                    <a:pt x="9" y="27"/>
                    <a:pt x="9" y="27"/>
                  </a:cubicBezTo>
                  <a:cubicBezTo>
                    <a:pt x="7" y="27"/>
                    <a:pt x="3" y="25"/>
                    <a:pt x="2" y="22"/>
                  </a:cubicBezTo>
                  <a:cubicBezTo>
                    <a:pt x="0" y="16"/>
                    <a:pt x="4" y="10"/>
                    <a:pt x="8" y="6"/>
                  </a:cubicBezTo>
                  <a:cubicBezTo>
                    <a:pt x="10" y="2"/>
                    <a:pt x="14" y="0"/>
                    <a:pt x="17" y="0"/>
                  </a:cubicBezTo>
                  <a:cubicBezTo>
                    <a:pt x="20" y="0"/>
                    <a:pt x="22" y="1"/>
                    <a:pt x="23" y="3"/>
                  </a:cubicBezTo>
                  <a:cubicBezTo>
                    <a:pt x="25" y="5"/>
                    <a:pt x="26" y="7"/>
                    <a:pt x="26" y="9"/>
                  </a:cubicBezTo>
                  <a:cubicBezTo>
                    <a:pt x="25" y="14"/>
                    <a:pt x="22" y="19"/>
                    <a:pt x="19" y="22"/>
                  </a:cubicBezTo>
                  <a:cubicBezTo>
                    <a:pt x="16" y="25"/>
                    <a:pt x="13" y="27"/>
                    <a:pt x="10" y="27"/>
                  </a:cubicBezTo>
                  <a:close/>
                  <a:moveTo>
                    <a:pt x="6" y="14"/>
                  </a:moveTo>
                  <a:cubicBezTo>
                    <a:pt x="6" y="14"/>
                    <a:pt x="6" y="14"/>
                    <a:pt x="6" y="14"/>
                  </a:cubicBezTo>
                  <a:cubicBezTo>
                    <a:pt x="5" y="16"/>
                    <a:pt x="4" y="20"/>
                    <a:pt x="6" y="22"/>
                  </a:cubicBezTo>
                  <a:cubicBezTo>
                    <a:pt x="7" y="23"/>
                    <a:pt x="8" y="23"/>
                    <a:pt x="9" y="23"/>
                  </a:cubicBezTo>
                  <a:cubicBezTo>
                    <a:pt x="11" y="23"/>
                    <a:pt x="12" y="23"/>
                    <a:pt x="14" y="22"/>
                  </a:cubicBezTo>
                  <a:cubicBezTo>
                    <a:pt x="17" y="20"/>
                    <a:pt x="20" y="17"/>
                    <a:pt x="21" y="13"/>
                  </a:cubicBezTo>
                  <a:cubicBezTo>
                    <a:pt x="22" y="11"/>
                    <a:pt x="23" y="7"/>
                    <a:pt x="20" y="5"/>
                  </a:cubicBezTo>
                  <a:cubicBezTo>
                    <a:pt x="19" y="4"/>
                    <a:pt x="19" y="4"/>
                    <a:pt x="18" y="4"/>
                  </a:cubicBezTo>
                  <a:cubicBezTo>
                    <a:pt x="18" y="4"/>
                    <a:pt x="19" y="5"/>
                    <a:pt x="19" y="5"/>
                  </a:cubicBezTo>
                  <a:cubicBezTo>
                    <a:pt x="19" y="8"/>
                    <a:pt x="16" y="9"/>
                    <a:pt x="15" y="10"/>
                  </a:cubicBezTo>
                  <a:cubicBezTo>
                    <a:pt x="15" y="10"/>
                    <a:pt x="15" y="10"/>
                    <a:pt x="15" y="10"/>
                  </a:cubicBezTo>
                  <a:cubicBezTo>
                    <a:pt x="14" y="10"/>
                    <a:pt x="14" y="10"/>
                    <a:pt x="14" y="10"/>
                  </a:cubicBezTo>
                  <a:cubicBezTo>
                    <a:pt x="14" y="10"/>
                    <a:pt x="14" y="9"/>
                    <a:pt x="14" y="9"/>
                  </a:cubicBezTo>
                  <a:cubicBezTo>
                    <a:pt x="15" y="8"/>
                    <a:pt x="16" y="6"/>
                    <a:pt x="16" y="6"/>
                  </a:cubicBezTo>
                  <a:cubicBezTo>
                    <a:pt x="16" y="6"/>
                    <a:pt x="15" y="5"/>
                    <a:pt x="15" y="5"/>
                  </a:cubicBezTo>
                  <a:cubicBezTo>
                    <a:pt x="15" y="5"/>
                    <a:pt x="15" y="5"/>
                    <a:pt x="15" y="5"/>
                  </a:cubicBezTo>
                  <a:cubicBezTo>
                    <a:pt x="14" y="5"/>
                    <a:pt x="13" y="6"/>
                    <a:pt x="12" y="7"/>
                  </a:cubicBezTo>
                  <a:cubicBezTo>
                    <a:pt x="11" y="7"/>
                    <a:pt x="11" y="7"/>
                    <a:pt x="11" y="7"/>
                  </a:cubicBezTo>
                  <a:cubicBezTo>
                    <a:pt x="9" y="10"/>
                    <a:pt x="9" y="13"/>
                    <a:pt x="11" y="16"/>
                  </a:cubicBezTo>
                  <a:cubicBezTo>
                    <a:pt x="11" y="16"/>
                    <a:pt x="11" y="16"/>
                    <a:pt x="11" y="17"/>
                  </a:cubicBezTo>
                  <a:cubicBezTo>
                    <a:pt x="11" y="17"/>
                    <a:pt x="10" y="18"/>
                    <a:pt x="10" y="18"/>
                  </a:cubicBezTo>
                  <a:cubicBezTo>
                    <a:pt x="9" y="18"/>
                    <a:pt x="9" y="17"/>
                    <a:pt x="9" y="17"/>
                  </a:cubicBezTo>
                  <a:cubicBezTo>
                    <a:pt x="8" y="16"/>
                    <a:pt x="7" y="15"/>
                    <a:pt x="6" y="1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58" name="Freeform 31"/>
            <p:cNvSpPr>
              <a:spLocks noEditPoints="1"/>
            </p:cNvSpPr>
            <p:nvPr/>
          </p:nvSpPr>
          <p:spPr bwMode="auto">
            <a:xfrm>
              <a:off x="7564151" y="3734806"/>
              <a:ext cx="238125" cy="220334"/>
            </a:xfrm>
            <a:custGeom>
              <a:avLst/>
              <a:gdLst>
                <a:gd name="T0" fmla="*/ 2 w 38"/>
                <a:gd name="T1" fmla="*/ 35 h 35"/>
                <a:gd name="T2" fmla="*/ 1 w 38"/>
                <a:gd name="T3" fmla="*/ 34 h 35"/>
                <a:gd name="T4" fmla="*/ 1 w 38"/>
                <a:gd name="T5" fmla="*/ 32 h 35"/>
                <a:gd name="T6" fmla="*/ 1 w 38"/>
                <a:gd name="T7" fmla="*/ 32 h 35"/>
                <a:gd name="T8" fmla="*/ 17 w 38"/>
                <a:gd name="T9" fmla="*/ 14 h 35"/>
                <a:gd name="T10" fmla="*/ 18 w 38"/>
                <a:gd name="T11" fmla="*/ 13 h 35"/>
                <a:gd name="T12" fmla="*/ 15 w 38"/>
                <a:gd name="T13" fmla="*/ 13 h 35"/>
                <a:gd name="T14" fmla="*/ 14 w 38"/>
                <a:gd name="T15" fmla="*/ 11 h 35"/>
                <a:gd name="T16" fmla="*/ 24 w 38"/>
                <a:gd name="T17" fmla="*/ 0 h 35"/>
                <a:gd name="T18" fmla="*/ 26 w 38"/>
                <a:gd name="T19" fmla="*/ 0 h 35"/>
                <a:gd name="T20" fmla="*/ 28 w 38"/>
                <a:gd name="T21" fmla="*/ 0 h 35"/>
                <a:gd name="T22" fmla="*/ 29 w 38"/>
                <a:gd name="T23" fmla="*/ 0 h 35"/>
                <a:gd name="T24" fmla="*/ 30 w 38"/>
                <a:gd name="T25" fmla="*/ 2 h 35"/>
                <a:gd name="T26" fmla="*/ 30 w 38"/>
                <a:gd name="T27" fmla="*/ 3 h 35"/>
                <a:gd name="T28" fmla="*/ 35 w 38"/>
                <a:gd name="T29" fmla="*/ 0 h 35"/>
                <a:gd name="T30" fmla="*/ 36 w 38"/>
                <a:gd name="T31" fmla="*/ 0 h 35"/>
                <a:gd name="T32" fmla="*/ 37 w 38"/>
                <a:gd name="T33" fmla="*/ 1 h 35"/>
                <a:gd name="T34" fmla="*/ 38 w 38"/>
                <a:gd name="T35" fmla="*/ 3 h 35"/>
                <a:gd name="T36" fmla="*/ 26 w 38"/>
                <a:gd name="T37" fmla="*/ 12 h 35"/>
                <a:gd name="T38" fmla="*/ 26 w 38"/>
                <a:gd name="T39" fmla="*/ 12 h 35"/>
                <a:gd name="T40" fmla="*/ 24 w 38"/>
                <a:gd name="T41" fmla="*/ 12 h 35"/>
                <a:gd name="T42" fmla="*/ 19 w 38"/>
                <a:gd name="T43" fmla="*/ 18 h 35"/>
                <a:gd name="T44" fmla="*/ 13 w 38"/>
                <a:gd name="T45" fmla="*/ 23 h 35"/>
                <a:gd name="T46" fmla="*/ 29 w 38"/>
                <a:gd name="T47" fmla="*/ 15 h 35"/>
                <a:gd name="T48" fmla="*/ 29 w 38"/>
                <a:gd name="T49" fmla="*/ 15 h 35"/>
                <a:gd name="T50" fmla="*/ 30 w 38"/>
                <a:gd name="T51" fmla="*/ 16 h 35"/>
                <a:gd name="T52" fmla="*/ 33 w 38"/>
                <a:gd name="T53" fmla="*/ 18 h 35"/>
                <a:gd name="T54" fmla="*/ 31 w 38"/>
                <a:gd name="T55" fmla="*/ 25 h 35"/>
                <a:gd name="T56" fmla="*/ 21 w 38"/>
                <a:gd name="T57" fmla="*/ 31 h 35"/>
                <a:gd name="T58" fmla="*/ 16 w 38"/>
                <a:gd name="T59" fmla="*/ 27 h 35"/>
                <a:gd name="T60" fmla="*/ 16 w 38"/>
                <a:gd name="T61" fmla="*/ 26 h 35"/>
                <a:gd name="T62" fmla="*/ 13 w 38"/>
                <a:gd name="T63" fmla="*/ 29 h 35"/>
                <a:gd name="T64" fmla="*/ 3 w 38"/>
                <a:gd name="T65" fmla="*/ 35 h 35"/>
                <a:gd name="T66" fmla="*/ 2 w 38"/>
                <a:gd name="T67" fmla="*/ 35 h 35"/>
                <a:gd name="T68" fmla="*/ 21 w 38"/>
                <a:gd name="T69" fmla="*/ 24 h 35"/>
                <a:gd name="T70" fmla="*/ 20 w 38"/>
                <a:gd name="T71" fmla="*/ 25 h 35"/>
                <a:gd name="T72" fmla="*/ 20 w 38"/>
                <a:gd name="T73" fmla="*/ 26 h 35"/>
                <a:gd name="T74" fmla="*/ 21 w 38"/>
                <a:gd name="T75" fmla="*/ 27 h 35"/>
                <a:gd name="T76" fmla="*/ 22 w 38"/>
                <a:gd name="T77" fmla="*/ 27 h 35"/>
                <a:gd name="T78" fmla="*/ 21 w 38"/>
                <a:gd name="T79" fmla="*/ 24 h 35"/>
                <a:gd name="T80" fmla="*/ 29 w 38"/>
                <a:gd name="T81" fmla="*/ 20 h 35"/>
                <a:gd name="T82" fmla="*/ 28 w 38"/>
                <a:gd name="T83" fmla="*/ 20 h 35"/>
                <a:gd name="T84" fmla="*/ 25 w 38"/>
                <a:gd name="T85" fmla="*/ 25 h 35"/>
                <a:gd name="T86" fmla="*/ 27 w 38"/>
                <a:gd name="T87" fmla="*/ 24 h 35"/>
                <a:gd name="T88" fmla="*/ 29 w 38"/>
                <a:gd name="T89" fmla="*/ 20 h 35"/>
                <a:gd name="T90" fmla="*/ 29 w 38"/>
                <a:gd name="T91" fmla="*/ 20 h 35"/>
                <a:gd name="T92" fmla="*/ 29 w 38"/>
                <a:gd name="T93" fmla="*/ 20 h 35"/>
                <a:gd name="T94" fmla="*/ 29 w 38"/>
                <a:gd name="T95" fmla="*/ 20 h 35"/>
                <a:gd name="T96" fmla="*/ 17 w 38"/>
                <a:gd name="T97" fmla="*/ 10 h 35"/>
                <a:gd name="T98" fmla="*/ 18 w 38"/>
                <a:gd name="T99" fmla="*/ 10 h 35"/>
                <a:gd name="T100" fmla="*/ 21 w 38"/>
                <a:gd name="T101" fmla="*/ 9 h 35"/>
                <a:gd name="T102" fmla="*/ 20 w 38"/>
                <a:gd name="T103" fmla="*/ 7 h 35"/>
                <a:gd name="T104" fmla="*/ 22 w 38"/>
                <a:gd name="T105" fmla="*/ 4 h 35"/>
                <a:gd name="T106" fmla="*/ 17 w 38"/>
                <a:gd name="T107" fmla="*/ 10 h 35"/>
                <a:gd name="T108" fmla="*/ 27 w 38"/>
                <a:gd name="T109" fmla="*/ 4 h 35"/>
                <a:gd name="T110" fmla="*/ 24 w 38"/>
                <a:gd name="T111" fmla="*/ 6 h 35"/>
                <a:gd name="T112" fmla="*/ 24 w 38"/>
                <a:gd name="T113" fmla="*/ 8 h 35"/>
                <a:gd name="T114" fmla="*/ 27 w 38"/>
                <a:gd name="T11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35">
                  <a:moveTo>
                    <a:pt x="2" y="35"/>
                  </a:moveTo>
                  <a:cubicBezTo>
                    <a:pt x="2" y="35"/>
                    <a:pt x="1" y="35"/>
                    <a:pt x="1" y="34"/>
                  </a:cubicBezTo>
                  <a:cubicBezTo>
                    <a:pt x="0" y="34"/>
                    <a:pt x="1" y="33"/>
                    <a:pt x="1" y="32"/>
                  </a:cubicBezTo>
                  <a:cubicBezTo>
                    <a:pt x="1" y="32"/>
                    <a:pt x="1" y="32"/>
                    <a:pt x="1" y="32"/>
                  </a:cubicBezTo>
                  <a:cubicBezTo>
                    <a:pt x="6" y="26"/>
                    <a:pt x="11" y="20"/>
                    <a:pt x="17" y="14"/>
                  </a:cubicBezTo>
                  <a:cubicBezTo>
                    <a:pt x="17" y="14"/>
                    <a:pt x="18" y="14"/>
                    <a:pt x="18" y="13"/>
                  </a:cubicBezTo>
                  <a:cubicBezTo>
                    <a:pt x="17" y="13"/>
                    <a:pt x="16" y="13"/>
                    <a:pt x="15" y="13"/>
                  </a:cubicBezTo>
                  <a:cubicBezTo>
                    <a:pt x="14" y="12"/>
                    <a:pt x="14" y="12"/>
                    <a:pt x="14" y="11"/>
                  </a:cubicBezTo>
                  <a:cubicBezTo>
                    <a:pt x="14" y="6"/>
                    <a:pt x="19" y="0"/>
                    <a:pt x="24" y="0"/>
                  </a:cubicBezTo>
                  <a:cubicBezTo>
                    <a:pt x="25" y="0"/>
                    <a:pt x="25" y="0"/>
                    <a:pt x="26" y="0"/>
                  </a:cubicBezTo>
                  <a:cubicBezTo>
                    <a:pt x="27" y="0"/>
                    <a:pt x="28" y="0"/>
                    <a:pt x="28" y="0"/>
                  </a:cubicBezTo>
                  <a:cubicBezTo>
                    <a:pt x="29" y="0"/>
                    <a:pt x="29" y="0"/>
                    <a:pt x="29" y="0"/>
                  </a:cubicBezTo>
                  <a:cubicBezTo>
                    <a:pt x="30" y="0"/>
                    <a:pt x="30" y="1"/>
                    <a:pt x="30" y="2"/>
                  </a:cubicBezTo>
                  <a:cubicBezTo>
                    <a:pt x="30" y="2"/>
                    <a:pt x="30" y="3"/>
                    <a:pt x="30" y="3"/>
                  </a:cubicBezTo>
                  <a:cubicBezTo>
                    <a:pt x="32" y="2"/>
                    <a:pt x="34" y="1"/>
                    <a:pt x="35" y="0"/>
                  </a:cubicBezTo>
                  <a:cubicBezTo>
                    <a:pt x="36" y="0"/>
                    <a:pt x="36" y="0"/>
                    <a:pt x="36" y="0"/>
                  </a:cubicBezTo>
                  <a:cubicBezTo>
                    <a:pt x="37" y="0"/>
                    <a:pt x="37" y="1"/>
                    <a:pt x="37" y="1"/>
                  </a:cubicBezTo>
                  <a:cubicBezTo>
                    <a:pt x="38" y="2"/>
                    <a:pt x="38" y="2"/>
                    <a:pt x="38" y="3"/>
                  </a:cubicBezTo>
                  <a:cubicBezTo>
                    <a:pt x="36" y="7"/>
                    <a:pt x="31" y="12"/>
                    <a:pt x="26" y="12"/>
                  </a:cubicBezTo>
                  <a:cubicBezTo>
                    <a:pt x="26" y="12"/>
                    <a:pt x="26" y="12"/>
                    <a:pt x="26" y="12"/>
                  </a:cubicBezTo>
                  <a:cubicBezTo>
                    <a:pt x="26" y="12"/>
                    <a:pt x="25" y="12"/>
                    <a:pt x="24" y="12"/>
                  </a:cubicBezTo>
                  <a:cubicBezTo>
                    <a:pt x="23" y="14"/>
                    <a:pt x="21" y="16"/>
                    <a:pt x="19" y="18"/>
                  </a:cubicBezTo>
                  <a:cubicBezTo>
                    <a:pt x="17" y="20"/>
                    <a:pt x="15" y="21"/>
                    <a:pt x="13" y="23"/>
                  </a:cubicBezTo>
                  <a:cubicBezTo>
                    <a:pt x="18" y="20"/>
                    <a:pt x="23" y="17"/>
                    <a:pt x="29" y="15"/>
                  </a:cubicBezTo>
                  <a:cubicBezTo>
                    <a:pt x="29" y="15"/>
                    <a:pt x="29" y="15"/>
                    <a:pt x="29" y="15"/>
                  </a:cubicBezTo>
                  <a:cubicBezTo>
                    <a:pt x="30" y="15"/>
                    <a:pt x="30" y="16"/>
                    <a:pt x="30" y="16"/>
                  </a:cubicBezTo>
                  <a:cubicBezTo>
                    <a:pt x="32" y="16"/>
                    <a:pt x="32" y="17"/>
                    <a:pt x="33" y="18"/>
                  </a:cubicBezTo>
                  <a:cubicBezTo>
                    <a:pt x="33" y="21"/>
                    <a:pt x="33" y="24"/>
                    <a:pt x="31" y="25"/>
                  </a:cubicBezTo>
                  <a:cubicBezTo>
                    <a:pt x="29" y="28"/>
                    <a:pt x="25" y="31"/>
                    <a:pt x="21" y="31"/>
                  </a:cubicBezTo>
                  <a:cubicBezTo>
                    <a:pt x="19" y="31"/>
                    <a:pt x="17" y="30"/>
                    <a:pt x="16" y="27"/>
                  </a:cubicBezTo>
                  <a:cubicBezTo>
                    <a:pt x="16" y="26"/>
                    <a:pt x="16" y="26"/>
                    <a:pt x="16" y="26"/>
                  </a:cubicBezTo>
                  <a:cubicBezTo>
                    <a:pt x="15" y="27"/>
                    <a:pt x="14" y="28"/>
                    <a:pt x="13" y="29"/>
                  </a:cubicBezTo>
                  <a:cubicBezTo>
                    <a:pt x="10" y="31"/>
                    <a:pt x="7" y="33"/>
                    <a:pt x="3" y="35"/>
                  </a:cubicBezTo>
                  <a:cubicBezTo>
                    <a:pt x="3" y="35"/>
                    <a:pt x="3" y="35"/>
                    <a:pt x="2" y="35"/>
                  </a:cubicBezTo>
                  <a:close/>
                  <a:moveTo>
                    <a:pt x="21" y="24"/>
                  </a:moveTo>
                  <a:cubicBezTo>
                    <a:pt x="21" y="25"/>
                    <a:pt x="21" y="25"/>
                    <a:pt x="20" y="25"/>
                  </a:cubicBezTo>
                  <a:cubicBezTo>
                    <a:pt x="20" y="25"/>
                    <a:pt x="20" y="26"/>
                    <a:pt x="20" y="26"/>
                  </a:cubicBezTo>
                  <a:cubicBezTo>
                    <a:pt x="20" y="27"/>
                    <a:pt x="21" y="27"/>
                    <a:pt x="21" y="27"/>
                  </a:cubicBezTo>
                  <a:cubicBezTo>
                    <a:pt x="22" y="27"/>
                    <a:pt x="22" y="27"/>
                    <a:pt x="22" y="27"/>
                  </a:cubicBezTo>
                  <a:cubicBezTo>
                    <a:pt x="22" y="26"/>
                    <a:pt x="21" y="25"/>
                    <a:pt x="21" y="24"/>
                  </a:cubicBezTo>
                  <a:close/>
                  <a:moveTo>
                    <a:pt x="29" y="20"/>
                  </a:moveTo>
                  <a:cubicBezTo>
                    <a:pt x="29" y="20"/>
                    <a:pt x="29" y="20"/>
                    <a:pt x="28" y="20"/>
                  </a:cubicBezTo>
                  <a:cubicBezTo>
                    <a:pt x="26" y="21"/>
                    <a:pt x="25" y="23"/>
                    <a:pt x="25" y="25"/>
                  </a:cubicBezTo>
                  <a:cubicBezTo>
                    <a:pt x="26" y="25"/>
                    <a:pt x="27" y="25"/>
                    <a:pt x="27" y="24"/>
                  </a:cubicBezTo>
                  <a:cubicBezTo>
                    <a:pt x="29" y="23"/>
                    <a:pt x="30" y="21"/>
                    <a:pt x="29" y="20"/>
                  </a:cubicBezTo>
                  <a:cubicBezTo>
                    <a:pt x="29" y="20"/>
                    <a:pt x="29" y="20"/>
                    <a:pt x="29" y="20"/>
                  </a:cubicBezTo>
                  <a:cubicBezTo>
                    <a:pt x="29" y="20"/>
                    <a:pt x="29" y="20"/>
                    <a:pt x="29" y="20"/>
                  </a:cubicBezTo>
                  <a:cubicBezTo>
                    <a:pt x="29" y="20"/>
                    <a:pt x="29" y="20"/>
                    <a:pt x="29" y="20"/>
                  </a:cubicBezTo>
                  <a:close/>
                  <a:moveTo>
                    <a:pt x="17" y="10"/>
                  </a:moveTo>
                  <a:cubicBezTo>
                    <a:pt x="17" y="10"/>
                    <a:pt x="18" y="10"/>
                    <a:pt x="18" y="10"/>
                  </a:cubicBezTo>
                  <a:cubicBezTo>
                    <a:pt x="19" y="10"/>
                    <a:pt x="20" y="10"/>
                    <a:pt x="21" y="9"/>
                  </a:cubicBezTo>
                  <a:cubicBezTo>
                    <a:pt x="20" y="9"/>
                    <a:pt x="20" y="8"/>
                    <a:pt x="20" y="7"/>
                  </a:cubicBezTo>
                  <a:cubicBezTo>
                    <a:pt x="20" y="6"/>
                    <a:pt x="21" y="5"/>
                    <a:pt x="22" y="4"/>
                  </a:cubicBezTo>
                  <a:cubicBezTo>
                    <a:pt x="20" y="5"/>
                    <a:pt x="18" y="7"/>
                    <a:pt x="17" y="10"/>
                  </a:cubicBezTo>
                  <a:close/>
                  <a:moveTo>
                    <a:pt x="27" y="4"/>
                  </a:moveTo>
                  <a:cubicBezTo>
                    <a:pt x="26" y="4"/>
                    <a:pt x="25" y="5"/>
                    <a:pt x="24" y="6"/>
                  </a:cubicBezTo>
                  <a:cubicBezTo>
                    <a:pt x="24" y="7"/>
                    <a:pt x="24" y="7"/>
                    <a:pt x="24" y="8"/>
                  </a:cubicBezTo>
                  <a:cubicBezTo>
                    <a:pt x="25" y="7"/>
                    <a:pt x="26" y="5"/>
                    <a:pt x="27" y="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12" name="组合 64"/>
          <p:cNvGrpSpPr/>
          <p:nvPr/>
        </p:nvGrpSpPr>
        <p:grpSpPr>
          <a:xfrm>
            <a:off x="7325837" y="935926"/>
            <a:ext cx="1150144" cy="1115960"/>
            <a:chOff x="4659622" y="1608338"/>
            <a:chExt cx="1150144" cy="1115960"/>
          </a:xfrm>
        </p:grpSpPr>
        <p:sp>
          <p:nvSpPr>
            <p:cNvPr id="160" name="Freeform 33"/>
            <p:cNvSpPr/>
            <p:nvPr/>
          </p:nvSpPr>
          <p:spPr bwMode="auto">
            <a:xfrm>
              <a:off x="5463889" y="1868521"/>
              <a:ext cx="195263" cy="227480"/>
            </a:xfrm>
            <a:custGeom>
              <a:avLst/>
              <a:gdLst>
                <a:gd name="T0" fmla="*/ 2 w 31"/>
                <a:gd name="T1" fmla="*/ 36 h 36"/>
                <a:gd name="T2" fmla="*/ 0 w 31"/>
                <a:gd name="T3" fmla="*/ 35 h 36"/>
                <a:gd name="T4" fmla="*/ 3 w 31"/>
                <a:gd name="T5" fmla="*/ 26 h 36"/>
                <a:gd name="T6" fmla="*/ 3 w 31"/>
                <a:gd name="T7" fmla="*/ 26 h 36"/>
                <a:gd name="T8" fmla="*/ 11 w 31"/>
                <a:gd name="T9" fmla="*/ 15 h 36"/>
                <a:gd name="T10" fmla="*/ 21 w 31"/>
                <a:gd name="T11" fmla="*/ 5 h 36"/>
                <a:gd name="T12" fmla="*/ 30 w 31"/>
                <a:gd name="T13" fmla="*/ 0 h 36"/>
                <a:gd name="T14" fmla="*/ 30 w 31"/>
                <a:gd name="T15" fmla="*/ 0 h 36"/>
                <a:gd name="T16" fmla="*/ 31 w 31"/>
                <a:gd name="T17" fmla="*/ 2 h 36"/>
                <a:gd name="T18" fmla="*/ 30 w 31"/>
                <a:gd name="T19" fmla="*/ 3 h 36"/>
                <a:gd name="T20" fmla="*/ 23 w 31"/>
                <a:gd name="T21" fmla="*/ 8 h 36"/>
                <a:gd name="T22" fmla="*/ 14 w 31"/>
                <a:gd name="T23" fmla="*/ 17 h 36"/>
                <a:gd name="T24" fmla="*/ 6 w 31"/>
                <a:gd name="T25" fmla="*/ 28 h 36"/>
                <a:gd name="T26" fmla="*/ 3 w 31"/>
                <a:gd name="T27" fmla="*/ 35 h 36"/>
                <a:gd name="T28" fmla="*/ 2 w 31"/>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6">
                  <a:moveTo>
                    <a:pt x="2" y="36"/>
                  </a:moveTo>
                  <a:cubicBezTo>
                    <a:pt x="1" y="36"/>
                    <a:pt x="1" y="36"/>
                    <a:pt x="0" y="35"/>
                  </a:cubicBezTo>
                  <a:cubicBezTo>
                    <a:pt x="0" y="32"/>
                    <a:pt x="2" y="29"/>
                    <a:pt x="3" y="26"/>
                  </a:cubicBezTo>
                  <a:cubicBezTo>
                    <a:pt x="3" y="26"/>
                    <a:pt x="3" y="26"/>
                    <a:pt x="3" y="26"/>
                  </a:cubicBezTo>
                  <a:cubicBezTo>
                    <a:pt x="5" y="23"/>
                    <a:pt x="8" y="19"/>
                    <a:pt x="11" y="15"/>
                  </a:cubicBezTo>
                  <a:cubicBezTo>
                    <a:pt x="15" y="11"/>
                    <a:pt x="18" y="8"/>
                    <a:pt x="21" y="5"/>
                  </a:cubicBezTo>
                  <a:cubicBezTo>
                    <a:pt x="24" y="3"/>
                    <a:pt x="27" y="1"/>
                    <a:pt x="30" y="0"/>
                  </a:cubicBezTo>
                  <a:cubicBezTo>
                    <a:pt x="30" y="0"/>
                    <a:pt x="30" y="0"/>
                    <a:pt x="30" y="0"/>
                  </a:cubicBezTo>
                  <a:cubicBezTo>
                    <a:pt x="31" y="0"/>
                    <a:pt x="31" y="1"/>
                    <a:pt x="31" y="2"/>
                  </a:cubicBezTo>
                  <a:cubicBezTo>
                    <a:pt x="31" y="2"/>
                    <a:pt x="31" y="3"/>
                    <a:pt x="30" y="3"/>
                  </a:cubicBezTo>
                  <a:cubicBezTo>
                    <a:pt x="28" y="4"/>
                    <a:pt x="25" y="6"/>
                    <a:pt x="23" y="8"/>
                  </a:cubicBezTo>
                  <a:cubicBezTo>
                    <a:pt x="20" y="10"/>
                    <a:pt x="17" y="13"/>
                    <a:pt x="14" y="17"/>
                  </a:cubicBezTo>
                  <a:cubicBezTo>
                    <a:pt x="10" y="21"/>
                    <a:pt x="8" y="24"/>
                    <a:pt x="6" y="28"/>
                  </a:cubicBezTo>
                  <a:cubicBezTo>
                    <a:pt x="5" y="30"/>
                    <a:pt x="3" y="33"/>
                    <a:pt x="3" y="35"/>
                  </a:cubicBezTo>
                  <a:cubicBezTo>
                    <a:pt x="3" y="36"/>
                    <a:pt x="2" y="36"/>
                    <a:pt x="2" y="36"/>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62" name="Freeform 35"/>
            <p:cNvSpPr/>
            <p:nvPr/>
          </p:nvSpPr>
          <p:spPr bwMode="auto">
            <a:xfrm>
              <a:off x="5494845" y="1963800"/>
              <a:ext cx="208360" cy="220334"/>
            </a:xfrm>
            <a:custGeom>
              <a:avLst/>
              <a:gdLst>
                <a:gd name="T0" fmla="*/ 2 w 33"/>
                <a:gd name="T1" fmla="*/ 35 h 35"/>
                <a:gd name="T2" fmla="*/ 1 w 33"/>
                <a:gd name="T3" fmla="*/ 35 h 35"/>
                <a:gd name="T4" fmla="*/ 0 w 33"/>
                <a:gd name="T5" fmla="*/ 34 h 35"/>
                <a:gd name="T6" fmla="*/ 3 w 33"/>
                <a:gd name="T7" fmla="*/ 29 h 35"/>
                <a:gd name="T8" fmla="*/ 3 w 33"/>
                <a:gd name="T9" fmla="*/ 28 h 35"/>
                <a:gd name="T10" fmla="*/ 6 w 33"/>
                <a:gd name="T11" fmla="*/ 24 h 35"/>
                <a:gd name="T12" fmla="*/ 14 w 33"/>
                <a:gd name="T13" fmla="*/ 16 h 35"/>
                <a:gd name="T14" fmla="*/ 15 w 33"/>
                <a:gd name="T15" fmla="*/ 15 h 35"/>
                <a:gd name="T16" fmla="*/ 20 w 33"/>
                <a:gd name="T17" fmla="*/ 9 h 35"/>
                <a:gd name="T18" fmla="*/ 23 w 33"/>
                <a:gd name="T19" fmla="*/ 7 h 35"/>
                <a:gd name="T20" fmla="*/ 26 w 33"/>
                <a:gd name="T21" fmla="*/ 3 h 35"/>
                <a:gd name="T22" fmla="*/ 29 w 33"/>
                <a:gd name="T23" fmla="*/ 1 h 35"/>
                <a:gd name="T24" fmla="*/ 29 w 33"/>
                <a:gd name="T25" fmla="*/ 1 h 35"/>
                <a:gd name="T26" fmla="*/ 30 w 33"/>
                <a:gd name="T27" fmla="*/ 1 h 35"/>
                <a:gd name="T28" fmla="*/ 30 w 33"/>
                <a:gd name="T29" fmla="*/ 1 h 35"/>
                <a:gd name="T30" fmla="*/ 30 w 33"/>
                <a:gd name="T31" fmla="*/ 0 h 35"/>
                <a:gd name="T32" fmla="*/ 31 w 33"/>
                <a:gd name="T33" fmla="*/ 0 h 35"/>
                <a:gd name="T34" fmla="*/ 32 w 33"/>
                <a:gd name="T35" fmla="*/ 1 h 35"/>
                <a:gd name="T36" fmla="*/ 33 w 33"/>
                <a:gd name="T37" fmla="*/ 2 h 35"/>
                <a:gd name="T38" fmla="*/ 32 w 33"/>
                <a:gd name="T39" fmla="*/ 3 h 35"/>
                <a:gd name="T40" fmla="*/ 30 w 33"/>
                <a:gd name="T41" fmla="*/ 5 h 35"/>
                <a:gd name="T42" fmla="*/ 25 w 33"/>
                <a:gd name="T43" fmla="*/ 9 h 35"/>
                <a:gd name="T44" fmla="*/ 23 w 33"/>
                <a:gd name="T45" fmla="*/ 11 h 35"/>
                <a:gd name="T46" fmla="*/ 17 w 33"/>
                <a:gd name="T47" fmla="*/ 17 h 35"/>
                <a:gd name="T48" fmla="*/ 16 w 33"/>
                <a:gd name="T49" fmla="*/ 19 h 35"/>
                <a:gd name="T50" fmla="*/ 9 w 33"/>
                <a:gd name="T51" fmla="*/ 26 h 35"/>
                <a:gd name="T52" fmla="*/ 6 w 33"/>
                <a:gd name="T53" fmla="*/ 30 h 35"/>
                <a:gd name="T54" fmla="*/ 5 w 33"/>
                <a:gd name="T55" fmla="*/ 32 h 35"/>
                <a:gd name="T56" fmla="*/ 2 w 33"/>
                <a:gd name="T57" fmla="*/ 35 h 35"/>
                <a:gd name="T58" fmla="*/ 2 w 33"/>
                <a:gd name="T5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35">
                  <a:moveTo>
                    <a:pt x="2" y="35"/>
                  </a:moveTo>
                  <a:cubicBezTo>
                    <a:pt x="1" y="35"/>
                    <a:pt x="1" y="35"/>
                    <a:pt x="1" y="35"/>
                  </a:cubicBezTo>
                  <a:cubicBezTo>
                    <a:pt x="0" y="34"/>
                    <a:pt x="0" y="34"/>
                    <a:pt x="0" y="34"/>
                  </a:cubicBezTo>
                  <a:cubicBezTo>
                    <a:pt x="1" y="32"/>
                    <a:pt x="2" y="30"/>
                    <a:pt x="3" y="29"/>
                  </a:cubicBezTo>
                  <a:cubicBezTo>
                    <a:pt x="3" y="28"/>
                    <a:pt x="3" y="28"/>
                    <a:pt x="3" y="28"/>
                  </a:cubicBezTo>
                  <a:cubicBezTo>
                    <a:pt x="4" y="27"/>
                    <a:pt x="5" y="26"/>
                    <a:pt x="6" y="24"/>
                  </a:cubicBezTo>
                  <a:cubicBezTo>
                    <a:pt x="9" y="21"/>
                    <a:pt x="11" y="19"/>
                    <a:pt x="14" y="16"/>
                  </a:cubicBezTo>
                  <a:cubicBezTo>
                    <a:pt x="15" y="15"/>
                    <a:pt x="15" y="15"/>
                    <a:pt x="15" y="15"/>
                  </a:cubicBezTo>
                  <a:cubicBezTo>
                    <a:pt x="16" y="13"/>
                    <a:pt x="18" y="11"/>
                    <a:pt x="20" y="9"/>
                  </a:cubicBezTo>
                  <a:cubicBezTo>
                    <a:pt x="21" y="9"/>
                    <a:pt x="22" y="8"/>
                    <a:pt x="23" y="7"/>
                  </a:cubicBezTo>
                  <a:cubicBezTo>
                    <a:pt x="24" y="6"/>
                    <a:pt x="25" y="4"/>
                    <a:pt x="26" y="3"/>
                  </a:cubicBezTo>
                  <a:cubicBezTo>
                    <a:pt x="27" y="3"/>
                    <a:pt x="28" y="2"/>
                    <a:pt x="29" y="1"/>
                  </a:cubicBezTo>
                  <a:cubicBezTo>
                    <a:pt x="29" y="1"/>
                    <a:pt x="29" y="1"/>
                    <a:pt x="29" y="1"/>
                  </a:cubicBezTo>
                  <a:cubicBezTo>
                    <a:pt x="30" y="1"/>
                    <a:pt x="30" y="1"/>
                    <a:pt x="30" y="1"/>
                  </a:cubicBezTo>
                  <a:cubicBezTo>
                    <a:pt x="30" y="1"/>
                    <a:pt x="30" y="1"/>
                    <a:pt x="30" y="1"/>
                  </a:cubicBezTo>
                  <a:cubicBezTo>
                    <a:pt x="30" y="1"/>
                    <a:pt x="30" y="0"/>
                    <a:pt x="30" y="0"/>
                  </a:cubicBezTo>
                  <a:cubicBezTo>
                    <a:pt x="31" y="0"/>
                    <a:pt x="31" y="0"/>
                    <a:pt x="31" y="0"/>
                  </a:cubicBezTo>
                  <a:cubicBezTo>
                    <a:pt x="32" y="0"/>
                    <a:pt x="32" y="0"/>
                    <a:pt x="32" y="1"/>
                  </a:cubicBezTo>
                  <a:cubicBezTo>
                    <a:pt x="33" y="1"/>
                    <a:pt x="33" y="1"/>
                    <a:pt x="33" y="2"/>
                  </a:cubicBezTo>
                  <a:cubicBezTo>
                    <a:pt x="32" y="3"/>
                    <a:pt x="32" y="3"/>
                    <a:pt x="32" y="3"/>
                  </a:cubicBezTo>
                  <a:cubicBezTo>
                    <a:pt x="31" y="3"/>
                    <a:pt x="30" y="4"/>
                    <a:pt x="30" y="5"/>
                  </a:cubicBezTo>
                  <a:cubicBezTo>
                    <a:pt x="28" y="6"/>
                    <a:pt x="27" y="7"/>
                    <a:pt x="25" y="9"/>
                  </a:cubicBezTo>
                  <a:cubicBezTo>
                    <a:pt x="25" y="9"/>
                    <a:pt x="24" y="10"/>
                    <a:pt x="23" y="11"/>
                  </a:cubicBezTo>
                  <a:cubicBezTo>
                    <a:pt x="21" y="13"/>
                    <a:pt x="19" y="15"/>
                    <a:pt x="17" y="17"/>
                  </a:cubicBezTo>
                  <a:cubicBezTo>
                    <a:pt x="17" y="18"/>
                    <a:pt x="16" y="18"/>
                    <a:pt x="16" y="19"/>
                  </a:cubicBezTo>
                  <a:cubicBezTo>
                    <a:pt x="13" y="21"/>
                    <a:pt x="11" y="23"/>
                    <a:pt x="9" y="26"/>
                  </a:cubicBezTo>
                  <a:cubicBezTo>
                    <a:pt x="8" y="27"/>
                    <a:pt x="7" y="29"/>
                    <a:pt x="6" y="30"/>
                  </a:cubicBezTo>
                  <a:cubicBezTo>
                    <a:pt x="5" y="31"/>
                    <a:pt x="5" y="31"/>
                    <a:pt x="5" y="32"/>
                  </a:cubicBezTo>
                  <a:cubicBezTo>
                    <a:pt x="4" y="33"/>
                    <a:pt x="3" y="34"/>
                    <a:pt x="2" y="35"/>
                  </a:cubicBezTo>
                  <a:cubicBezTo>
                    <a:pt x="2" y="35"/>
                    <a:pt x="2" y="35"/>
                    <a:pt x="2" y="35"/>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13" name="组合 63"/>
            <p:cNvGrpSpPr/>
            <p:nvPr/>
          </p:nvGrpSpPr>
          <p:grpSpPr>
            <a:xfrm>
              <a:off x="4659622" y="1608338"/>
              <a:ext cx="1150144" cy="1115960"/>
              <a:chOff x="4632683" y="1639141"/>
              <a:chExt cx="1150144" cy="1115960"/>
            </a:xfrm>
          </p:grpSpPr>
          <p:sp>
            <p:nvSpPr>
              <p:cNvPr id="159" name="Freeform 32"/>
              <p:cNvSpPr>
                <a:spLocks noEditPoints="1"/>
              </p:cNvSpPr>
              <p:nvPr/>
            </p:nvSpPr>
            <p:spPr bwMode="auto">
              <a:xfrm>
                <a:off x="4632683" y="1639141"/>
                <a:ext cx="1150144" cy="1115960"/>
              </a:xfrm>
              <a:custGeom>
                <a:avLst/>
                <a:gdLst>
                  <a:gd name="T0" fmla="*/ 28 w 183"/>
                  <a:gd name="T1" fmla="*/ 150 h 177"/>
                  <a:gd name="T2" fmla="*/ 112 w 183"/>
                  <a:gd name="T3" fmla="*/ 4 h 177"/>
                  <a:gd name="T4" fmla="*/ 126 w 183"/>
                  <a:gd name="T5" fmla="*/ 7 h 177"/>
                  <a:gd name="T6" fmla="*/ 135 w 183"/>
                  <a:gd name="T7" fmla="*/ 11 h 177"/>
                  <a:gd name="T8" fmla="*/ 158 w 183"/>
                  <a:gd name="T9" fmla="*/ 28 h 177"/>
                  <a:gd name="T10" fmla="*/ 178 w 183"/>
                  <a:gd name="T11" fmla="*/ 91 h 177"/>
                  <a:gd name="T12" fmla="*/ 169 w 183"/>
                  <a:gd name="T13" fmla="*/ 93 h 177"/>
                  <a:gd name="T14" fmla="*/ 162 w 183"/>
                  <a:gd name="T15" fmla="*/ 97 h 177"/>
                  <a:gd name="T16" fmla="*/ 155 w 183"/>
                  <a:gd name="T17" fmla="*/ 97 h 177"/>
                  <a:gd name="T18" fmla="*/ 138 w 183"/>
                  <a:gd name="T19" fmla="*/ 92 h 177"/>
                  <a:gd name="T20" fmla="*/ 64 w 183"/>
                  <a:gd name="T21" fmla="*/ 53 h 177"/>
                  <a:gd name="T22" fmla="*/ 92 w 183"/>
                  <a:gd name="T23" fmla="*/ 38 h 177"/>
                  <a:gd name="T24" fmla="*/ 92 w 183"/>
                  <a:gd name="T25" fmla="*/ 29 h 177"/>
                  <a:gd name="T26" fmla="*/ 92 w 183"/>
                  <a:gd name="T27" fmla="*/ 5 h 177"/>
                  <a:gd name="T28" fmla="*/ 13 w 183"/>
                  <a:gd name="T29" fmla="*/ 128 h 177"/>
                  <a:gd name="T30" fmla="*/ 179 w 183"/>
                  <a:gd name="T31" fmla="*/ 94 h 177"/>
                  <a:gd name="T32" fmla="*/ 68 w 183"/>
                  <a:gd name="T33" fmla="*/ 54 h 177"/>
                  <a:gd name="T34" fmla="*/ 122 w 183"/>
                  <a:gd name="T35" fmla="*/ 65 h 177"/>
                  <a:gd name="T36" fmla="*/ 116 w 183"/>
                  <a:gd name="T37" fmla="*/ 63 h 177"/>
                  <a:gd name="T38" fmla="*/ 93 w 183"/>
                  <a:gd name="T39" fmla="*/ 51 h 177"/>
                  <a:gd name="T40" fmla="*/ 168 w 183"/>
                  <a:gd name="T41" fmla="*/ 83 h 177"/>
                  <a:gd name="T42" fmla="*/ 178 w 183"/>
                  <a:gd name="T43" fmla="*/ 69 h 177"/>
                  <a:gd name="T44" fmla="*/ 168 w 183"/>
                  <a:gd name="T45" fmla="*/ 56 h 177"/>
                  <a:gd name="T46" fmla="*/ 162 w 183"/>
                  <a:gd name="T47" fmla="*/ 68 h 177"/>
                  <a:gd name="T48" fmla="*/ 155 w 183"/>
                  <a:gd name="T49" fmla="*/ 86 h 177"/>
                  <a:gd name="T50" fmla="*/ 158 w 183"/>
                  <a:gd name="T51" fmla="*/ 88 h 177"/>
                  <a:gd name="T52" fmla="*/ 168 w 183"/>
                  <a:gd name="T53" fmla="*/ 90 h 177"/>
                  <a:gd name="T54" fmla="*/ 173 w 183"/>
                  <a:gd name="T55" fmla="*/ 87 h 177"/>
                  <a:gd name="T56" fmla="*/ 141 w 183"/>
                  <a:gd name="T57" fmla="*/ 84 h 177"/>
                  <a:gd name="T58" fmla="*/ 169 w 183"/>
                  <a:gd name="T59" fmla="*/ 48 h 177"/>
                  <a:gd name="T60" fmla="*/ 165 w 183"/>
                  <a:gd name="T61" fmla="*/ 43 h 177"/>
                  <a:gd name="T62" fmla="*/ 153 w 183"/>
                  <a:gd name="T63" fmla="*/ 68 h 177"/>
                  <a:gd name="T64" fmla="*/ 132 w 183"/>
                  <a:gd name="T65" fmla="*/ 72 h 177"/>
                  <a:gd name="T66" fmla="*/ 156 w 183"/>
                  <a:gd name="T67" fmla="*/ 31 h 177"/>
                  <a:gd name="T68" fmla="*/ 129 w 183"/>
                  <a:gd name="T69" fmla="*/ 64 h 177"/>
                  <a:gd name="T70" fmla="*/ 122 w 183"/>
                  <a:gd name="T71" fmla="*/ 60 h 177"/>
                  <a:gd name="T72" fmla="*/ 150 w 183"/>
                  <a:gd name="T73" fmla="*/ 25 h 177"/>
                  <a:gd name="T74" fmla="*/ 120 w 183"/>
                  <a:gd name="T75" fmla="*/ 59 h 177"/>
                  <a:gd name="T76" fmla="*/ 139 w 183"/>
                  <a:gd name="T77" fmla="*/ 30 h 177"/>
                  <a:gd name="T78" fmla="*/ 117 w 183"/>
                  <a:gd name="T79" fmla="*/ 51 h 177"/>
                  <a:gd name="T80" fmla="*/ 134 w 183"/>
                  <a:gd name="T81" fmla="*/ 27 h 177"/>
                  <a:gd name="T82" fmla="*/ 133 w 183"/>
                  <a:gd name="T83" fmla="*/ 24 h 177"/>
                  <a:gd name="T84" fmla="*/ 108 w 183"/>
                  <a:gd name="T85" fmla="*/ 51 h 177"/>
                  <a:gd name="T86" fmla="*/ 121 w 183"/>
                  <a:gd name="T87" fmla="*/ 45 h 177"/>
                  <a:gd name="T88" fmla="*/ 115 w 183"/>
                  <a:gd name="T89" fmla="*/ 37 h 177"/>
                  <a:gd name="T90" fmla="*/ 117 w 183"/>
                  <a:gd name="T91" fmla="*/ 30 h 177"/>
                  <a:gd name="T92" fmla="*/ 95 w 183"/>
                  <a:gd name="T93" fmla="*/ 45 h 177"/>
                  <a:gd name="T94" fmla="*/ 128 w 183"/>
                  <a:gd name="T95" fmla="*/ 13 h 177"/>
                  <a:gd name="T96" fmla="*/ 154 w 183"/>
                  <a:gd name="T97" fmla="*/ 28 h 177"/>
                  <a:gd name="T98" fmla="*/ 149 w 183"/>
                  <a:gd name="T99" fmla="*/ 33 h 177"/>
                  <a:gd name="T100" fmla="*/ 111 w 183"/>
                  <a:gd name="T101" fmla="*/ 19 h 177"/>
                  <a:gd name="T102" fmla="*/ 96 w 183"/>
                  <a:gd name="T103" fmla="*/ 30 h 177"/>
                  <a:gd name="T104" fmla="*/ 95 w 183"/>
                  <a:gd name="T105" fmla="*/ 30 h 177"/>
                  <a:gd name="T106" fmla="*/ 95 w 183"/>
                  <a:gd name="T107" fmla="*/ 24 h 177"/>
                  <a:gd name="T108" fmla="*/ 113 w 183"/>
                  <a:gd name="T109" fmla="*/ 21 h 177"/>
                  <a:gd name="T110" fmla="*/ 95 w 183"/>
                  <a:gd name="T111" fmla="*/ 19 h 177"/>
                  <a:gd name="T112" fmla="*/ 99 w 183"/>
                  <a:gd name="T113" fmla="*/ 13 h 177"/>
                  <a:gd name="T114" fmla="*/ 95 w 183"/>
                  <a:gd name="T115" fmla="*/ 5 h 177"/>
                  <a:gd name="T116" fmla="*/ 98 w 183"/>
                  <a:gd name="T117" fmla="*/ 4 h 177"/>
                  <a:gd name="T118" fmla="*/ 113 w 183"/>
                  <a:gd name="T119" fmla="*/ 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3" h="177">
                    <a:moveTo>
                      <a:pt x="89" y="177"/>
                    </a:moveTo>
                    <a:cubicBezTo>
                      <a:pt x="80" y="177"/>
                      <a:pt x="71" y="174"/>
                      <a:pt x="63" y="172"/>
                    </a:cubicBezTo>
                    <a:cubicBezTo>
                      <a:pt x="63" y="172"/>
                      <a:pt x="63" y="172"/>
                      <a:pt x="63" y="172"/>
                    </a:cubicBezTo>
                    <a:cubicBezTo>
                      <a:pt x="58" y="171"/>
                      <a:pt x="54" y="169"/>
                      <a:pt x="50" y="167"/>
                    </a:cubicBezTo>
                    <a:cubicBezTo>
                      <a:pt x="46" y="165"/>
                      <a:pt x="42" y="162"/>
                      <a:pt x="38" y="159"/>
                    </a:cubicBezTo>
                    <a:cubicBezTo>
                      <a:pt x="36" y="157"/>
                      <a:pt x="34" y="155"/>
                      <a:pt x="31" y="153"/>
                    </a:cubicBezTo>
                    <a:cubicBezTo>
                      <a:pt x="30" y="152"/>
                      <a:pt x="29" y="151"/>
                      <a:pt x="28" y="150"/>
                    </a:cubicBezTo>
                    <a:cubicBezTo>
                      <a:pt x="28" y="150"/>
                      <a:pt x="28" y="150"/>
                      <a:pt x="28" y="150"/>
                    </a:cubicBezTo>
                    <a:cubicBezTo>
                      <a:pt x="25" y="147"/>
                      <a:pt x="21" y="144"/>
                      <a:pt x="18" y="140"/>
                    </a:cubicBezTo>
                    <a:cubicBezTo>
                      <a:pt x="12" y="134"/>
                      <a:pt x="8" y="127"/>
                      <a:pt x="5" y="119"/>
                    </a:cubicBezTo>
                    <a:cubicBezTo>
                      <a:pt x="2" y="108"/>
                      <a:pt x="0" y="98"/>
                      <a:pt x="0" y="88"/>
                    </a:cubicBezTo>
                    <a:cubicBezTo>
                      <a:pt x="0" y="72"/>
                      <a:pt x="5" y="56"/>
                      <a:pt x="14" y="41"/>
                    </a:cubicBezTo>
                    <a:cubicBezTo>
                      <a:pt x="23" y="27"/>
                      <a:pt x="34" y="16"/>
                      <a:pt x="47" y="9"/>
                    </a:cubicBezTo>
                    <a:cubicBezTo>
                      <a:pt x="58" y="3"/>
                      <a:pt x="70" y="0"/>
                      <a:pt x="81" y="0"/>
                    </a:cubicBezTo>
                    <a:cubicBezTo>
                      <a:pt x="85" y="0"/>
                      <a:pt x="89" y="0"/>
                      <a:pt x="93" y="1"/>
                    </a:cubicBezTo>
                    <a:cubicBezTo>
                      <a:pt x="100" y="2"/>
                      <a:pt x="106" y="3"/>
                      <a:pt x="112" y="4"/>
                    </a:cubicBezTo>
                    <a:cubicBezTo>
                      <a:pt x="112" y="4"/>
                      <a:pt x="112" y="4"/>
                      <a:pt x="112" y="4"/>
                    </a:cubicBezTo>
                    <a:cubicBezTo>
                      <a:pt x="112" y="4"/>
                      <a:pt x="112" y="4"/>
                      <a:pt x="112" y="3"/>
                    </a:cubicBezTo>
                    <a:cubicBezTo>
                      <a:pt x="113" y="3"/>
                      <a:pt x="113" y="3"/>
                      <a:pt x="113" y="3"/>
                    </a:cubicBezTo>
                    <a:cubicBezTo>
                      <a:pt x="114" y="3"/>
                      <a:pt x="114" y="3"/>
                      <a:pt x="115" y="4"/>
                    </a:cubicBezTo>
                    <a:cubicBezTo>
                      <a:pt x="115" y="4"/>
                      <a:pt x="115" y="4"/>
                      <a:pt x="115" y="5"/>
                    </a:cubicBezTo>
                    <a:cubicBezTo>
                      <a:pt x="116" y="5"/>
                      <a:pt x="117" y="5"/>
                      <a:pt x="119" y="6"/>
                    </a:cubicBezTo>
                    <a:cubicBezTo>
                      <a:pt x="121" y="6"/>
                      <a:pt x="123" y="7"/>
                      <a:pt x="125" y="7"/>
                    </a:cubicBezTo>
                    <a:cubicBezTo>
                      <a:pt x="125" y="7"/>
                      <a:pt x="126" y="7"/>
                      <a:pt x="126" y="7"/>
                    </a:cubicBezTo>
                    <a:cubicBezTo>
                      <a:pt x="127" y="7"/>
                      <a:pt x="127" y="7"/>
                      <a:pt x="127" y="7"/>
                    </a:cubicBezTo>
                    <a:cubicBezTo>
                      <a:pt x="128" y="7"/>
                      <a:pt x="128" y="8"/>
                      <a:pt x="128" y="8"/>
                    </a:cubicBezTo>
                    <a:cubicBezTo>
                      <a:pt x="128" y="8"/>
                      <a:pt x="128" y="8"/>
                      <a:pt x="128" y="8"/>
                    </a:cubicBezTo>
                    <a:cubicBezTo>
                      <a:pt x="129" y="9"/>
                      <a:pt x="131" y="9"/>
                      <a:pt x="132" y="10"/>
                    </a:cubicBezTo>
                    <a:cubicBezTo>
                      <a:pt x="132" y="10"/>
                      <a:pt x="133" y="9"/>
                      <a:pt x="133" y="9"/>
                    </a:cubicBezTo>
                    <a:cubicBezTo>
                      <a:pt x="133" y="9"/>
                      <a:pt x="134" y="9"/>
                      <a:pt x="134" y="9"/>
                    </a:cubicBezTo>
                    <a:cubicBezTo>
                      <a:pt x="134" y="9"/>
                      <a:pt x="135" y="9"/>
                      <a:pt x="135" y="10"/>
                    </a:cubicBezTo>
                    <a:cubicBezTo>
                      <a:pt x="135" y="10"/>
                      <a:pt x="135" y="11"/>
                      <a:pt x="135" y="11"/>
                    </a:cubicBezTo>
                    <a:cubicBezTo>
                      <a:pt x="136" y="12"/>
                      <a:pt x="138" y="12"/>
                      <a:pt x="139" y="13"/>
                    </a:cubicBezTo>
                    <a:cubicBezTo>
                      <a:pt x="140" y="13"/>
                      <a:pt x="141" y="12"/>
                      <a:pt x="142" y="12"/>
                    </a:cubicBezTo>
                    <a:cubicBezTo>
                      <a:pt x="142" y="12"/>
                      <a:pt x="142" y="12"/>
                      <a:pt x="142" y="12"/>
                    </a:cubicBezTo>
                    <a:cubicBezTo>
                      <a:pt x="143" y="12"/>
                      <a:pt x="143" y="13"/>
                      <a:pt x="143" y="14"/>
                    </a:cubicBezTo>
                    <a:cubicBezTo>
                      <a:pt x="143" y="14"/>
                      <a:pt x="143" y="15"/>
                      <a:pt x="143" y="15"/>
                    </a:cubicBezTo>
                    <a:cubicBezTo>
                      <a:pt x="143" y="15"/>
                      <a:pt x="143" y="15"/>
                      <a:pt x="143" y="15"/>
                    </a:cubicBezTo>
                    <a:cubicBezTo>
                      <a:pt x="148" y="18"/>
                      <a:pt x="153" y="22"/>
                      <a:pt x="157" y="27"/>
                    </a:cubicBezTo>
                    <a:cubicBezTo>
                      <a:pt x="158" y="27"/>
                      <a:pt x="158" y="27"/>
                      <a:pt x="158" y="28"/>
                    </a:cubicBezTo>
                    <a:cubicBezTo>
                      <a:pt x="158" y="28"/>
                      <a:pt x="158" y="28"/>
                      <a:pt x="158" y="28"/>
                    </a:cubicBezTo>
                    <a:cubicBezTo>
                      <a:pt x="160" y="30"/>
                      <a:pt x="162" y="32"/>
                      <a:pt x="163" y="34"/>
                    </a:cubicBezTo>
                    <a:cubicBezTo>
                      <a:pt x="171" y="43"/>
                      <a:pt x="175" y="51"/>
                      <a:pt x="178" y="58"/>
                    </a:cubicBezTo>
                    <a:cubicBezTo>
                      <a:pt x="182" y="67"/>
                      <a:pt x="181" y="76"/>
                      <a:pt x="181" y="85"/>
                    </a:cubicBezTo>
                    <a:cubicBezTo>
                      <a:pt x="181" y="86"/>
                      <a:pt x="181" y="87"/>
                      <a:pt x="181" y="89"/>
                    </a:cubicBezTo>
                    <a:cubicBezTo>
                      <a:pt x="181" y="90"/>
                      <a:pt x="180" y="90"/>
                      <a:pt x="179" y="90"/>
                    </a:cubicBezTo>
                    <a:cubicBezTo>
                      <a:pt x="179" y="90"/>
                      <a:pt x="179" y="90"/>
                      <a:pt x="178" y="90"/>
                    </a:cubicBezTo>
                    <a:cubicBezTo>
                      <a:pt x="178" y="90"/>
                      <a:pt x="178" y="90"/>
                      <a:pt x="178" y="91"/>
                    </a:cubicBezTo>
                    <a:cubicBezTo>
                      <a:pt x="178" y="91"/>
                      <a:pt x="177" y="91"/>
                      <a:pt x="176" y="92"/>
                    </a:cubicBezTo>
                    <a:cubicBezTo>
                      <a:pt x="176" y="92"/>
                      <a:pt x="176" y="92"/>
                      <a:pt x="176" y="92"/>
                    </a:cubicBezTo>
                    <a:cubicBezTo>
                      <a:pt x="175" y="94"/>
                      <a:pt x="174" y="96"/>
                      <a:pt x="172" y="97"/>
                    </a:cubicBezTo>
                    <a:cubicBezTo>
                      <a:pt x="172" y="98"/>
                      <a:pt x="172" y="98"/>
                      <a:pt x="172" y="98"/>
                    </a:cubicBezTo>
                    <a:cubicBezTo>
                      <a:pt x="171" y="98"/>
                      <a:pt x="171" y="98"/>
                      <a:pt x="171" y="97"/>
                    </a:cubicBezTo>
                    <a:cubicBezTo>
                      <a:pt x="170" y="97"/>
                      <a:pt x="170" y="97"/>
                      <a:pt x="171" y="96"/>
                    </a:cubicBezTo>
                    <a:cubicBezTo>
                      <a:pt x="171" y="95"/>
                      <a:pt x="172" y="94"/>
                      <a:pt x="172" y="93"/>
                    </a:cubicBezTo>
                    <a:cubicBezTo>
                      <a:pt x="171" y="93"/>
                      <a:pt x="170" y="93"/>
                      <a:pt x="169" y="93"/>
                    </a:cubicBezTo>
                    <a:cubicBezTo>
                      <a:pt x="169" y="94"/>
                      <a:pt x="168" y="95"/>
                      <a:pt x="167" y="96"/>
                    </a:cubicBezTo>
                    <a:cubicBezTo>
                      <a:pt x="167" y="96"/>
                      <a:pt x="167" y="96"/>
                      <a:pt x="167" y="96"/>
                    </a:cubicBezTo>
                    <a:cubicBezTo>
                      <a:pt x="166" y="96"/>
                      <a:pt x="166" y="96"/>
                      <a:pt x="166" y="95"/>
                    </a:cubicBezTo>
                    <a:cubicBezTo>
                      <a:pt x="166" y="95"/>
                      <a:pt x="165" y="95"/>
                      <a:pt x="165" y="94"/>
                    </a:cubicBezTo>
                    <a:cubicBezTo>
                      <a:pt x="166" y="94"/>
                      <a:pt x="166" y="94"/>
                      <a:pt x="166" y="93"/>
                    </a:cubicBezTo>
                    <a:cubicBezTo>
                      <a:pt x="166" y="93"/>
                      <a:pt x="165" y="94"/>
                      <a:pt x="165" y="94"/>
                    </a:cubicBezTo>
                    <a:cubicBezTo>
                      <a:pt x="164" y="95"/>
                      <a:pt x="164" y="96"/>
                      <a:pt x="163" y="97"/>
                    </a:cubicBezTo>
                    <a:cubicBezTo>
                      <a:pt x="163" y="97"/>
                      <a:pt x="162" y="97"/>
                      <a:pt x="162" y="97"/>
                    </a:cubicBezTo>
                    <a:cubicBezTo>
                      <a:pt x="162" y="97"/>
                      <a:pt x="161" y="97"/>
                      <a:pt x="161" y="97"/>
                    </a:cubicBezTo>
                    <a:cubicBezTo>
                      <a:pt x="161" y="97"/>
                      <a:pt x="161" y="96"/>
                      <a:pt x="161" y="96"/>
                    </a:cubicBezTo>
                    <a:cubicBezTo>
                      <a:pt x="161" y="95"/>
                      <a:pt x="161" y="94"/>
                      <a:pt x="162" y="94"/>
                    </a:cubicBezTo>
                    <a:cubicBezTo>
                      <a:pt x="161" y="94"/>
                      <a:pt x="161" y="94"/>
                      <a:pt x="160" y="94"/>
                    </a:cubicBezTo>
                    <a:cubicBezTo>
                      <a:pt x="160" y="94"/>
                      <a:pt x="160" y="94"/>
                      <a:pt x="159" y="94"/>
                    </a:cubicBezTo>
                    <a:cubicBezTo>
                      <a:pt x="159" y="95"/>
                      <a:pt x="158" y="96"/>
                      <a:pt x="157" y="97"/>
                    </a:cubicBezTo>
                    <a:cubicBezTo>
                      <a:pt x="157" y="98"/>
                      <a:pt x="156" y="98"/>
                      <a:pt x="156" y="98"/>
                    </a:cubicBezTo>
                    <a:cubicBezTo>
                      <a:pt x="156" y="98"/>
                      <a:pt x="155" y="98"/>
                      <a:pt x="155" y="97"/>
                    </a:cubicBezTo>
                    <a:cubicBezTo>
                      <a:pt x="155" y="97"/>
                      <a:pt x="155" y="97"/>
                      <a:pt x="155" y="96"/>
                    </a:cubicBezTo>
                    <a:cubicBezTo>
                      <a:pt x="155" y="95"/>
                      <a:pt x="156" y="95"/>
                      <a:pt x="156" y="94"/>
                    </a:cubicBezTo>
                    <a:cubicBezTo>
                      <a:pt x="156" y="94"/>
                      <a:pt x="155" y="94"/>
                      <a:pt x="155" y="94"/>
                    </a:cubicBezTo>
                    <a:cubicBezTo>
                      <a:pt x="155" y="94"/>
                      <a:pt x="154" y="94"/>
                      <a:pt x="154" y="94"/>
                    </a:cubicBezTo>
                    <a:cubicBezTo>
                      <a:pt x="154" y="95"/>
                      <a:pt x="154" y="95"/>
                      <a:pt x="153" y="95"/>
                    </a:cubicBezTo>
                    <a:cubicBezTo>
                      <a:pt x="153" y="95"/>
                      <a:pt x="153" y="95"/>
                      <a:pt x="152" y="94"/>
                    </a:cubicBezTo>
                    <a:cubicBezTo>
                      <a:pt x="152" y="94"/>
                      <a:pt x="152" y="94"/>
                      <a:pt x="152" y="93"/>
                    </a:cubicBezTo>
                    <a:cubicBezTo>
                      <a:pt x="147" y="93"/>
                      <a:pt x="142" y="93"/>
                      <a:pt x="138" y="92"/>
                    </a:cubicBezTo>
                    <a:cubicBezTo>
                      <a:pt x="138" y="94"/>
                      <a:pt x="137" y="97"/>
                      <a:pt x="137" y="99"/>
                    </a:cubicBezTo>
                    <a:cubicBezTo>
                      <a:pt x="136" y="107"/>
                      <a:pt x="132" y="114"/>
                      <a:pt x="127" y="119"/>
                    </a:cubicBezTo>
                    <a:cubicBezTo>
                      <a:pt x="122" y="125"/>
                      <a:pt x="116" y="129"/>
                      <a:pt x="109" y="131"/>
                    </a:cubicBezTo>
                    <a:cubicBezTo>
                      <a:pt x="103" y="134"/>
                      <a:pt x="96" y="135"/>
                      <a:pt x="90" y="135"/>
                    </a:cubicBezTo>
                    <a:cubicBezTo>
                      <a:pt x="81" y="135"/>
                      <a:pt x="73" y="133"/>
                      <a:pt x="67" y="129"/>
                    </a:cubicBezTo>
                    <a:cubicBezTo>
                      <a:pt x="55" y="122"/>
                      <a:pt x="46" y="108"/>
                      <a:pt x="46" y="93"/>
                    </a:cubicBezTo>
                    <a:cubicBezTo>
                      <a:pt x="45" y="86"/>
                      <a:pt x="47" y="79"/>
                      <a:pt x="50" y="73"/>
                    </a:cubicBezTo>
                    <a:cubicBezTo>
                      <a:pt x="53" y="67"/>
                      <a:pt x="57" y="59"/>
                      <a:pt x="64" y="53"/>
                    </a:cubicBezTo>
                    <a:cubicBezTo>
                      <a:pt x="69" y="48"/>
                      <a:pt x="76" y="46"/>
                      <a:pt x="85" y="45"/>
                    </a:cubicBezTo>
                    <a:cubicBezTo>
                      <a:pt x="87" y="45"/>
                      <a:pt x="89" y="45"/>
                      <a:pt x="90" y="45"/>
                    </a:cubicBezTo>
                    <a:cubicBezTo>
                      <a:pt x="90" y="45"/>
                      <a:pt x="90" y="45"/>
                      <a:pt x="90" y="45"/>
                    </a:cubicBezTo>
                    <a:cubicBezTo>
                      <a:pt x="90" y="45"/>
                      <a:pt x="90" y="44"/>
                      <a:pt x="90" y="44"/>
                    </a:cubicBezTo>
                    <a:cubicBezTo>
                      <a:pt x="90" y="44"/>
                      <a:pt x="90" y="43"/>
                      <a:pt x="90" y="43"/>
                    </a:cubicBezTo>
                    <a:cubicBezTo>
                      <a:pt x="90" y="42"/>
                      <a:pt x="91" y="42"/>
                      <a:pt x="92" y="41"/>
                    </a:cubicBezTo>
                    <a:cubicBezTo>
                      <a:pt x="92" y="40"/>
                      <a:pt x="92" y="39"/>
                      <a:pt x="92" y="38"/>
                    </a:cubicBezTo>
                    <a:cubicBezTo>
                      <a:pt x="92" y="38"/>
                      <a:pt x="92" y="38"/>
                      <a:pt x="92" y="38"/>
                    </a:cubicBezTo>
                    <a:cubicBezTo>
                      <a:pt x="91" y="38"/>
                      <a:pt x="91" y="38"/>
                      <a:pt x="90" y="37"/>
                    </a:cubicBezTo>
                    <a:cubicBezTo>
                      <a:pt x="90" y="37"/>
                      <a:pt x="90" y="37"/>
                      <a:pt x="90" y="36"/>
                    </a:cubicBezTo>
                    <a:cubicBezTo>
                      <a:pt x="91" y="36"/>
                      <a:pt x="91" y="35"/>
                      <a:pt x="92" y="34"/>
                    </a:cubicBezTo>
                    <a:cubicBezTo>
                      <a:pt x="92" y="34"/>
                      <a:pt x="92" y="34"/>
                      <a:pt x="92" y="33"/>
                    </a:cubicBezTo>
                    <a:cubicBezTo>
                      <a:pt x="92" y="33"/>
                      <a:pt x="91" y="33"/>
                      <a:pt x="91" y="33"/>
                    </a:cubicBezTo>
                    <a:cubicBezTo>
                      <a:pt x="91" y="33"/>
                      <a:pt x="90" y="33"/>
                      <a:pt x="90" y="33"/>
                    </a:cubicBezTo>
                    <a:cubicBezTo>
                      <a:pt x="90" y="33"/>
                      <a:pt x="90" y="32"/>
                      <a:pt x="90" y="32"/>
                    </a:cubicBezTo>
                    <a:cubicBezTo>
                      <a:pt x="90" y="31"/>
                      <a:pt x="91" y="30"/>
                      <a:pt x="92" y="29"/>
                    </a:cubicBezTo>
                    <a:cubicBezTo>
                      <a:pt x="92" y="27"/>
                      <a:pt x="92" y="26"/>
                      <a:pt x="92" y="25"/>
                    </a:cubicBezTo>
                    <a:cubicBezTo>
                      <a:pt x="92" y="23"/>
                      <a:pt x="92" y="21"/>
                      <a:pt x="92" y="19"/>
                    </a:cubicBezTo>
                    <a:cubicBezTo>
                      <a:pt x="92" y="19"/>
                      <a:pt x="92" y="19"/>
                      <a:pt x="91" y="19"/>
                    </a:cubicBezTo>
                    <a:cubicBezTo>
                      <a:pt x="91" y="18"/>
                      <a:pt x="91" y="18"/>
                      <a:pt x="91" y="18"/>
                    </a:cubicBezTo>
                    <a:cubicBezTo>
                      <a:pt x="92" y="17"/>
                      <a:pt x="92" y="16"/>
                      <a:pt x="92" y="16"/>
                    </a:cubicBezTo>
                    <a:cubicBezTo>
                      <a:pt x="93" y="13"/>
                      <a:pt x="93" y="9"/>
                      <a:pt x="93" y="6"/>
                    </a:cubicBezTo>
                    <a:cubicBezTo>
                      <a:pt x="93" y="6"/>
                      <a:pt x="92" y="6"/>
                      <a:pt x="92" y="6"/>
                    </a:cubicBezTo>
                    <a:cubicBezTo>
                      <a:pt x="92" y="5"/>
                      <a:pt x="92" y="5"/>
                      <a:pt x="92" y="5"/>
                    </a:cubicBezTo>
                    <a:cubicBezTo>
                      <a:pt x="92" y="4"/>
                      <a:pt x="92" y="4"/>
                      <a:pt x="92" y="4"/>
                    </a:cubicBezTo>
                    <a:cubicBezTo>
                      <a:pt x="92" y="4"/>
                      <a:pt x="91" y="4"/>
                      <a:pt x="91" y="4"/>
                    </a:cubicBezTo>
                    <a:cubicBezTo>
                      <a:pt x="88" y="4"/>
                      <a:pt x="85" y="3"/>
                      <a:pt x="82" y="3"/>
                    </a:cubicBezTo>
                    <a:cubicBezTo>
                      <a:pt x="69" y="3"/>
                      <a:pt x="56" y="7"/>
                      <a:pt x="45" y="14"/>
                    </a:cubicBezTo>
                    <a:cubicBezTo>
                      <a:pt x="32" y="22"/>
                      <a:pt x="21" y="34"/>
                      <a:pt x="14" y="49"/>
                    </a:cubicBezTo>
                    <a:cubicBezTo>
                      <a:pt x="5" y="65"/>
                      <a:pt x="2" y="83"/>
                      <a:pt x="5" y="100"/>
                    </a:cubicBezTo>
                    <a:cubicBezTo>
                      <a:pt x="5" y="105"/>
                      <a:pt x="7" y="110"/>
                      <a:pt x="8" y="116"/>
                    </a:cubicBezTo>
                    <a:cubicBezTo>
                      <a:pt x="9" y="120"/>
                      <a:pt x="11" y="124"/>
                      <a:pt x="13" y="128"/>
                    </a:cubicBezTo>
                    <a:cubicBezTo>
                      <a:pt x="18" y="135"/>
                      <a:pt x="25" y="142"/>
                      <a:pt x="30" y="147"/>
                    </a:cubicBezTo>
                    <a:cubicBezTo>
                      <a:pt x="31" y="148"/>
                      <a:pt x="32" y="149"/>
                      <a:pt x="34" y="150"/>
                    </a:cubicBezTo>
                    <a:cubicBezTo>
                      <a:pt x="39" y="155"/>
                      <a:pt x="45" y="160"/>
                      <a:pt x="52" y="164"/>
                    </a:cubicBezTo>
                    <a:cubicBezTo>
                      <a:pt x="56" y="166"/>
                      <a:pt x="61" y="168"/>
                      <a:pt x="66" y="169"/>
                    </a:cubicBezTo>
                    <a:cubicBezTo>
                      <a:pt x="70" y="170"/>
                      <a:pt x="75" y="172"/>
                      <a:pt x="81" y="172"/>
                    </a:cubicBezTo>
                    <a:cubicBezTo>
                      <a:pt x="84" y="173"/>
                      <a:pt x="87" y="173"/>
                      <a:pt x="90" y="173"/>
                    </a:cubicBezTo>
                    <a:cubicBezTo>
                      <a:pt x="105" y="173"/>
                      <a:pt x="118" y="168"/>
                      <a:pt x="127" y="164"/>
                    </a:cubicBezTo>
                    <a:cubicBezTo>
                      <a:pt x="151" y="154"/>
                      <a:pt x="179" y="129"/>
                      <a:pt x="179" y="94"/>
                    </a:cubicBezTo>
                    <a:cubicBezTo>
                      <a:pt x="179" y="93"/>
                      <a:pt x="180" y="92"/>
                      <a:pt x="181" y="92"/>
                    </a:cubicBezTo>
                    <a:cubicBezTo>
                      <a:pt x="182" y="92"/>
                      <a:pt x="183" y="93"/>
                      <a:pt x="183" y="94"/>
                    </a:cubicBezTo>
                    <a:cubicBezTo>
                      <a:pt x="183" y="100"/>
                      <a:pt x="182" y="107"/>
                      <a:pt x="180" y="113"/>
                    </a:cubicBezTo>
                    <a:cubicBezTo>
                      <a:pt x="172" y="141"/>
                      <a:pt x="147" y="164"/>
                      <a:pt x="114" y="173"/>
                    </a:cubicBezTo>
                    <a:cubicBezTo>
                      <a:pt x="107" y="175"/>
                      <a:pt x="99" y="176"/>
                      <a:pt x="92" y="177"/>
                    </a:cubicBezTo>
                    <a:cubicBezTo>
                      <a:pt x="91" y="177"/>
                      <a:pt x="90" y="177"/>
                      <a:pt x="89" y="177"/>
                    </a:cubicBezTo>
                    <a:close/>
                    <a:moveTo>
                      <a:pt x="77" y="49"/>
                    </a:moveTo>
                    <a:cubicBezTo>
                      <a:pt x="74" y="50"/>
                      <a:pt x="71" y="52"/>
                      <a:pt x="68" y="54"/>
                    </a:cubicBezTo>
                    <a:cubicBezTo>
                      <a:pt x="61" y="59"/>
                      <a:pt x="57" y="66"/>
                      <a:pt x="54" y="72"/>
                    </a:cubicBezTo>
                    <a:cubicBezTo>
                      <a:pt x="47" y="85"/>
                      <a:pt x="48" y="101"/>
                      <a:pt x="56" y="113"/>
                    </a:cubicBezTo>
                    <a:cubicBezTo>
                      <a:pt x="60" y="120"/>
                      <a:pt x="65" y="125"/>
                      <a:pt x="71" y="128"/>
                    </a:cubicBezTo>
                    <a:cubicBezTo>
                      <a:pt x="77" y="130"/>
                      <a:pt x="83" y="131"/>
                      <a:pt x="90" y="131"/>
                    </a:cubicBezTo>
                    <a:cubicBezTo>
                      <a:pt x="91" y="131"/>
                      <a:pt x="92" y="131"/>
                      <a:pt x="93" y="131"/>
                    </a:cubicBezTo>
                    <a:cubicBezTo>
                      <a:pt x="105" y="131"/>
                      <a:pt x="121" y="125"/>
                      <a:pt x="129" y="111"/>
                    </a:cubicBezTo>
                    <a:cubicBezTo>
                      <a:pt x="137" y="97"/>
                      <a:pt x="135" y="80"/>
                      <a:pt x="125" y="68"/>
                    </a:cubicBezTo>
                    <a:cubicBezTo>
                      <a:pt x="124" y="67"/>
                      <a:pt x="123" y="66"/>
                      <a:pt x="122" y="65"/>
                    </a:cubicBezTo>
                    <a:cubicBezTo>
                      <a:pt x="122" y="66"/>
                      <a:pt x="122" y="66"/>
                      <a:pt x="121" y="66"/>
                    </a:cubicBezTo>
                    <a:cubicBezTo>
                      <a:pt x="121" y="66"/>
                      <a:pt x="121" y="65"/>
                      <a:pt x="120" y="65"/>
                    </a:cubicBezTo>
                    <a:cubicBezTo>
                      <a:pt x="120" y="65"/>
                      <a:pt x="120" y="65"/>
                      <a:pt x="120" y="64"/>
                    </a:cubicBezTo>
                    <a:cubicBezTo>
                      <a:pt x="120" y="64"/>
                      <a:pt x="120" y="64"/>
                      <a:pt x="120" y="64"/>
                    </a:cubicBezTo>
                    <a:cubicBezTo>
                      <a:pt x="120" y="63"/>
                      <a:pt x="119" y="63"/>
                      <a:pt x="118" y="62"/>
                    </a:cubicBezTo>
                    <a:cubicBezTo>
                      <a:pt x="118" y="62"/>
                      <a:pt x="118" y="62"/>
                      <a:pt x="118" y="62"/>
                    </a:cubicBezTo>
                    <a:cubicBezTo>
                      <a:pt x="118" y="63"/>
                      <a:pt x="118" y="63"/>
                      <a:pt x="117" y="63"/>
                    </a:cubicBezTo>
                    <a:cubicBezTo>
                      <a:pt x="117" y="63"/>
                      <a:pt x="117" y="63"/>
                      <a:pt x="116" y="63"/>
                    </a:cubicBezTo>
                    <a:cubicBezTo>
                      <a:pt x="116" y="62"/>
                      <a:pt x="116" y="62"/>
                      <a:pt x="116" y="62"/>
                    </a:cubicBezTo>
                    <a:cubicBezTo>
                      <a:pt x="116" y="61"/>
                      <a:pt x="116" y="61"/>
                      <a:pt x="116" y="60"/>
                    </a:cubicBezTo>
                    <a:cubicBezTo>
                      <a:pt x="114" y="59"/>
                      <a:pt x="111" y="57"/>
                      <a:pt x="108" y="55"/>
                    </a:cubicBezTo>
                    <a:cubicBezTo>
                      <a:pt x="108" y="56"/>
                      <a:pt x="108" y="56"/>
                      <a:pt x="108" y="56"/>
                    </a:cubicBezTo>
                    <a:cubicBezTo>
                      <a:pt x="107" y="56"/>
                      <a:pt x="107" y="55"/>
                      <a:pt x="107" y="55"/>
                    </a:cubicBezTo>
                    <a:cubicBezTo>
                      <a:pt x="107" y="55"/>
                      <a:pt x="107" y="55"/>
                      <a:pt x="107" y="55"/>
                    </a:cubicBezTo>
                    <a:cubicBezTo>
                      <a:pt x="106" y="55"/>
                      <a:pt x="106" y="55"/>
                      <a:pt x="106" y="55"/>
                    </a:cubicBezTo>
                    <a:cubicBezTo>
                      <a:pt x="102" y="53"/>
                      <a:pt x="97" y="51"/>
                      <a:pt x="93" y="51"/>
                    </a:cubicBezTo>
                    <a:cubicBezTo>
                      <a:pt x="90" y="50"/>
                      <a:pt x="87" y="50"/>
                      <a:pt x="84" y="50"/>
                    </a:cubicBezTo>
                    <a:cubicBezTo>
                      <a:pt x="82" y="50"/>
                      <a:pt x="79" y="50"/>
                      <a:pt x="77" y="49"/>
                    </a:cubicBezTo>
                    <a:close/>
                    <a:moveTo>
                      <a:pt x="178" y="71"/>
                    </a:moveTo>
                    <a:cubicBezTo>
                      <a:pt x="178" y="71"/>
                      <a:pt x="178" y="71"/>
                      <a:pt x="177" y="71"/>
                    </a:cubicBezTo>
                    <a:cubicBezTo>
                      <a:pt x="174" y="74"/>
                      <a:pt x="170" y="78"/>
                      <a:pt x="166" y="84"/>
                    </a:cubicBezTo>
                    <a:cubicBezTo>
                      <a:pt x="164" y="86"/>
                      <a:pt x="163" y="88"/>
                      <a:pt x="161" y="91"/>
                    </a:cubicBezTo>
                    <a:cubicBezTo>
                      <a:pt x="162" y="91"/>
                      <a:pt x="163" y="91"/>
                      <a:pt x="163" y="91"/>
                    </a:cubicBezTo>
                    <a:cubicBezTo>
                      <a:pt x="165" y="88"/>
                      <a:pt x="167" y="85"/>
                      <a:pt x="168" y="83"/>
                    </a:cubicBezTo>
                    <a:cubicBezTo>
                      <a:pt x="171" y="80"/>
                      <a:pt x="174" y="75"/>
                      <a:pt x="178" y="72"/>
                    </a:cubicBezTo>
                    <a:cubicBezTo>
                      <a:pt x="178" y="71"/>
                      <a:pt x="178" y="71"/>
                      <a:pt x="178" y="71"/>
                    </a:cubicBezTo>
                    <a:close/>
                    <a:moveTo>
                      <a:pt x="158" y="91"/>
                    </a:moveTo>
                    <a:cubicBezTo>
                      <a:pt x="158" y="90"/>
                      <a:pt x="159" y="89"/>
                      <a:pt x="159" y="89"/>
                    </a:cubicBezTo>
                    <a:cubicBezTo>
                      <a:pt x="160" y="87"/>
                      <a:pt x="162" y="84"/>
                      <a:pt x="164" y="82"/>
                    </a:cubicBezTo>
                    <a:cubicBezTo>
                      <a:pt x="168" y="76"/>
                      <a:pt x="172" y="72"/>
                      <a:pt x="176" y="69"/>
                    </a:cubicBezTo>
                    <a:cubicBezTo>
                      <a:pt x="176" y="69"/>
                      <a:pt x="176" y="69"/>
                      <a:pt x="177" y="69"/>
                    </a:cubicBezTo>
                    <a:cubicBezTo>
                      <a:pt x="177" y="69"/>
                      <a:pt x="177" y="69"/>
                      <a:pt x="178" y="69"/>
                    </a:cubicBezTo>
                    <a:cubicBezTo>
                      <a:pt x="177" y="67"/>
                      <a:pt x="177" y="65"/>
                      <a:pt x="176" y="63"/>
                    </a:cubicBezTo>
                    <a:cubicBezTo>
                      <a:pt x="175" y="59"/>
                      <a:pt x="173" y="54"/>
                      <a:pt x="171" y="50"/>
                    </a:cubicBezTo>
                    <a:cubicBezTo>
                      <a:pt x="171" y="50"/>
                      <a:pt x="170" y="50"/>
                      <a:pt x="170" y="51"/>
                    </a:cubicBezTo>
                    <a:cubicBezTo>
                      <a:pt x="171" y="51"/>
                      <a:pt x="171" y="51"/>
                      <a:pt x="171" y="52"/>
                    </a:cubicBezTo>
                    <a:cubicBezTo>
                      <a:pt x="171" y="52"/>
                      <a:pt x="171" y="53"/>
                      <a:pt x="170" y="53"/>
                    </a:cubicBezTo>
                    <a:cubicBezTo>
                      <a:pt x="170" y="53"/>
                      <a:pt x="170" y="54"/>
                      <a:pt x="169" y="54"/>
                    </a:cubicBezTo>
                    <a:cubicBezTo>
                      <a:pt x="169" y="54"/>
                      <a:pt x="169" y="55"/>
                      <a:pt x="169" y="55"/>
                    </a:cubicBezTo>
                    <a:cubicBezTo>
                      <a:pt x="169" y="55"/>
                      <a:pt x="168" y="56"/>
                      <a:pt x="168" y="56"/>
                    </a:cubicBezTo>
                    <a:cubicBezTo>
                      <a:pt x="169" y="55"/>
                      <a:pt x="170" y="54"/>
                      <a:pt x="171" y="54"/>
                    </a:cubicBezTo>
                    <a:cubicBezTo>
                      <a:pt x="171" y="54"/>
                      <a:pt x="171" y="54"/>
                      <a:pt x="171" y="54"/>
                    </a:cubicBezTo>
                    <a:cubicBezTo>
                      <a:pt x="172" y="54"/>
                      <a:pt x="172" y="55"/>
                      <a:pt x="172" y="56"/>
                    </a:cubicBezTo>
                    <a:cubicBezTo>
                      <a:pt x="173" y="56"/>
                      <a:pt x="172" y="57"/>
                      <a:pt x="171" y="57"/>
                    </a:cubicBezTo>
                    <a:cubicBezTo>
                      <a:pt x="171" y="57"/>
                      <a:pt x="170" y="58"/>
                      <a:pt x="170" y="58"/>
                    </a:cubicBezTo>
                    <a:cubicBezTo>
                      <a:pt x="170" y="58"/>
                      <a:pt x="170" y="58"/>
                      <a:pt x="170" y="58"/>
                    </a:cubicBezTo>
                    <a:cubicBezTo>
                      <a:pt x="169" y="60"/>
                      <a:pt x="168" y="61"/>
                      <a:pt x="167" y="62"/>
                    </a:cubicBezTo>
                    <a:cubicBezTo>
                      <a:pt x="165" y="64"/>
                      <a:pt x="163" y="66"/>
                      <a:pt x="162" y="68"/>
                    </a:cubicBezTo>
                    <a:cubicBezTo>
                      <a:pt x="161" y="68"/>
                      <a:pt x="161" y="69"/>
                      <a:pt x="160" y="70"/>
                    </a:cubicBezTo>
                    <a:cubicBezTo>
                      <a:pt x="159" y="72"/>
                      <a:pt x="157" y="73"/>
                      <a:pt x="156" y="75"/>
                    </a:cubicBezTo>
                    <a:cubicBezTo>
                      <a:pt x="155" y="76"/>
                      <a:pt x="153" y="78"/>
                      <a:pt x="152" y="79"/>
                    </a:cubicBezTo>
                    <a:cubicBezTo>
                      <a:pt x="151" y="80"/>
                      <a:pt x="149" y="83"/>
                      <a:pt x="148" y="85"/>
                    </a:cubicBezTo>
                    <a:cubicBezTo>
                      <a:pt x="147" y="86"/>
                      <a:pt x="146" y="87"/>
                      <a:pt x="146" y="88"/>
                    </a:cubicBezTo>
                    <a:cubicBezTo>
                      <a:pt x="145" y="88"/>
                      <a:pt x="145" y="89"/>
                      <a:pt x="145" y="90"/>
                    </a:cubicBezTo>
                    <a:cubicBezTo>
                      <a:pt x="147" y="90"/>
                      <a:pt x="150" y="90"/>
                      <a:pt x="153" y="91"/>
                    </a:cubicBezTo>
                    <a:cubicBezTo>
                      <a:pt x="154" y="89"/>
                      <a:pt x="155" y="88"/>
                      <a:pt x="155" y="86"/>
                    </a:cubicBezTo>
                    <a:cubicBezTo>
                      <a:pt x="156" y="86"/>
                      <a:pt x="156" y="86"/>
                      <a:pt x="156" y="86"/>
                    </a:cubicBezTo>
                    <a:cubicBezTo>
                      <a:pt x="157" y="83"/>
                      <a:pt x="159" y="81"/>
                      <a:pt x="161" y="79"/>
                    </a:cubicBezTo>
                    <a:cubicBezTo>
                      <a:pt x="163" y="75"/>
                      <a:pt x="167" y="70"/>
                      <a:pt x="172" y="67"/>
                    </a:cubicBezTo>
                    <a:cubicBezTo>
                      <a:pt x="173" y="67"/>
                      <a:pt x="173" y="66"/>
                      <a:pt x="173" y="66"/>
                    </a:cubicBezTo>
                    <a:cubicBezTo>
                      <a:pt x="174" y="66"/>
                      <a:pt x="174" y="67"/>
                      <a:pt x="174" y="67"/>
                    </a:cubicBezTo>
                    <a:cubicBezTo>
                      <a:pt x="175" y="68"/>
                      <a:pt x="174" y="69"/>
                      <a:pt x="174" y="69"/>
                    </a:cubicBezTo>
                    <a:cubicBezTo>
                      <a:pt x="170" y="72"/>
                      <a:pt x="166" y="76"/>
                      <a:pt x="163" y="81"/>
                    </a:cubicBezTo>
                    <a:cubicBezTo>
                      <a:pt x="161" y="83"/>
                      <a:pt x="159" y="86"/>
                      <a:pt x="158" y="88"/>
                    </a:cubicBezTo>
                    <a:cubicBezTo>
                      <a:pt x="157" y="89"/>
                      <a:pt x="157" y="90"/>
                      <a:pt x="156" y="91"/>
                    </a:cubicBezTo>
                    <a:cubicBezTo>
                      <a:pt x="156" y="91"/>
                      <a:pt x="156" y="91"/>
                      <a:pt x="156" y="91"/>
                    </a:cubicBezTo>
                    <a:cubicBezTo>
                      <a:pt x="156" y="91"/>
                      <a:pt x="157" y="91"/>
                      <a:pt x="158" y="91"/>
                    </a:cubicBezTo>
                    <a:close/>
                    <a:moveTo>
                      <a:pt x="178" y="76"/>
                    </a:moveTo>
                    <a:cubicBezTo>
                      <a:pt x="175" y="79"/>
                      <a:pt x="173" y="82"/>
                      <a:pt x="171" y="84"/>
                    </a:cubicBezTo>
                    <a:cubicBezTo>
                      <a:pt x="170" y="86"/>
                      <a:pt x="168" y="88"/>
                      <a:pt x="167" y="90"/>
                    </a:cubicBezTo>
                    <a:cubicBezTo>
                      <a:pt x="167" y="90"/>
                      <a:pt x="167" y="90"/>
                      <a:pt x="167" y="91"/>
                    </a:cubicBezTo>
                    <a:cubicBezTo>
                      <a:pt x="167" y="91"/>
                      <a:pt x="167" y="90"/>
                      <a:pt x="168" y="90"/>
                    </a:cubicBezTo>
                    <a:cubicBezTo>
                      <a:pt x="168" y="90"/>
                      <a:pt x="168" y="90"/>
                      <a:pt x="168" y="90"/>
                    </a:cubicBezTo>
                    <a:cubicBezTo>
                      <a:pt x="169" y="89"/>
                      <a:pt x="169" y="89"/>
                      <a:pt x="169" y="89"/>
                    </a:cubicBezTo>
                    <a:cubicBezTo>
                      <a:pt x="169" y="87"/>
                      <a:pt x="170" y="86"/>
                      <a:pt x="171" y="85"/>
                    </a:cubicBezTo>
                    <a:cubicBezTo>
                      <a:pt x="173" y="82"/>
                      <a:pt x="175" y="79"/>
                      <a:pt x="178" y="77"/>
                    </a:cubicBezTo>
                    <a:cubicBezTo>
                      <a:pt x="178" y="77"/>
                      <a:pt x="178" y="77"/>
                      <a:pt x="178" y="77"/>
                    </a:cubicBezTo>
                    <a:cubicBezTo>
                      <a:pt x="178" y="77"/>
                      <a:pt x="178" y="76"/>
                      <a:pt x="178" y="76"/>
                    </a:cubicBezTo>
                    <a:close/>
                    <a:moveTo>
                      <a:pt x="178" y="81"/>
                    </a:moveTo>
                    <a:cubicBezTo>
                      <a:pt x="176" y="83"/>
                      <a:pt x="174" y="85"/>
                      <a:pt x="173" y="87"/>
                    </a:cubicBezTo>
                    <a:cubicBezTo>
                      <a:pt x="172" y="88"/>
                      <a:pt x="172" y="89"/>
                      <a:pt x="171" y="90"/>
                    </a:cubicBezTo>
                    <a:cubicBezTo>
                      <a:pt x="172" y="90"/>
                      <a:pt x="172" y="90"/>
                      <a:pt x="173" y="90"/>
                    </a:cubicBezTo>
                    <a:cubicBezTo>
                      <a:pt x="173" y="89"/>
                      <a:pt x="174" y="89"/>
                      <a:pt x="174" y="89"/>
                    </a:cubicBezTo>
                    <a:cubicBezTo>
                      <a:pt x="175" y="87"/>
                      <a:pt x="176" y="85"/>
                      <a:pt x="178" y="83"/>
                    </a:cubicBezTo>
                    <a:cubicBezTo>
                      <a:pt x="178" y="83"/>
                      <a:pt x="178" y="81"/>
                      <a:pt x="178" y="81"/>
                    </a:cubicBezTo>
                    <a:close/>
                    <a:moveTo>
                      <a:pt x="139" y="89"/>
                    </a:moveTo>
                    <a:cubicBezTo>
                      <a:pt x="140" y="87"/>
                      <a:pt x="141" y="85"/>
                      <a:pt x="142" y="83"/>
                    </a:cubicBezTo>
                    <a:cubicBezTo>
                      <a:pt x="142" y="83"/>
                      <a:pt x="141" y="84"/>
                      <a:pt x="141" y="84"/>
                    </a:cubicBezTo>
                    <a:cubicBezTo>
                      <a:pt x="140" y="86"/>
                      <a:pt x="139" y="87"/>
                      <a:pt x="138" y="89"/>
                    </a:cubicBezTo>
                    <a:cubicBezTo>
                      <a:pt x="138" y="89"/>
                      <a:pt x="139" y="89"/>
                      <a:pt x="139" y="89"/>
                    </a:cubicBezTo>
                    <a:close/>
                    <a:moveTo>
                      <a:pt x="134" y="77"/>
                    </a:moveTo>
                    <a:cubicBezTo>
                      <a:pt x="135" y="80"/>
                      <a:pt x="136" y="83"/>
                      <a:pt x="137" y="85"/>
                    </a:cubicBezTo>
                    <a:cubicBezTo>
                      <a:pt x="138" y="82"/>
                      <a:pt x="140" y="80"/>
                      <a:pt x="142" y="77"/>
                    </a:cubicBezTo>
                    <a:cubicBezTo>
                      <a:pt x="144" y="74"/>
                      <a:pt x="147" y="70"/>
                      <a:pt x="150" y="67"/>
                    </a:cubicBezTo>
                    <a:cubicBezTo>
                      <a:pt x="156" y="60"/>
                      <a:pt x="162" y="54"/>
                      <a:pt x="169" y="48"/>
                    </a:cubicBezTo>
                    <a:cubicBezTo>
                      <a:pt x="169" y="48"/>
                      <a:pt x="169" y="48"/>
                      <a:pt x="169" y="48"/>
                    </a:cubicBezTo>
                    <a:cubicBezTo>
                      <a:pt x="168" y="45"/>
                      <a:pt x="166" y="43"/>
                      <a:pt x="164" y="40"/>
                    </a:cubicBezTo>
                    <a:cubicBezTo>
                      <a:pt x="164" y="40"/>
                      <a:pt x="164" y="40"/>
                      <a:pt x="164" y="40"/>
                    </a:cubicBezTo>
                    <a:cubicBezTo>
                      <a:pt x="160" y="41"/>
                      <a:pt x="157" y="44"/>
                      <a:pt x="155" y="45"/>
                    </a:cubicBezTo>
                    <a:cubicBezTo>
                      <a:pt x="154" y="46"/>
                      <a:pt x="153" y="47"/>
                      <a:pt x="152" y="48"/>
                    </a:cubicBezTo>
                    <a:cubicBezTo>
                      <a:pt x="153" y="48"/>
                      <a:pt x="154" y="47"/>
                      <a:pt x="154" y="46"/>
                    </a:cubicBezTo>
                    <a:cubicBezTo>
                      <a:pt x="157" y="45"/>
                      <a:pt x="160" y="42"/>
                      <a:pt x="163" y="42"/>
                    </a:cubicBezTo>
                    <a:cubicBezTo>
                      <a:pt x="163" y="42"/>
                      <a:pt x="163" y="42"/>
                      <a:pt x="163" y="42"/>
                    </a:cubicBezTo>
                    <a:cubicBezTo>
                      <a:pt x="164" y="42"/>
                      <a:pt x="164" y="42"/>
                      <a:pt x="165" y="43"/>
                    </a:cubicBezTo>
                    <a:cubicBezTo>
                      <a:pt x="165" y="43"/>
                      <a:pt x="164" y="44"/>
                      <a:pt x="164" y="44"/>
                    </a:cubicBezTo>
                    <a:cubicBezTo>
                      <a:pt x="160" y="45"/>
                      <a:pt x="158" y="47"/>
                      <a:pt x="156" y="49"/>
                    </a:cubicBezTo>
                    <a:cubicBezTo>
                      <a:pt x="153" y="52"/>
                      <a:pt x="150" y="55"/>
                      <a:pt x="147" y="59"/>
                    </a:cubicBezTo>
                    <a:cubicBezTo>
                      <a:pt x="144" y="63"/>
                      <a:pt x="141" y="66"/>
                      <a:pt x="139" y="70"/>
                    </a:cubicBezTo>
                    <a:cubicBezTo>
                      <a:pt x="138" y="71"/>
                      <a:pt x="137" y="73"/>
                      <a:pt x="136" y="74"/>
                    </a:cubicBezTo>
                    <a:cubicBezTo>
                      <a:pt x="136" y="75"/>
                      <a:pt x="135" y="76"/>
                      <a:pt x="134" y="77"/>
                    </a:cubicBezTo>
                    <a:close/>
                    <a:moveTo>
                      <a:pt x="164" y="56"/>
                    </a:moveTo>
                    <a:cubicBezTo>
                      <a:pt x="160" y="60"/>
                      <a:pt x="156" y="64"/>
                      <a:pt x="153" y="68"/>
                    </a:cubicBezTo>
                    <a:cubicBezTo>
                      <a:pt x="150" y="72"/>
                      <a:pt x="147" y="75"/>
                      <a:pt x="145" y="79"/>
                    </a:cubicBezTo>
                    <a:cubicBezTo>
                      <a:pt x="144" y="80"/>
                      <a:pt x="143" y="81"/>
                      <a:pt x="142" y="82"/>
                    </a:cubicBezTo>
                    <a:cubicBezTo>
                      <a:pt x="145" y="78"/>
                      <a:pt x="149" y="74"/>
                      <a:pt x="152" y="70"/>
                    </a:cubicBezTo>
                    <a:cubicBezTo>
                      <a:pt x="154" y="68"/>
                      <a:pt x="156" y="66"/>
                      <a:pt x="158" y="64"/>
                    </a:cubicBezTo>
                    <a:cubicBezTo>
                      <a:pt x="159" y="63"/>
                      <a:pt x="159" y="62"/>
                      <a:pt x="160" y="61"/>
                    </a:cubicBezTo>
                    <a:cubicBezTo>
                      <a:pt x="161" y="59"/>
                      <a:pt x="163" y="58"/>
                      <a:pt x="164" y="56"/>
                    </a:cubicBezTo>
                    <a:close/>
                    <a:moveTo>
                      <a:pt x="124" y="62"/>
                    </a:moveTo>
                    <a:cubicBezTo>
                      <a:pt x="127" y="65"/>
                      <a:pt x="130" y="69"/>
                      <a:pt x="132" y="72"/>
                    </a:cubicBezTo>
                    <a:cubicBezTo>
                      <a:pt x="132" y="71"/>
                      <a:pt x="133" y="70"/>
                      <a:pt x="134" y="69"/>
                    </a:cubicBezTo>
                    <a:cubicBezTo>
                      <a:pt x="134" y="69"/>
                      <a:pt x="134" y="69"/>
                      <a:pt x="134" y="69"/>
                    </a:cubicBezTo>
                    <a:cubicBezTo>
                      <a:pt x="135" y="67"/>
                      <a:pt x="136" y="65"/>
                      <a:pt x="137" y="63"/>
                    </a:cubicBezTo>
                    <a:cubicBezTo>
                      <a:pt x="140" y="59"/>
                      <a:pt x="142" y="56"/>
                      <a:pt x="145" y="52"/>
                    </a:cubicBezTo>
                    <a:cubicBezTo>
                      <a:pt x="148" y="48"/>
                      <a:pt x="151" y="45"/>
                      <a:pt x="154" y="43"/>
                    </a:cubicBezTo>
                    <a:cubicBezTo>
                      <a:pt x="156" y="41"/>
                      <a:pt x="159" y="39"/>
                      <a:pt x="162" y="38"/>
                    </a:cubicBezTo>
                    <a:cubicBezTo>
                      <a:pt x="162" y="38"/>
                      <a:pt x="162" y="38"/>
                      <a:pt x="162" y="37"/>
                    </a:cubicBezTo>
                    <a:cubicBezTo>
                      <a:pt x="160" y="35"/>
                      <a:pt x="158" y="33"/>
                      <a:pt x="156" y="31"/>
                    </a:cubicBezTo>
                    <a:cubicBezTo>
                      <a:pt x="155" y="32"/>
                      <a:pt x="153" y="33"/>
                      <a:pt x="151" y="35"/>
                    </a:cubicBezTo>
                    <a:cubicBezTo>
                      <a:pt x="151" y="35"/>
                      <a:pt x="151" y="35"/>
                      <a:pt x="151" y="35"/>
                    </a:cubicBezTo>
                    <a:cubicBezTo>
                      <a:pt x="147" y="39"/>
                      <a:pt x="144" y="42"/>
                      <a:pt x="141" y="45"/>
                    </a:cubicBezTo>
                    <a:cubicBezTo>
                      <a:pt x="138" y="49"/>
                      <a:pt x="135" y="52"/>
                      <a:pt x="133" y="56"/>
                    </a:cubicBezTo>
                    <a:cubicBezTo>
                      <a:pt x="133" y="56"/>
                      <a:pt x="133" y="56"/>
                      <a:pt x="133" y="56"/>
                    </a:cubicBezTo>
                    <a:cubicBezTo>
                      <a:pt x="132" y="58"/>
                      <a:pt x="130" y="61"/>
                      <a:pt x="130" y="63"/>
                    </a:cubicBezTo>
                    <a:cubicBezTo>
                      <a:pt x="130" y="63"/>
                      <a:pt x="130" y="63"/>
                      <a:pt x="130" y="64"/>
                    </a:cubicBezTo>
                    <a:cubicBezTo>
                      <a:pt x="130" y="64"/>
                      <a:pt x="129" y="64"/>
                      <a:pt x="129" y="64"/>
                    </a:cubicBezTo>
                    <a:cubicBezTo>
                      <a:pt x="129" y="64"/>
                      <a:pt x="128" y="64"/>
                      <a:pt x="128" y="63"/>
                    </a:cubicBezTo>
                    <a:cubicBezTo>
                      <a:pt x="127" y="61"/>
                      <a:pt x="129" y="57"/>
                      <a:pt x="130" y="55"/>
                    </a:cubicBezTo>
                    <a:cubicBezTo>
                      <a:pt x="130" y="55"/>
                      <a:pt x="130" y="55"/>
                      <a:pt x="130" y="55"/>
                    </a:cubicBezTo>
                    <a:cubicBezTo>
                      <a:pt x="132" y="53"/>
                      <a:pt x="133" y="50"/>
                      <a:pt x="135" y="48"/>
                    </a:cubicBezTo>
                    <a:cubicBezTo>
                      <a:pt x="134" y="49"/>
                      <a:pt x="132" y="51"/>
                      <a:pt x="131" y="53"/>
                    </a:cubicBezTo>
                    <a:cubicBezTo>
                      <a:pt x="128" y="56"/>
                      <a:pt x="126" y="59"/>
                      <a:pt x="124" y="62"/>
                    </a:cubicBezTo>
                    <a:close/>
                    <a:moveTo>
                      <a:pt x="120" y="59"/>
                    </a:moveTo>
                    <a:cubicBezTo>
                      <a:pt x="121" y="59"/>
                      <a:pt x="121" y="60"/>
                      <a:pt x="122" y="60"/>
                    </a:cubicBezTo>
                    <a:cubicBezTo>
                      <a:pt x="123" y="57"/>
                      <a:pt x="126" y="54"/>
                      <a:pt x="129" y="51"/>
                    </a:cubicBezTo>
                    <a:cubicBezTo>
                      <a:pt x="130" y="49"/>
                      <a:pt x="131" y="48"/>
                      <a:pt x="133" y="46"/>
                    </a:cubicBezTo>
                    <a:cubicBezTo>
                      <a:pt x="135" y="44"/>
                      <a:pt x="137" y="42"/>
                      <a:pt x="139" y="40"/>
                    </a:cubicBezTo>
                    <a:cubicBezTo>
                      <a:pt x="139" y="39"/>
                      <a:pt x="140" y="38"/>
                      <a:pt x="141" y="37"/>
                    </a:cubicBezTo>
                    <a:cubicBezTo>
                      <a:pt x="143" y="35"/>
                      <a:pt x="144" y="33"/>
                      <a:pt x="145" y="31"/>
                    </a:cubicBezTo>
                    <a:cubicBezTo>
                      <a:pt x="146" y="31"/>
                      <a:pt x="146" y="31"/>
                      <a:pt x="146" y="30"/>
                    </a:cubicBezTo>
                    <a:cubicBezTo>
                      <a:pt x="148" y="29"/>
                      <a:pt x="150" y="26"/>
                      <a:pt x="152" y="26"/>
                    </a:cubicBezTo>
                    <a:cubicBezTo>
                      <a:pt x="151" y="25"/>
                      <a:pt x="151" y="25"/>
                      <a:pt x="150" y="25"/>
                    </a:cubicBezTo>
                    <a:cubicBezTo>
                      <a:pt x="150" y="25"/>
                      <a:pt x="150" y="25"/>
                      <a:pt x="150" y="25"/>
                    </a:cubicBezTo>
                    <a:cubicBezTo>
                      <a:pt x="146" y="28"/>
                      <a:pt x="142" y="32"/>
                      <a:pt x="139" y="36"/>
                    </a:cubicBezTo>
                    <a:cubicBezTo>
                      <a:pt x="137" y="39"/>
                      <a:pt x="135" y="41"/>
                      <a:pt x="132" y="44"/>
                    </a:cubicBezTo>
                    <a:cubicBezTo>
                      <a:pt x="132" y="44"/>
                      <a:pt x="131" y="45"/>
                      <a:pt x="130" y="46"/>
                    </a:cubicBezTo>
                    <a:cubicBezTo>
                      <a:pt x="128" y="48"/>
                      <a:pt x="126" y="50"/>
                      <a:pt x="124" y="52"/>
                    </a:cubicBezTo>
                    <a:cubicBezTo>
                      <a:pt x="123" y="54"/>
                      <a:pt x="122" y="55"/>
                      <a:pt x="121" y="57"/>
                    </a:cubicBezTo>
                    <a:cubicBezTo>
                      <a:pt x="120" y="58"/>
                      <a:pt x="120" y="58"/>
                      <a:pt x="120" y="59"/>
                    </a:cubicBezTo>
                    <a:cubicBezTo>
                      <a:pt x="120" y="59"/>
                      <a:pt x="120" y="59"/>
                      <a:pt x="120" y="59"/>
                    </a:cubicBezTo>
                    <a:close/>
                    <a:moveTo>
                      <a:pt x="117" y="57"/>
                    </a:moveTo>
                    <a:cubicBezTo>
                      <a:pt x="119" y="55"/>
                      <a:pt x="120" y="53"/>
                      <a:pt x="121" y="51"/>
                    </a:cubicBezTo>
                    <a:cubicBezTo>
                      <a:pt x="124" y="49"/>
                      <a:pt x="126" y="46"/>
                      <a:pt x="128" y="44"/>
                    </a:cubicBezTo>
                    <a:cubicBezTo>
                      <a:pt x="130" y="42"/>
                      <a:pt x="130" y="42"/>
                      <a:pt x="130" y="42"/>
                    </a:cubicBezTo>
                    <a:cubicBezTo>
                      <a:pt x="132" y="40"/>
                      <a:pt x="134" y="37"/>
                      <a:pt x="136" y="35"/>
                    </a:cubicBezTo>
                    <a:cubicBezTo>
                      <a:pt x="140" y="31"/>
                      <a:pt x="144" y="26"/>
                      <a:pt x="149" y="23"/>
                    </a:cubicBezTo>
                    <a:cubicBezTo>
                      <a:pt x="148" y="23"/>
                      <a:pt x="148" y="22"/>
                      <a:pt x="147" y="22"/>
                    </a:cubicBezTo>
                    <a:cubicBezTo>
                      <a:pt x="144" y="24"/>
                      <a:pt x="142" y="27"/>
                      <a:pt x="139" y="30"/>
                    </a:cubicBezTo>
                    <a:cubicBezTo>
                      <a:pt x="137" y="33"/>
                      <a:pt x="134" y="36"/>
                      <a:pt x="132" y="38"/>
                    </a:cubicBezTo>
                    <a:cubicBezTo>
                      <a:pt x="130" y="40"/>
                      <a:pt x="129" y="41"/>
                      <a:pt x="128" y="42"/>
                    </a:cubicBezTo>
                    <a:cubicBezTo>
                      <a:pt x="127" y="43"/>
                      <a:pt x="125" y="45"/>
                      <a:pt x="123" y="47"/>
                    </a:cubicBezTo>
                    <a:cubicBezTo>
                      <a:pt x="121" y="50"/>
                      <a:pt x="119" y="53"/>
                      <a:pt x="117" y="57"/>
                    </a:cubicBezTo>
                    <a:cubicBezTo>
                      <a:pt x="117" y="57"/>
                      <a:pt x="117" y="57"/>
                      <a:pt x="117" y="57"/>
                    </a:cubicBezTo>
                    <a:cubicBezTo>
                      <a:pt x="117" y="57"/>
                      <a:pt x="117" y="57"/>
                      <a:pt x="117" y="57"/>
                    </a:cubicBezTo>
                    <a:close/>
                    <a:moveTo>
                      <a:pt x="115" y="55"/>
                    </a:moveTo>
                    <a:cubicBezTo>
                      <a:pt x="115" y="54"/>
                      <a:pt x="116" y="52"/>
                      <a:pt x="117" y="51"/>
                    </a:cubicBezTo>
                    <a:cubicBezTo>
                      <a:pt x="116" y="52"/>
                      <a:pt x="115" y="54"/>
                      <a:pt x="115" y="55"/>
                    </a:cubicBezTo>
                    <a:cubicBezTo>
                      <a:pt x="115" y="55"/>
                      <a:pt x="115" y="55"/>
                      <a:pt x="115" y="55"/>
                    </a:cubicBezTo>
                    <a:close/>
                    <a:moveTo>
                      <a:pt x="110" y="53"/>
                    </a:moveTo>
                    <a:cubicBezTo>
                      <a:pt x="111" y="53"/>
                      <a:pt x="112" y="53"/>
                      <a:pt x="112" y="54"/>
                    </a:cubicBezTo>
                    <a:cubicBezTo>
                      <a:pt x="114" y="50"/>
                      <a:pt x="116" y="46"/>
                      <a:pt x="118" y="44"/>
                    </a:cubicBezTo>
                    <a:cubicBezTo>
                      <a:pt x="121" y="40"/>
                      <a:pt x="124" y="38"/>
                      <a:pt x="127" y="35"/>
                    </a:cubicBezTo>
                    <a:cubicBezTo>
                      <a:pt x="128" y="34"/>
                      <a:pt x="128" y="34"/>
                      <a:pt x="128" y="34"/>
                    </a:cubicBezTo>
                    <a:cubicBezTo>
                      <a:pt x="130" y="32"/>
                      <a:pt x="132" y="29"/>
                      <a:pt x="134" y="27"/>
                    </a:cubicBezTo>
                    <a:cubicBezTo>
                      <a:pt x="136" y="25"/>
                      <a:pt x="136" y="25"/>
                      <a:pt x="136" y="25"/>
                    </a:cubicBezTo>
                    <a:cubicBezTo>
                      <a:pt x="137" y="23"/>
                      <a:pt x="140" y="20"/>
                      <a:pt x="143" y="19"/>
                    </a:cubicBezTo>
                    <a:cubicBezTo>
                      <a:pt x="142" y="18"/>
                      <a:pt x="142" y="18"/>
                      <a:pt x="142" y="18"/>
                    </a:cubicBezTo>
                    <a:cubicBezTo>
                      <a:pt x="142" y="18"/>
                      <a:pt x="141" y="19"/>
                      <a:pt x="141" y="19"/>
                    </a:cubicBezTo>
                    <a:cubicBezTo>
                      <a:pt x="140" y="19"/>
                      <a:pt x="140" y="19"/>
                      <a:pt x="140" y="19"/>
                    </a:cubicBezTo>
                    <a:cubicBezTo>
                      <a:pt x="140" y="19"/>
                      <a:pt x="140" y="19"/>
                      <a:pt x="140" y="19"/>
                    </a:cubicBezTo>
                    <a:cubicBezTo>
                      <a:pt x="138" y="19"/>
                      <a:pt x="135" y="22"/>
                      <a:pt x="134" y="24"/>
                    </a:cubicBezTo>
                    <a:cubicBezTo>
                      <a:pt x="134" y="24"/>
                      <a:pt x="134" y="24"/>
                      <a:pt x="133" y="24"/>
                    </a:cubicBezTo>
                    <a:cubicBezTo>
                      <a:pt x="133" y="25"/>
                      <a:pt x="132" y="26"/>
                      <a:pt x="131" y="27"/>
                    </a:cubicBezTo>
                    <a:cubicBezTo>
                      <a:pt x="130" y="29"/>
                      <a:pt x="128" y="30"/>
                      <a:pt x="126" y="32"/>
                    </a:cubicBezTo>
                    <a:cubicBezTo>
                      <a:pt x="125" y="34"/>
                      <a:pt x="125" y="34"/>
                      <a:pt x="125" y="34"/>
                    </a:cubicBezTo>
                    <a:cubicBezTo>
                      <a:pt x="122" y="37"/>
                      <a:pt x="119" y="40"/>
                      <a:pt x="117" y="43"/>
                    </a:cubicBezTo>
                    <a:cubicBezTo>
                      <a:pt x="114" y="46"/>
                      <a:pt x="112" y="49"/>
                      <a:pt x="110" y="53"/>
                    </a:cubicBezTo>
                    <a:close/>
                    <a:moveTo>
                      <a:pt x="108" y="51"/>
                    </a:moveTo>
                    <a:cubicBezTo>
                      <a:pt x="108" y="51"/>
                      <a:pt x="108" y="51"/>
                      <a:pt x="108" y="51"/>
                    </a:cubicBezTo>
                    <a:cubicBezTo>
                      <a:pt x="108" y="51"/>
                      <a:pt x="108" y="51"/>
                      <a:pt x="108" y="51"/>
                    </a:cubicBezTo>
                    <a:cubicBezTo>
                      <a:pt x="108" y="51"/>
                      <a:pt x="107" y="51"/>
                      <a:pt x="107" y="51"/>
                    </a:cubicBezTo>
                    <a:cubicBezTo>
                      <a:pt x="107" y="51"/>
                      <a:pt x="107" y="51"/>
                      <a:pt x="107" y="51"/>
                    </a:cubicBezTo>
                    <a:cubicBezTo>
                      <a:pt x="107" y="51"/>
                      <a:pt x="107" y="51"/>
                      <a:pt x="107" y="51"/>
                    </a:cubicBezTo>
                    <a:cubicBezTo>
                      <a:pt x="107" y="51"/>
                      <a:pt x="107" y="51"/>
                      <a:pt x="108" y="51"/>
                    </a:cubicBezTo>
                    <a:close/>
                    <a:moveTo>
                      <a:pt x="129" y="37"/>
                    </a:moveTo>
                    <a:cubicBezTo>
                      <a:pt x="126" y="40"/>
                      <a:pt x="123" y="42"/>
                      <a:pt x="121" y="45"/>
                    </a:cubicBezTo>
                    <a:cubicBezTo>
                      <a:pt x="120" y="47"/>
                      <a:pt x="119" y="48"/>
                      <a:pt x="117" y="50"/>
                    </a:cubicBezTo>
                    <a:cubicBezTo>
                      <a:pt x="119" y="48"/>
                      <a:pt x="120" y="47"/>
                      <a:pt x="121" y="45"/>
                    </a:cubicBezTo>
                    <a:cubicBezTo>
                      <a:pt x="123" y="43"/>
                      <a:pt x="124" y="42"/>
                      <a:pt x="126" y="40"/>
                    </a:cubicBezTo>
                    <a:cubicBezTo>
                      <a:pt x="127" y="39"/>
                      <a:pt x="128" y="38"/>
                      <a:pt x="129" y="37"/>
                    </a:cubicBezTo>
                    <a:cubicBezTo>
                      <a:pt x="130" y="36"/>
                      <a:pt x="130" y="36"/>
                      <a:pt x="130" y="36"/>
                    </a:cubicBezTo>
                    <a:cubicBezTo>
                      <a:pt x="130" y="36"/>
                      <a:pt x="129" y="37"/>
                      <a:pt x="129" y="37"/>
                    </a:cubicBezTo>
                    <a:close/>
                    <a:moveTo>
                      <a:pt x="103" y="47"/>
                    </a:moveTo>
                    <a:cubicBezTo>
                      <a:pt x="104" y="48"/>
                      <a:pt x="106" y="48"/>
                      <a:pt x="106" y="49"/>
                    </a:cubicBezTo>
                    <a:cubicBezTo>
                      <a:pt x="107" y="47"/>
                      <a:pt x="108" y="45"/>
                      <a:pt x="109" y="43"/>
                    </a:cubicBezTo>
                    <a:cubicBezTo>
                      <a:pt x="111" y="41"/>
                      <a:pt x="113" y="39"/>
                      <a:pt x="115" y="37"/>
                    </a:cubicBezTo>
                    <a:cubicBezTo>
                      <a:pt x="116" y="36"/>
                      <a:pt x="117" y="35"/>
                      <a:pt x="118" y="34"/>
                    </a:cubicBezTo>
                    <a:cubicBezTo>
                      <a:pt x="120" y="32"/>
                      <a:pt x="122" y="30"/>
                      <a:pt x="124" y="27"/>
                    </a:cubicBezTo>
                    <a:cubicBezTo>
                      <a:pt x="124" y="27"/>
                      <a:pt x="125" y="26"/>
                      <a:pt x="125" y="26"/>
                    </a:cubicBezTo>
                    <a:cubicBezTo>
                      <a:pt x="127" y="23"/>
                      <a:pt x="130" y="20"/>
                      <a:pt x="133" y="17"/>
                    </a:cubicBezTo>
                    <a:cubicBezTo>
                      <a:pt x="134" y="17"/>
                      <a:pt x="135" y="16"/>
                      <a:pt x="136" y="15"/>
                    </a:cubicBezTo>
                    <a:cubicBezTo>
                      <a:pt x="136" y="15"/>
                      <a:pt x="136" y="15"/>
                      <a:pt x="136" y="15"/>
                    </a:cubicBezTo>
                    <a:cubicBezTo>
                      <a:pt x="136" y="15"/>
                      <a:pt x="135" y="15"/>
                      <a:pt x="135" y="15"/>
                    </a:cubicBezTo>
                    <a:cubicBezTo>
                      <a:pt x="128" y="18"/>
                      <a:pt x="122" y="24"/>
                      <a:pt x="117" y="30"/>
                    </a:cubicBezTo>
                    <a:cubicBezTo>
                      <a:pt x="115" y="33"/>
                      <a:pt x="112" y="36"/>
                      <a:pt x="109" y="40"/>
                    </a:cubicBezTo>
                    <a:cubicBezTo>
                      <a:pt x="109" y="40"/>
                      <a:pt x="108" y="41"/>
                      <a:pt x="108" y="42"/>
                    </a:cubicBezTo>
                    <a:cubicBezTo>
                      <a:pt x="106" y="44"/>
                      <a:pt x="105" y="45"/>
                      <a:pt x="103" y="47"/>
                    </a:cubicBezTo>
                    <a:close/>
                    <a:moveTo>
                      <a:pt x="101" y="46"/>
                    </a:moveTo>
                    <a:cubicBezTo>
                      <a:pt x="101" y="46"/>
                      <a:pt x="101" y="45"/>
                      <a:pt x="101" y="45"/>
                    </a:cubicBezTo>
                    <a:cubicBezTo>
                      <a:pt x="101" y="45"/>
                      <a:pt x="101" y="46"/>
                      <a:pt x="100" y="46"/>
                    </a:cubicBezTo>
                    <a:cubicBezTo>
                      <a:pt x="100" y="46"/>
                      <a:pt x="101" y="46"/>
                      <a:pt x="101" y="46"/>
                    </a:cubicBezTo>
                    <a:close/>
                    <a:moveTo>
                      <a:pt x="95" y="45"/>
                    </a:moveTo>
                    <a:cubicBezTo>
                      <a:pt x="96" y="45"/>
                      <a:pt x="96" y="45"/>
                      <a:pt x="97" y="45"/>
                    </a:cubicBezTo>
                    <a:cubicBezTo>
                      <a:pt x="99" y="42"/>
                      <a:pt x="101" y="40"/>
                      <a:pt x="104" y="38"/>
                    </a:cubicBezTo>
                    <a:cubicBezTo>
                      <a:pt x="104" y="37"/>
                      <a:pt x="105" y="36"/>
                      <a:pt x="106" y="36"/>
                    </a:cubicBezTo>
                    <a:cubicBezTo>
                      <a:pt x="106" y="35"/>
                      <a:pt x="107" y="34"/>
                      <a:pt x="108" y="34"/>
                    </a:cubicBezTo>
                    <a:cubicBezTo>
                      <a:pt x="111" y="31"/>
                      <a:pt x="113" y="28"/>
                      <a:pt x="116" y="26"/>
                    </a:cubicBezTo>
                    <a:cubicBezTo>
                      <a:pt x="117" y="24"/>
                      <a:pt x="117" y="24"/>
                      <a:pt x="117" y="24"/>
                    </a:cubicBezTo>
                    <a:cubicBezTo>
                      <a:pt x="119" y="21"/>
                      <a:pt x="122" y="18"/>
                      <a:pt x="125" y="16"/>
                    </a:cubicBezTo>
                    <a:cubicBezTo>
                      <a:pt x="126" y="15"/>
                      <a:pt x="127" y="14"/>
                      <a:pt x="128" y="13"/>
                    </a:cubicBezTo>
                    <a:cubicBezTo>
                      <a:pt x="125" y="13"/>
                      <a:pt x="123" y="16"/>
                      <a:pt x="120" y="18"/>
                    </a:cubicBezTo>
                    <a:cubicBezTo>
                      <a:pt x="119" y="19"/>
                      <a:pt x="118" y="20"/>
                      <a:pt x="117" y="22"/>
                    </a:cubicBezTo>
                    <a:cubicBezTo>
                      <a:pt x="116" y="23"/>
                      <a:pt x="115" y="24"/>
                      <a:pt x="113" y="25"/>
                    </a:cubicBezTo>
                    <a:cubicBezTo>
                      <a:pt x="112" y="27"/>
                      <a:pt x="110" y="29"/>
                      <a:pt x="109" y="31"/>
                    </a:cubicBezTo>
                    <a:cubicBezTo>
                      <a:pt x="107" y="32"/>
                      <a:pt x="106" y="34"/>
                      <a:pt x="104" y="35"/>
                    </a:cubicBezTo>
                    <a:cubicBezTo>
                      <a:pt x="103" y="36"/>
                      <a:pt x="102" y="38"/>
                      <a:pt x="101" y="39"/>
                    </a:cubicBezTo>
                    <a:cubicBezTo>
                      <a:pt x="99" y="41"/>
                      <a:pt x="97" y="43"/>
                      <a:pt x="95" y="45"/>
                    </a:cubicBezTo>
                    <a:close/>
                    <a:moveTo>
                      <a:pt x="154" y="28"/>
                    </a:moveTo>
                    <a:cubicBezTo>
                      <a:pt x="154" y="28"/>
                      <a:pt x="153" y="28"/>
                      <a:pt x="153" y="29"/>
                    </a:cubicBezTo>
                    <a:cubicBezTo>
                      <a:pt x="152" y="29"/>
                      <a:pt x="151" y="30"/>
                      <a:pt x="150" y="30"/>
                    </a:cubicBezTo>
                    <a:cubicBezTo>
                      <a:pt x="150" y="31"/>
                      <a:pt x="150" y="31"/>
                      <a:pt x="150" y="31"/>
                    </a:cubicBezTo>
                    <a:cubicBezTo>
                      <a:pt x="149" y="32"/>
                      <a:pt x="148" y="33"/>
                      <a:pt x="147" y="34"/>
                    </a:cubicBezTo>
                    <a:cubicBezTo>
                      <a:pt x="146" y="35"/>
                      <a:pt x="145" y="37"/>
                      <a:pt x="144" y="38"/>
                    </a:cubicBezTo>
                    <a:cubicBezTo>
                      <a:pt x="143" y="39"/>
                      <a:pt x="143" y="39"/>
                      <a:pt x="142" y="40"/>
                    </a:cubicBezTo>
                    <a:cubicBezTo>
                      <a:pt x="144" y="38"/>
                      <a:pt x="147" y="35"/>
                      <a:pt x="149" y="33"/>
                    </a:cubicBezTo>
                    <a:cubicBezTo>
                      <a:pt x="149" y="33"/>
                      <a:pt x="149" y="33"/>
                      <a:pt x="149" y="33"/>
                    </a:cubicBezTo>
                    <a:cubicBezTo>
                      <a:pt x="151" y="31"/>
                      <a:pt x="153" y="30"/>
                      <a:pt x="154" y="28"/>
                    </a:cubicBezTo>
                    <a:cubicBezTo>
                      <a:pt x="154" y="28"/>
                      <a:pt x="154" y="28"/>
                      <a:pt x="154" y="28"/>
                    </a:cubicBezTo>
                    <a:close/>
                    <a:moveTo>
                      <a:pt x="94" y="36"/>
                    </a:moveTo>
                    <a:cubicBezTo>
                      <a:pt x="94" y="37"/>
                      <a:pt x="94" y="37"/>
                      <a:pt x="94" y="38"/>
                    </a:cubicBezTo>
                    <a:cubicBezTo>
                      <a:pt x="95" y="37"/>
                      <a:pt x="95" y="37"/>
                      <a:pt x="96" y="36"/>
                    </a:cubicBezTo>
                    <a:cubicBezTo>
                      <a:pt x="97" y="35"/>
                      <a:pt x="99" y="33"/>
                      <a:pt x="100" y="31"/>
                    </a:cubicBezTo>
                    <a:cubicBezTo>
                      <a:pt x="100" y="31"/>
                      <a:pt x="103" y="28"/>
                      <a:pt x="104" y="27"/>
                    </a:cubicBezTo>
                    <a:cubicBezTo>
                      <a:pt x="106" y="25"/>
                      <a:pt x="109" y="22"/>
                      <a:pt x="111" y="19"/>
                    </a:cubicBezTo>
                    <a:cubicBezTo>
                      <a:pt x="112" y="18"/>
                      <a:pt x="113" y="17"/>
                      <a:pt x="114" y="16"/>
                    </a:cubicBezTo>
                    <a:cubicBezTo>
                      <a:pt x="113" y="17"/>
                      <a:pt x="112" y="17"/>
                      <a:pt x="111" y="18"/>
                    </a:cubicBezTo>
                    <a:cubicBezTo>
                      <a:pt x="110" y="20"/>
                      <a:pt x="108" y="21"/>
                      <a:pt x="107" y="23"/>
                    </a:cubicBezTo>
                    <a:cubicBezTo>
                      <a:pt x="104" y="26"/>
                      <a:pt x="101" y="28"/>
                      <a:pt x="99" y="31"/>
                    </a:cubicBezTo>
                    <a:cubicBezTo>
                      <a:pt x="99" y="31"/>
                      <a:pt x="98" y="32"/>
                      <a:pt x="97" y="33"/>
                    </a:cubicBezTo>
                    <a:cubicBezTo>
                      <a:pt x="96" y="34"/>
                      <a:pt x="95" y="35"/>
                      <a:pt x="94" y="36"/>
                    </a:cubicBezTo>
                    <a:close/>
                    <a:moveTo>
                      <a:pt x="95" y="31"/>
                    </a:moveTo>
                    <a:cubicBezTo>
                      <a:pt x="95" y="31"/>
                      <a:pt x="95" y="30"/>
                      <a:pt x="96" y="30"/>
                    </a:cubicBezTo>
                    <a:cubicBezTo>
                      <a:pt x="96" y="30"/>
                      <a:pt x="96" y="29"/>
                      <a:pt x="97" y="29"/>
                    </a:cubicBezTo>
                    <a:cubicBezTo>
                      <a:pt x="99" y="26"/>
                      <a:pt x="102" y="24"/>
                      <a:pt x="104" y="21"/>
                    </a:cubicBezTo>
                    <a:cubicBezTo>
                      <a:pt x="105" y="20"/>
                      <a:pt x="106" y="19"/>
                      <a:pt x="107" y="18"/>
                    </a:cubicBezTo>
                    <a:cubicBezTo>
                      <a:pt x="110" y="15"/>
                      <a:pt x="113" y="11"/>
                      <a:pt x="117" y="8"/>
                    </a:cubicBezTo>
                    <a:cubicBezTo>
                      <a:pt x="112" y="11"/>
                      <a:pt x="108" y="15"/>
                      <a:pt x="103" y="20"/>
                    </a:cubicBezTo>
                    <a:cubicBezTo>
                      <a:pt x="101" y="22"/>
                      <a:pt x="99" y="24"/>
                      <a:pt x="97" y="27"/>
                    </a:cubicBezTo>
                    <a:cubicBezTo>
                      <a:pt x="97" y="27"/>
                      <a:pt x="96" y="28"/>
                      <a:pt x="96" y="29"/>
                    </a:cubicBezTo>
                    <a:cubicBezTo>
                      <a:pt x="95" y="29"/>
                      <a:pt x="95" y="30"/>
                      <a:pt x="95" y="30"/>
                    </a:cubicBezTo>
                    <a:cubicBezTo>
                      <a:pt x="95" y="31"/>
                      <a:pt x="95" y="31"/>
                      <a:pt x="95" y="31"/>
                    </a:cubicBezTo>
                    <a:close/>
                    <a:moveTo>
                      <a:pt x="144" y="21"/>
                    </a:moveTo>
                    <a:cubicBezTo>
                      <a:pt x="141" y="23"/>
                      <a:pt x="139" y="26"/>
                      <a:pt x="137" y="28"/>
                    </a:cubicBezTo>
                    <a:cubicBezTo>
                      <a:pt x="137" y="28"/>
                      <a:pt x="136" y="29"/>
                      <a:pt x="136" y="29"/>
                    </a:cubicBezTo>
                    <a:cubicBezTo>
                      <a:pt x="138" y="27"/>
                      <a:pt x="138" y="27"/>
                      <a:pt x="138" y="27"/>
                    </a:cubicBezTo>
                    <a:cubicBezTo>
                      <a:pt x="140" y="25"/>
                      <a:pt x="142" y="23"/>
                      <a:pt x="144" y="21"/>
                    </a:cubicBezTo>
                    <a:close/>
                    <a:moveTo>
                      <a:pt x="95" y="25"/>
                    </a:moveTo>
                    <a:cubicBezTo>
                      <a:pt x="95" y="25"/>
                      <a:pt x="95" y="25"/>
                      <a:pt x="95" y="24"/>
                    </a:cubicBezTo>
                    <a:cubicBezTo>
                      <a:pt x="97" y="22"/>
                      <a:pt x="99" y="19"/>
                      <a:pt x="102" y="17"/>
                    </a:cubicBezTo>
                    <a:cubicBezTo>
                      <a:pt x="102" y="17"/>
                      <a:pt x="102" y="17"/>
                      <a:pt x="103" y="16"/>
                    </a:cubicBezTo>
                    <a:cubicBezTo>
                      <a:pt x="102" y="17"/>
                      <a:pt x="101" y="18"/>
                      <a:pt x="100" y="19"/>
                    </a:cubicBezTo>
                    <a:cubicBezTo>
                      <a:pt x="98" y="21"/>
                      <a:pt x="96" y="22"/>
                      <a:pt x="95" y="24"/>
                    </a:cubicBezTo>
                    <a:cubicBezTo>
                      <a:pt x="95" y="24"/>
                      <a:pt x="95" y="25"/>
                      <a:pt x="95" y="25"/>
                    </a:cubicBezTo>
                    <a:close/>
                    <a:moveTo>
                      <a:pt x="124" y="10"/>
                    </a:moveTo>
                    <a:cubicBezTo>
                      <a:pt x="122" y="11"/>
                      <a:pt x="120" y="13"/>
                      <a:pt x="119" y="14"/>
                    </a:cubicBezTo>
                    <a:cubicBezTo>
                      <a:pt x="117" y="17"/>
                      <a:pt x="115" y="19"/>
                      <a:pt x="113" y="21"/>
                    </a:cubicBezTo>
                    <a:cubicBezTo>
                      <a:pt x="112" y="22"/>
                      <a:pt x="112" y="22"/>
                      <a:pt x="112" y="22"/>
                    </a:cubicBezTo>
                    <a:cubicBezTo>
                      <a:pt x="112" y="23"/>
                      <a:pt x="111" y="24"/>
                      <a:pt x="110" y="24"/>
                    </a:cubicBezTo>
                    <a:cubicBezTo>
                      <a:pt x="111" y="24"/>
                      <a:pt x="112" y="23"/>
                      <a:pt x="112" y="23"/>
                    </a:cubicBezTo>
                    <a:cubicBezTo>
                      <a:pt x="113" y="22"/>
                      <a:pt x="113" y="21"/>
                      <a:pt x="114" y="21"/>
                    </a:cubicBezTo>
                    <a:cubicBezTo>
                      <a:pt x="116" y="18"/>
                      <a:pt x="118" y="16"/>
                      <a:pt x="120" y="14"/>
                    </a:cubicBezTo>
                    <a:cubicBezTo>
                      <a:pt x="122" y="13"/>
                      <a:pt x="123" y="11"/>
                      <a:pt x="125" y="11"/>
                    </a:cubicBezTo>
                    <a:cubicBezTo>
                      <a:pt x="125" y="10"/>
                      <a:pt x="125" y="10"/>
                      <a:pt x="124" y="10"/>
                    </a:cubicBezTo>
                    <a:close/>
                    <a:moveTo>
                      <a:pt x="95" y="19"/>
                    </a:moveTo>
                    <a:cubicBezTo>
                      <a:pt x="97" y="17"/>
                      <a:pt x="99" y="15"/>
                      <a:pt x="101" y="13"/>
                    </a:cubicBezTo>
                    <a:cubicBezTo>
                      <a:pt x="101" y="13"/>
                      <a:pt x="102" y="13"/>
                      <a:pt x="102" y="12"/>
                    </a:cubicBezTo>
                    <a:cubicBezTo>
                      <a:pt x="104" y="11"/>
                      <a:pt x="104" y="11"/>
                      <a:pt x="104" y="11"/>
                    </a:cubicBezTo>
                    <a:cubicBezTo>
                      <a:pt x="106" y="10"/>
                      <a:pt x="107" y="8"/>
                      <a:pt x="109" y="6"/>
                    </a:cubicBezTo>
                    <a:cubicBezTo>
                      <a:pt x="108" y="6"/>
                      <a:pt x="106" y="6"/>
                      <a:pt x="104" y="6"/>
                    </a:cubicBezTo>
                    <a:cubicBezTo>
                      <a:pt x="104" y="6"/>
                      <a:pt x="104" y="6"/>
                      <a:pt x="104" y="6"/>
                    </a:cubicBezTo>
                    <a:cubicBezTo>
                      <a:pt x="105" y="6"/>
                      <a:pt x="105" y="6"/>
                      <a:pt x="104" y="7"/>
                    </a:cubicBezTo>
                    <a:cubicBezTo>
                      <a:pt x="103" y="9"/>
                      <a:pt x="101" y="11"/>
                      <a:pt x="99" y="13"/>
                    </a:cubicBezTo>
                    <a:cubicBezTo>
                      <a:pt x="98" y="14"/>
                      <a:pt x="98" y="15"/>
                      <a:pt x="97" y="15"/>
                    </a:cubicBezTo>
                    <a:cubicBezTo>
                      <a:pt x="96" y="16"/>
                      <a:pt x="96" y="17"/>
                      <a:pt x="95" y="17"/>
                    </a:cubicBezTo>
                    <a:cubicBezTo>
                      <a:pt x="95" y="18"/>
                      <a:pt x="95" y="19"/>
                      <a:pt x="95" y="19"/>
                    </a:cubicBezTo>
                    <a:close/>
                    <a:moveTo>
                      <a:pt x="132" y="13"/>
                    </a:moveTo>
                    <a:cubicBezTo>
                      <a:pt x="132" y="13"/>
                      <a:pt x="132" y="13"/>
                      <a:pt x="131" y="14"/>
                    </a:cubicBezTo>
                    <a:cubicBezTo>
                      <a:pt x="132" y="13"/>
                      <a:pt x="132" y="13"/>
                      <a:pt x="132" y="13"/>
                    </a:cubicBezTo>
                    <a:cubicBezTo>
                      <a:pt x="132" y="13"/>
                      <a:pt x="132" y="13"/>
                      <a:pt x="132" y="13"/>
                    </a:cubicBezTo>
                    <a:close/>
                    <a:moveTo>
                      <a:pt x="95" y="5"/>
                    </a:moveTo>
                    <a:cubicBezTo>
                      <a:pt x="95" y="5"/>
                      <a:pt x="95" y="5"/>
                      <a:pt x="95" y="5"/>
                    </a:cubicBezTo>
                    <a:cubicBezTo>
                      <a:pt x="95" y="8"/>
                      <a:pt x="95" y="10"/>
                      <a:pt x="95" y="13"/>
                    </a:cubicBezTo>
                    <a:cubicBezTo>
                      <a:pt x="95" y="13"/>
                      <a:pt x="95" y="13"/>
                      <a:pt x="96" y="13"/>
                    </a:cubicBezTo>
                    <a:cubicBezTo>
                      <a:pt x="96" y="12"/>
                      <a:pt x="97" y="12"/>
                      <a:pt x="97" y="11"/>
                    </a:cubicBezTo>
                    <a:cubicBezTo>
                      <a:pt x="97" y="11"/>
                      <a:pt x="97" y="11"/>
                      <a:pt x="97" y="11"/>
                    </a:cubicBezTo>
                    <a:cubicBezTo>
                      <a:pt x="99" y="9"/>
                      <a:pt x="101" y="8"/>
                      <a:pt x="102" y="6"/>
                    </a:cubicBezTo>
                    <a:cubicBezTo>
                      <a:pt x="102" y="5"/>
                      <a:pt x="103" y="5"/>
                      <a:pt x="103" y="5"/>
                    </a:cubicBezTo>
                    <a:cubicBezTo>
                      <a:pt x="101" y="5"/>
                      <a:pt x="99" y="5"/>
                      <a:pt x="98" y="4"/>
                    </a:cubicBezTo>
                    <a:cubicBezTo>
                      <a:pt x="97" y="4"/>
                      <a:pt x="96" y="4"/>
                      <a:pt x="95" y="4"/>
                    </a:cubicBezTo>
                    <a:cubicBezTo>
                      <a:pt x="95" y="4"/>
                      <a:pt x="95" y="4"/>
                      <a:pt x="95" y="5"/>
                    </a:cubicBezTo>
                    <a:close/>
                    <a:moveTo>
                      <a:pt x="120" y="9"/>
                    </a:moveTo>
                    <a:cubicBezTo>
                      <a:pt x="119" y="10"/>
                      <a:pt x="119" y="11"/>
                      <a:pt x="118" y="11"/>
                    </a:cubicBezTo>
                    <a:cubicBezTo>
                      <a:pt x="118" y="11"/>
                      <a:pt x="119" y="11"/>
                      <a:pt x="119" y="11"/>
                    </a:cubicBezTo>
                    <a:cubicBezTo>
                      <a:pt x="119" y="10"/>
                      <a:pt x="120" y="10"/>
                      <a:pt x="121" y="9"/>
                    </a:cubicBezTo>
                    <a:cubicBezTo>
                      <a:pt x="121" y="9"/>
                      <a:pt x="120" y="9"/>
                      <a:pt x="120" y="9"/>
                    </a:cubicBezTo>
                    <a:close/>
                    <a:moveTo>
                      <a:pt x="113" y="7"/>
                    </a:moveTo>
                    <a:cubicBezTo>
                      <a:pt x="112" y="8"/>
                      <a:pt x="111" y="8"/>
                      <a:pt x="111" y="9"/>
                    </a:cubicBezTo>
                    <a:cubicBezTo>
                      <a:pt x="112" y="8"/>
                      <a:pt x="112" y="8"/>
                      <a:pt x="113" y="7"/>
                    </a:cubicBezTo>
                    <a:cubicBezTo>
                      <a:pt x="113" y="7"/>
                      <a:pt x="113" y="7"/>
                      <a:pt x="113" y="7"/>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61" name="Freeform 34"/>
              <p:cNvSpPr/>
              <p:nvPr/>
            </p:nvSpPr>
            <p:spPr bwMode="auto">
              <a:xfrm>
                <a:off x="5469841" y="1964383"/>
                <a:ext cx="176213" cy="208424"/>
              </a:xfrm>
              <a:custGeom>
                <a:avLst/>
                <a:gdLst>
                  <a:gd name="T0" fmla="*/ 2 w 28"/>
                  <a:gd name="T1" fmla="*/ 33 h 33"/>
                  <a:gd name="T2" fmla="*/ 1 w 28"/>
                  <a:gd name="T3" fmla="*/ 32 h 33"/>
                  <a:gd name="T4" fmla="*/ 3 w 28"/>
                  <a:gd name="T5" fmla="*/ 24 h 33"/>
                  <a:gd name="T6" fmla="*/ 4 w 28"/>
                  <a:gd name="T7" fmla="*/ 23 h 33"/>
                  <a:gd name="T8" fmla="*/ 12 w 28"/>
                  <a:gd name="T9" fmla="*/ 12 h 33"/>
                  <a:gd name="T10" fmla="*/ 21 w 28"/>
                  <a:gd name="T11" fmla="*/ 3 h 33"/>
                  <a:gd name="T12" fmla="*/ 21 w 28"/>
                  <a:gd name="T13" fmla="*/ 3 h 33"/>
                  <a:gd name="T14" fmla="*/ 27 w 28"/>
                  <a:gd name="T15" fmla="*/ 0 h 33"/>
                  <a:gd name="T16" fmla="*/ 27 w 28"/>
                  <a:gd name="T17" fmla="*/ 0 h 33"/>
                  <a:gd name="T18" fmla="*/ 28 w 28"/>
                  <a:gd name="T19" fmla="*/ 1 h 33"/>
                  <a:gd name="T20" fmla="*/ 27 w 28"/>
                  <a:gd name="T21" fmla="*/ 2 h 33"/>
                  <a:gd name="T22" fmla="*/ 27 w 28"/>
                  <a:gd name="T23" fmla="*/ 2 h 33"/>
                  <a:gd name="T24" fmla="*/ 27 w 28"/>
                  <a:gd name="T25" fmla="*/ 2 h 33"/>
                  <a:gd name="T26" fmla="*/ 22 w 28"/>
                  <a:gd name="T27" fmla="*/ 6 h 33"/>
                  <a:gd name="T28" fmla="*/ 22 w 28"/>
                  <a:gd name="T29" fmla="*/ 6 h 33"/>
                  <a:gd name="T30" fmla="*/ 14 w 28"/>
                  <a:gd name="T31" fmla="*/ 15 h 33"/>
                  <a:gd name="T32" fmla="*/ 6 w 28"/>
                  <a:gd name="T33" fmla="*/ 25 h 33"/>
                  <a:gd name="T34" fmla="*/ 4 w 28"/>
                  <a:gd name="T35" fmla="*/ 29 h 33"/>
                  <a:gd name="T36" fmla="*/ 4 w 28"/>
                  <a:gd name="T37" fmla="*/ 30 h 33"/>
                  <a:gd name="T38" fmla="*/ 3 w 28"/>
                  <a:gd name="T39" fmla="*/ 32 h 33"/>
                  <a:gd name="T40" fmla="*/ 2 w 28"/>
                  <a:gd name="T4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3">
                    <a:moveTo>
                      <a:pt x="2" y="33"/>
                    </a:moveTo>
                    <a:cubicBezTo>
                      <a:pt x="1" y="33"/>
                      <a:pt x="1" y="32"/>
                      <a:pt x="1" y="32"/>
                    </a:cubicBezTo>
                    <a:cubicBezTo>
                      <a:pt x="0" y="29"/>
                      <a:pt x="2" y="26"/>
                      <a:pt x="3" y="24"/>
                    </a:cubicBezTo>
                    <a:cubicBezTo>
                      <a:pt x="4" y="24"/>
                      <a:pt x="4" y="23"/>
                      <a:pt x="4" y="23"/>
                    </a:cubicBezTo>
                    <a:cubicBezTo>
                      <a:pt x="6" y="20"/>
                      <a:pt x="9" y="16"/>
                      <a:pt x="12" y="12"/>
                    </a:cubicBezTo>
                    <a:cubicBezTo>
                      <a:pt x="14" y="10"/>
                      <a:pt x="17" y="6"/>
                      <a:pt x="21" y="3"/>
                    </a:cubicBezTo>
                    <a:cubicBezTo>
                      <a:pt x="21" y="3"/>
                      <a:pt x="21" y="3"/>
                      <a:pt x="21" y="3"/>
                    </a:cubicBezTo>
                    <a:cubicBezTo>
                      <a:pt x="22" y="2"/>
                      <a:pt x="24" y="0"/>
                      <a:pt x="27" y="0"/>
                    </a:cubicBezTo>
                    <a:cubicBezTo>
                      <a:pt x="27" y="0"/>
                      <a:pt x="27" y="0"/>
                      <a:pt x="27" y="0"/>
                    </a:cubicBezTo>
                    <a:cubicBezTo>
                      <a:pt x="28" y="0"/>
                      <a:pt x="28" y="1"/>
                      <a:pt x="28" y="1"/>
                    </a:cubicBezTo>
                    <a:cubicBezTo>
                      <a:pt x="28" y="2"/>
                      <a:pt x="28" y="2"/>
                      <a:pt x="27" y="2"/>
                    </a:cubicBezTo>
                    <a:cubicBezTo>
                      <a:pt x="27" y="2"/>
                      <a:pt x="27" y="2"/>
                      <a:pt x="27" y="2"/>
                    </a:cubicBezTo>
                    <a:cubicBezTo>
                      <a:pt x="27" y="2"/>
                      <a:pt x="27" y="2"/>
                      <a:pt x="27" y="2"/>
                    </a:cubicBezTo>
                    <a:cubicBezTo>
                      <a:pt x="26" y="2"/>
                      <a:pt x="23" y="4"/>
                      <a:pt x="22" y="6"/>
                    </a:cubicBezTo>
                    <a:cubicBezTo>
                      <a:pt x="22" y="6"/>
                      <a:pt x="22" y="6"/>
                      <a:pt x="22" y="6"/>
                    </a:cubicBezTo>
                    <a:cubicBezTo>
                      <a:pt x="19" y="8"/>
                      <a:pt x="16" y="11"/>
                      <a:pt x="14" y="15"/>
                    </a:cubicBezTo>
                    <a:cubicBezTo>
                      <a:pt x="11" y="19"/>
                      <a:pt x="8" y="22"/>
                      <a:pt x="6" y="25"/>
                    </a:cubicBezTo>
                    <a:cubicBezTo>
                      <a:pt x="6" y="26"/>
                      <a:pt x="5" y="27"/>
                      <a:pt x="4" y="29"/>
                    </a:cubicBezTo>
                    <a:cubicBezTo>
                      <a:pt x="4" y="29"/>
                      <a:pt x="4" y="30"/>
                      <a:pt x="4" y="30"/>
                    </a:cubicBezTo>
                    <a:cubicBezTo>
                      <a:pt x="3" y="31"/>
                      <a:pt x="3" y="31"/>
                      <a:pt x="3" y="32"/>
                    </a:cubicBezTo>
                    <a:cubicBezTo>
                      <a:pt x="3" y="32"/>
                      <a:pt x="2" y="33"/>
                      <a:pt x="2" y="33"/>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dirty="0">
                  <a:cs typeface="+mn-ea"/>
                  <a:sym typeface="+mn-lt"/>
                </a:endParaRPr>
              </a:p>
            </p:txBody>
          </p:sp>
          <p:sp>
            <p:nvSpPr>
              <p:cNvPr id="163" name="Freeform 36"/>
              <p:cNvSpPr/>
              <p:nvPr/>
            </p:nvSpPr>
            <p:spPr bwMode="auto">
              <a:xfrm>
                <a:off x="5494100" y="1852019"/>
                <a:ext cx="163116" cy="214379"/>
              </a:xfrm>
              <a:custGeom>
                <a:avLst/>
                <a:gdLst>
                  <a:gd name="T0" fmla="*/ 1 w 26"/>
                  <a:gd name="T1" fmla="*/ 34 h 34"/>
                  <a:gd name="T2" fmla="*/ 0 w 26"/>
                  <a:gd name="T3" fmla="*/ 33 h 34"/>
                  <a:gd name="T4" fmla="*/ 0 w 26"/>
                  <a:gd name="T5" fmla="*/ 32 h 34"/>
                  <a:gd name="T6" fmla="*/ 10 w 26"/>
                  <a:gd name="T7" fmla="*/ 19 h 34"/>
                  <a:gd name="T8" fmla="*/ 12 w 26"/>
                  <a:gd name="T9" fmla="*/ 17 h 34"/>
                  <a:gd name="T10" fmla="*/ 24 w 26"/>
                  <a:gd name="T11" fmla="*/ 1 h 34"/>
                  <a:gd name="T12" fmla="*/ 25 w 26"/>
                  <a:gd name="T13" fmla="*/ 0 h 34"/>
                  <a:gd name="T14" fmla="*/ 26 w 26"/>
                  <a:gd name="T15" fmla="*/ 1 h 34"/>
                  <a:gd name="T16" fmla="*/ 26 w 26"/>
                  <a:gd name="T17" fmla="*/ 2 h 34"/>
                  <a:gd name="T18" fmla="*/ 23 w 26"/>
                  <a:gd name="T19" fmla="*/ 7 h 34"/>
                  <a:gd name="T20" fmla="*/ 23 w 26"/>
                  <a:gd name="T21" fmla="*/ 7 h 34"/>
                  <a:gd name="T22" fmla="*/ 23 w 26"/>
                  <a:gd name="T23" fmla="*/ 7 h 34"/>
                  <a:gd name="T24" fmla="*/ 25 w 26"/>
                  <a:gd name="T25" fmla="*/ 8 h 34"/>
                  <a:gd name="T26" fmla="*/ 24 w 26"/>
                  <a:gd name="T27" fmla="*/ 10 h 34"/>
                  <a:gd name="T28" fmla="*/ 20 w 26"/>
                  <a:gd name="T29" fmla="*/ 13 h 34"/>
                  <a:gd name="T30" fmla="*/ 20 w 26"/>
                  <a:gd name="T31" fmla="*/ 13 h 34"/>
                  <a:gd name="T32" fmla="*/ 14 w 26"/>
                  <a:gd name="T33" fmla="*/ 20 h 34"/>
                  <a:gd name="T34" fmla="*/ 9 w 26"/>
                  <a:gd name="T35" fmla="*/ 27 h 34"/>
                  <a:gd name="T36" fmla="*/ 5 w 26"/>
                  <a:gd name="T37" fmla="*/ 33 h 34"/>
                  <a:gd name="T38" fmla="*/ 4 w 26"/>
                  <a:gd name="T39" fmla="*/ 34 h 34"/>
                  <a:gd name="T40" fmla="*/ 3 w 26"/>
                  <a:gd name="T41" fmla="*/ 33 h 34"/>
                  <a:gd name="T42" fmla="*/ 3 w 26"/>
                  <a:gd name="T43" fmla="*/ 32 h 34"/>
                  <a:gd name="T44" fmla="*/ 2 w 26"/>
                  <a:gd name="T45" fmla="*/ 33 h 34"/>
                  <a:gd name="T46" fmla="*/ 1 w 26"/>
                  <a:gd name="T4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34">
                    <a:moveTo>
                      <a:pt x="1" y="34"/>
                    </a:moveTo>
                    <a:cubicBezTo>
                      <a:pt x="1" y="34"/>
                      <a:pt x="0" y="34"/>
                      <a:pt x="0" y="33"/>
                    </a:cubicBezTo>
                    <a:cubicBezTo>
                      <a:pt x="0" y="33"/>
                      <a:pt x="0" y="33"/>
                      <a:pt x="0" y="32"/>
                    </a:cubicBezTo>
                    <a:cubicBezTo>
                      <a:pt x="3" y="27"/>
                      <a:pt x="6" y="23"/>
                      <a:pt x="10" y="19"/>
                    </a:cubicBezTo>
                    <a:cubicBezTo>
                      <a:pt x="10" y="18"/>
                      <a:pt x="11" y="17"/>
                      <a:pt x="12" y="17"/>
                    </a:cubicBezTo>
                    <a:cubicBezTo>
                      <a:pt x="16" y="11"/>
                      <a:pt x="20" y="6"/>
                      <a:pt x="24" y="1"/>
                    </a:cubicBezTo>
                    <a:cubicBezTo>
                      <a:pt x="24" y="0"/>
                      <a:pt x="24" y="0"/>
                      <a:pt x="25" y="0"/>
                    </a:cubicBezTo>
                    <a:cubicBezTo>
                      <a:pt x="25" y="0"/>
                      <a:pt x="26" y="0"/>
                      <a:pt x="26" y="1"/>
                    </a:cubicBezTo>
                    <a:cubicBezTo>
                      <a:pt x="26" y="1"/>
                      <a:pt x="26" y="2"/>
                      <a:pt x="26" y="2"/>
                    </a:cubicBezTo>
                    <a:cubicBezTo>
                      <a:pt x="25" y="4"/>
                      <a:pt x="24" y="6"/>
                      <a:pt x="23" y="7"/>
                    </a:cubicBezTo>
                    <a:cubicBezTo>
                      <a:pt x="23" y="7"/>
                      <a:pt x="23" y="7"/>
                      <a:pt x="23" y="7"/>
                    </a:cubicBezTo>
                    <a:cubicBezTo>
                      <a:pt x="23" y="7"/>
                      <a:pt x="23" y="7"/>
                      <a:pt x="23" y="7"/>
                    </a:cubicBezTo>
                    <a:cubicBezTo>
                      <a:pt x="24" y="7"/>
                      <a:pt x="24" y="8"/>
                      <a:pt x="25" y="8"/>
                    </a:cubicBezTo>
                    <a:cubicBezTo>
                      <a:pt x="25" y="9"/>
                      <a:pt x="24" y="10"/>
                      <a:pt x="24" y="10"/>
                    </a:cubicBezTo>
                    <a:cubicBezTo>
                      <a:pt x="22" y="10"/>
                      <a:pt x="21" y="12"/>
                      <a:pt x="20" y="13"/>
                    </a:cubicBezTo>
                    <a:cubicBezTo>
                      <a:pt x="20" y="13"/>
                      <a:pt x="20" y="13"/>
                      <a:pt x="20" y="13"/>
                    </a:cubicBezTo>
                    <a:cubicBezTo>
                      <a:pt x="18" y="15"/>
                      <a:pt x="16" y="17"/>
                      <a:pt x="14" y="20"/>
                    </a:cubicBezTo>
                    <a:cubicBezTo>
                      <a:pt x="12" y="23"/>
                      <a:pt x="11" y="25"/>
                      <a:pt x="9" y="27"/>
                    </a:cubicBezTo>
                    <a:cubicBezTo>
                      <a:pt x="8" y="29"/>
                      <a:pt x="6" y="31"/>
                      <a:pt x="5" y="33"/>
                    </a:cubicBezTo>
                    <a:cubicBezTo>
                      <a:pt x="5" y="33"/>
                      <a:pt x="5" y="34"/>
                      <a:pt x="4" y="34"/>
                    </a:cubicBezTo>
                    <a:cubicBezTo>
                      <a:pt x="4" y="34"/>
                      <a:pt x="3" y="33"/>
                      <a:pt x="3" y="33"/>
                    </a:cubicBezTo>
                    <a:cubicBezTo>
                      <a:pt x="3" y="33"/>
                      <a:pt x="3" y="33"/>
                      <a:pt x="3" y="32"/>
                    </a:cubicBezTo>
                    <a:cubicBezTo>
                      <a:pt x="3" y="33"/>
                      <a:pt x="2" y="33"/>
                      <a:pt x="2" y="33"/>
                    </a:cubicBezTo>
                    <a:cubicBezTo>
                      <a:pt x="2" y="34"/>
                      <a:pt x="1" y="34"/>
                      <a:pt x="1" y="34"/>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grpSp>
      </p:grpSp>
      <p:grpSp>
        <p:nvGrpSpPr>
          <p:cNvPr id="14" name="组合 67"/>
          <p:cNvGrpSpPr/>
          <p:nvPr/>
        </p:nvGrpSpPr>
        <p:grpSpPr>
          <a:xfrm>
            <a:off x="8407520" y="959393"/>
            <a:ext cx="427435" cy="264400"/>
            <a:chOff x="5784167" y="1610075"/>
            <a:chExt cx="427435" cy="264400"/>
          </a:xfrm>
          <a:solidFill>
            <a:schemeClr val="accent3"/>
          </a:solidFill>
        </p:grpSpPr>
        <p:sp>
          <p:nvSpPr>
            <p:cNvPr id="166" name="Freeform 39"/>
            <p:cNvSpPr>
              <a:spLocks noEditPoints="1"/>
            </p:cNvSpPr>
            <p:nvPr/>
          </p:nvSpPr>
          <p:spPr bwMode="auto">
            <a:xfrm>
              <a:off x="6067536" y="1616030"/>
              <a:ext cx="75010" cy="101235"/>
            </a:xfrm>
            <a:custGeom>
              <a:avLst/>
              <a:gdLst>
                <a:gd name="T0" fmla="*/ 4 w 12"/>
                <a:gd name="T1" fmla="*/ 16 h 16"/>
                <a:gd name="T2" fmla="*/ 0 w 12"/>
                <a:gd name="T3" fmla="*/ 12 h 16"/>
                <a:gd name="T4" fmla="*/ 0 w 12"/>
                <a:gd name="T5" fmla="*/ 10 h 16"/>
                <a:gd name="T6" fmla="*/ 1 w 12"/>
                <a:gd name="T7" fmla="*/ 5 h 16"/>
                <a:gd name="T8" fmla="*/ 6 w 12"/>
                <a:gd name="T9" fmla="*/ 0 h 16"/>
                <a:gd name="T10" fmla="*/ 9 w 12"/>
                <a:gd name="T11" fmla="*/ 2 h 16"/>
                <a:gd name="T12" fmla="*/ 9 w 12"/>
                <a:gd name="T13" fmla="*/ 3 h 16"/>
                <a:gd name="T14" fmla="*/ 9 w 12"/>
                <a:gd name="T15" fmla="*/ 3 h 16"/>
                <a:gd name="T16" fmla="*/ 11 w 12"/>
                <a:gd name="T17" fmla="*/ 5 h 16"/>
                <a:gd name="T18" fmla="*/ 8 w 12"/>
                <a:gd name="T19" fmla="*/ 13 h 16"/>
                <a:gd name="T20" fmla="*/ 6 w 12"/>
                <a:gd name="T21" fmla="*/ 14 h 16"/>
                <a:gd name="T22" fmla="*/ 6 w 12"/>
                <a:gd name="T23" fmla="*/ 15 h 16"/>
                <a:gd name="T24" fmla="*/ 5 w 12"/>
                <a:gd name="T25" fmla="*/ 16 h 16"/>
                <a:gd name="T26" fmla="*/ 4 w 12"/>
                <a:gd name="T27" fmla="*/ 16 h 16"/>
                <a:gd name="T28" fmla="*/ 3 w 12"/>
                <a:gd name="T29" fmla="*/ 11 h 16"/>
                <a:gd name="T30" fmla="*/ 4 w 12"/>
                <a:gd name="T31" fmla="*/ 12 h 16"/>
                <a:gd name="T32" fmla="*/ 4 w 12"/>
                <a:gd name="T33" fmla="*/ 12 h 16"/>
                <a:gd name="T34" fmla="*/ 6 w 12"/>
                <a:gd name="T35" fmla="*/ 11 h 16"/>
                <a:gd name="T36" fmla="*/ 8 w 12"/>
                <a:gd name="T37" fmla="*/ 8 h 16"/>
                <a:gd name="T38" fmla="*/ 8 w 12"/>
                <a:gd name="T39" fmla="*/ 6 h 16"/>
                <a:gd name="T40" fmla="*/ 8 w 12"/>
                <a:gd name="T41" fmla="*/ 6 h 16"/>
                <a:gd name="T42" fmla="*/ 7 w 12"/>
                <a:gd name="T43" fmla="*/ 6 h 16"/>
                <a:gd name="T44" fmla="*/ 4 w 12"/>
                <a:gd name="T45" fmla="*/ 10 h 16"/>
                <a:gd name="T46" fmla="*/ 3 w 12"/>
                <a:gd name="T47"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6">
                  <a:moveTo>
                    <a:pt x="4" y="16"/>
                  </a:moveTo>
                  <a:cubicBezTo>
                    <a:pt x="2" y="16"/>
                    <a:pt x="1" y="14"/>
                    <a:pt x="0" y="12"/>
                  </a:cubicBezTo>
                  <a:cubicBezTo>
                    <a:pt x="0" y="12"/>
                    <a:pt x="0" y="11"/>
                    <a:pt x="0" y="10"/>
                  </a:cubicBezTo>
                  <a:cubicBezTo>
                    <a:pt x="0" y="8"/>
                    <a:pt x="1" y="6"/>
                    <a:pt x="1" y="5"/>
                  </a:cubicBezTo>
                  <a:cubicBezTo>
                    <a:pt x="2" y="3"/>
                    <a:pt x="4" y="0"/>
                    <a:pt x="6" y="0"/>
                  </a:cubicBezTo>
                  <a:cubicBezTo>
                    <a:pt x="7" y="0"/>
                    <a:pt x="8" y="1"/>
                    <a:pt x="9" y="2"/>
                  </a:cubicBezTo>
                  <a:cubicBezTo>
                    <a:pt x="9" y="2"/>
                    <a:pt x="9" y="3"/>
                    <a:pt x="9" y="3"/>
                  </a:cubicBezTo>
                  <a:cubicBezTo>
                    <a:pt x="9" y="3"/>
                    <a:pt x="9" y="3"/>
                    <a:pt x="9" y="3"/>
                  </a:cubicBezTo>
                  <a:cubicBezTo>
                    <a:pt x="10" y="3"/>
                    <a:pt x="10" y="4"/>
                    <a:pt x="11" y="5"/>
                  </a:cubicBezTo>
                  <a:cubicBezTo>
                    <a:pt x="12" y="7"/>
                    <a:pt x="11" y="10"/>
                    <a:pt x="8" y="13"/>
                  </a:cubicBezTo>
                  <a:cubicBezTo>
                    <a:pt x="7" y="13"/>
                    <a:pt x="7" y="14"/>
                    <a:pt x="6" y="14"/>
                  </a:cubicBezTo>
                  <a:cubicBezTo>
                    <a:pt x="6" y="14"/>
                    <a:pt x="6" y="15"/>
                    <a:pt x="6" y="15"/>
                  </a:cubicBezTo>
                  <a:cubicBezTo>
                    <a:pt x="6" y="15"/>
                    <a:pt x="6" y="16"/>
                    <a:pt x="5" y="16"/>
                  </a:cubicBezTo>
                  <a:cubicBezTo>
                    <a:pt x="5" y="16"/>
                    <a:pt x="5" y="16"/>
                    <a:pt x="4" y="16"/>
                  </a:cubicBezTo>
                  <a:close/>
                  <a:moveTo>
                    <a:pt x="3" y="11"/>
                  </a:moveTo>
                  <a:cubicBezTo>
                    <a:pt x="4" y="11"/>
                    <a:pt x="4" y="12"/>
                    <a:pt x="4" y="12"/>
                  </a:cubicBezTo>
                  <a:cubicBezTo>
                    <a:pt x="4" y="12"/>
                    <a:pt x="4" y="12"/>
                    <a:pt x="4" y="12"/>
                  </a:cubicBezTo>
                  <a:cubicBezTo>
                    <a:pt x="4" y="12"/>
                    <a:pt x="5" y="11"/>
                    <a:pt x="6" y="11"/>
                  </a:cubicBezTo>
                  <a:cubicBezTo>
                    <a:pt x="7" y="10"/>
                    <a:pt x="8" y="9"/>
                    <a:pt x="8" y="8"/>
                  </a:cubicBezTo>
                  <a:cubicBezTo>
                    <a:pt x="8" y="7"/>
                    <a:pt x="8" y="7"/>
                    <a:pt x="8" y="6"/>
                  </a:cubicBezTo>
                  <a:cubicBezTo>
                    <a:pt x="8" y="6"/>
                    <a:pt x="8" y="6"/>
                    <a:pt x="8" y="6"/>
                  </a:cubicBezTo>
                  <a:cubicBezTo>
                    <a:pt x="8" y="6"/>
                    <a:pt x="8" y="6"/>
                    <a:pt x="7" y="6"/>
                  </a:cubicBezTo>
                  <a:cubicBezTo>
                    <a:pt x="6" y="6"/>
                    <a:pt x="4" y="8"/>
                    <a:pt x="4" y="10"/>
                  </a:cubicBezTo>
                  <a:cubicBezTo>
                    <a:pt x="4" y="10"/>
                    <a:pt x="3" y="11"/>
                    <a:pt x="3" y="11"/>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nvGrpSpPr>
            <p:cNvPr id="15" name="组合 66"/>
            <p:cNvGrpSpPr/>
            <p:nvPr/>
          </p:nvGrpSpPr>
          <p:grpSpPr>
            <a:xfrm>
              <a:off x="5784167" y="1610075"/>
              <a:ext cx="427435" cy="264400"/>
              <a:chOff x="5784167" y="1610075"/>
              <a:chExt cx="427435" cy="264400"/>
            </a:xfrm>
            <a:grpFill/>
          </p:grpSpPr>
          <p:sp>
            <p:nvSpPr>
              <p:cNvPr id="164" name="Freeform 37"/>
              <p:cNvSpPr/>
              <p:nvPr/>
            </p:nvSpPr>
            <p:spPr bwMode="auto">
              <a:xfrm>
                <a:off x="5784167" y="1660096"/>
                <a:ext cx="239316" cy="214379"/>
              </a:xfrm>
              <a:custGeom>
                <a:avLst/>
                <a:gdLst>
                  <a:gd name="T0" fmla="*/ 5 w 38"/>
                  <a:gd name="T1" fmla="*/ 34 h 34"/>
                  <a:gd name="T2" fmla="*/ 0 w 38"/>
                  <a:gd name="T3" fmla="*/ 30 h 34"/>
                  <a:gd name="T4" fmla="*/ 3 w 38"/>
                  <a:gd name="T5" fmla="*/ 22 h 34"/>
                  <a:gd name="T6" fmla="*/ 7 w 38"/>
                  <a:gd name="T7" fmla="*/ 17 h 34"/>
                  <a:gd name="T8" fmla="*/ 14 w 38"/>
                  <a:gd name="T9" fmla="*/ 9 h 34"/>
                  <a:gd name="T10" fmla="*/ 16 w 38"/>
                  <a:gd name="T11" fmla="*/ 3 h 34"/>
                  <a:gd name="T12" fmla="*/ 15 w 38"/>
                  <a:gd name="T13" fmla="*/ 3 h 34"/>
                  <a:gd name="T14" fmla="*/ 14 w 38"/>
                  <a:gd name="T15" fmla="*/ 2 h 34"/>
                  <a:gd name="T16" fmla="*/ 7 w 38"/>
                  <a:gd name="T17" fmla="*/ 6 h 34"/>
                  <a:gd name="T18" fmla="*/ 6 w 38"/>
                  <a:gd name="T19" fmla="*/ 6 h 34"/>
                  <a:gd name="T20" fmla="*/ 5 w 38"/>
                  <a:gd name="T21" fmla="*/ 6 h 34"/>
                  <a:gd name="T22" fmla="*/ 5 w 38"/>
                  <a:gd name="T23" fmla="*/ 4 h 34"/>
                  <a:gd name="T24" fmla="*/ 10 w 38"/>
                  <a:gd name="T25" fmla="*/ 1 h 34"/>
                  <a:gd name="T26" fmla="*/ 14 w 38"/>
                  <a:gd name="T27" fmla="*/ 0 h 34"/>
                  <a:gd name="T28" fmla="*/ 18 w 38"/>
                  <a:gd name="T29" fmla="*/ 2 h 34"/>
                  <a:gd name="T30" fmla="*/ 17 w 38"/>
                  <a:gd name="T31" fmla="*/ 9 h 34"/>
                  <a:gd name="T32" fmla="*/ 9 w 38"/>
                  <a:gd name="T33" fmla="*/ 20 h 34"/>
                  <a:gd name="T34" fmla="*/ 7 w 38"/>
                  <a:gd name="T35" fmla="*/ 22 h 34"/>
                  <a:gd name="T36" fmla="*/ 7 w 38"/>
                  <a:gd name="T37" fmla="*/ 22 h 34"/>
                  <a:gd name="T38" fmla="*/ 3 w 38"/>
                  <a:gd name="T39" fmla="*/ 30 h 34"/>
                  <a:gd name="T40" fmla="*/ 5 w 38"/>
                  <a:gd name="T41" fmla="*/ 31 h 34"/>
                  <a:gd name="T42" fmla="*/ 9 w 38"/>
                  <a:gd name="T43" fmla="*/ 30 h 34"/>
                  <a:gd name="T44" fmla="*/ 10 w 38"/>
                  <a:gd name="T45" fmla="*/ 30 h 34"/>
                  <a:gd name="T46" fmla="*/ 35 w 38"/>
                  <a:gd name="T47" fmla="*/ 25 h 34"/>
                  <a:gd name="T48" fmla="*/ 36 w 38"/>
                  <a:gd name="T49" fmla="*/ 25 h 34"/>
                  <a:gd name="T50" fmla="*/ 38 w 38"/>
                  <a:gd name="T51" fmla="*/ 26 h 34"/>
                  <a:gd name="T52" fmla="*/ 37 w 38"/>
                  <a:gd name="T53" fmla="*/ 27 h 34"/>
                  <a:gd name="T54" fmla="*/ 32 w 38"/>
                  <a:gd name="T55" fmla="*/ 28 h 34"/>
                  <a:gd name="T56" fmla="*/ 29 w 38"/>
                  <a:gd name="T57" fmla="*/ 28 h 34"/>
                  <a:gd name="T58" fmla="*/ 15 w 38"/>
                  <a:gd name="T59" fmla="*/ 31 h 34"/>
                  <a:gd name="T60" fmla="*/ 12 w 38"/>
                  <a:gd name="T61" fmla="*/ 32 h 34"/>
                  <a:gd name="T62" fmla="*/ 6 w 38"/>
                  <a:gd name="T63" fmla="*/ 34 h 34"/>
                  <a:gd name="T64" fmla="*/ 5 w 38"/>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4">
                    <a:moveTo>
                      <a:pt x="5" y="34"/>
                    </a:moveTo>
                    <a:cubicBezTo>
                      <a:pt x="3" y="34"/>
                      <a:pt x="1" y="32"/>
                      <a:pt x="0" y="30"/>
                    </a:cubicBezTo>
                    <a:cubicBezTo>
                      <a:pt x="0" y="27"/>
                      <a:pt x="1" y="24"/>
                      <a:pt x="3" y="22"/>
                    </a:cubicBezTo>
                    <a:cubicBezTo>
                      <a:pt x="5" y="20"/>
                      <a:pt x="6" y="19"/>
                      <a:pt x="7" y="17"/>
                    </a:cubicBezTo>
                    <a:cubicBezTo>
                      <a:pt x="10" y="15"/>
                      <a:pt x="12" y="12"/>
                      <a:pt x="14" y="9"/>
                    </a:cubicBezTo>
                    <a:cubicBezTo>
                      <a:pt x="14" y="8"/>
                      <a:pt x="16" y="5"/>
                      <a:pt x="16" y="3"/>
                    </a:cubicBezTo>
                    <a:cubicBezTo>
                      <a:pt x="16" y="3"/>
                      <a:pt x="15" y="3"/>
                      <a:pt x="15" y="3"/>
                    </a:cubicBezTo>
                    <a:cubicBezTo>
                      <a:pt x="15" y="2"/>
                      <a:pt x="14" y="2"/>
                      <a:pt x="14" y="2"/>
                    </a:cubicBezTo>
                    <a:cubicBezTo>
                      <a:pt x="11" y="2"/>
                      <a:pt x="8" y="4"/>
                      <a:pt x="7" y="6"/>
                    </a:cubicBezTo>
                    <a:cubicBezTo>
                      <a:pt x="6" y="6"/>
                      <a:pt x="6" y="6"/>
                      <a:pt x="6" y="6"/>
                    </a:cubicBezTo>
                    <a:cubicBezTo>
                      <a:pt x="5" y="6"/>
                      <a:pt x="5" y="6"/>
                      <a:pt x="5" y="6"/>
                    </a:cubicBezTo>
                    <a:cubicBezTo>
                      <a:pt x="5" y="5"/>
                      <a:pt x="5" y="5"/>
                      <a:pt x="5" y="4"/>
                    </a:cubicBezTo>
                    <a:cubicBezTo>
                      <a:pt x="6" y="3"/>
                      <a:pt x="8" y="2"/>
                      <a:pt x="10" y="1"/>
                    </a:cubicBezTo>
                    <a:cubicBezTo>
                      <a:pt x="11" y="0"/>
                      <a:pt x="13" y="0"/>
                      <a:pt x="14" y="0"/>
                    </a:cubicBezTo>
                    <a:cubicBezTo>
                      <a:pt x="16" y="0"/>
                      <a:pt x="17" y="1"/>
                      <a:pt x="18" y="2"/>
                    </a:cubicBezTo>
                    <a:cubicBezTo>
                      <a:pt x="19" y="4"/>
                      <a:pt x="18" y="7"/>
                      <a:pt x="17" y="9"/>
                    </a:cubicBezTo>
                    <a:cubicBezTo>
                      <a:pt x="15" y="13"/>
                      <a:pt x="12" y="16"/>
                      <a:pt x="9" y="20"/>
                    </a:cubicBezTo>
                    <a:cubicBezTo>
                      <a:pt x="8" y="21"/>
                      <a:pt x="8" y="21"/>
                      <a:pt x="7" y="22"/>
                    </a:cubicBezTo>
                    <a:cubicBezTo>
                      <a:pt x="7" y="22"/>
                      <a:pt x="7" y="22"/>
                      <a:pt x="7" y="22"/>
                    </a:cubicBezTo>
                    <a:cubicBezTo>
                      <a:pt x="5" y="24"/>
                      <a:pt x="2" y="28"/>
                      <a:pt x="3" y="30"/>
                    </a:cubicBezTo>
                    <a:cubicBezTo>
                      <a:pt x="3" y="30"/>
                      <a:pt x="4" y="31"/>
                      <a:pt x="5" y="31"/>
                    </a:cubicBezTo>
                    <a:cubicBezTo>
                      <a:pt x="7" y="31"/>
                      <a:pt x="8" y="30"/>
                      <a:pt x="9" y="30"/>
                    </a:cubicBezTo>
                    <a:cubicBezTo>
                      <a:pt x="10" y="30"/>
                      <a:pt x="10" y="30"/>
                      <a:pt x="10" y="30"/>
                    </a:cubicBezTo>
                    <a:cubicBezTo>
                      <a:pt x="19" y="27"/>
                      <a:pt x="28" y="25"/>
                      <a:pt x="35" y="25"/>
                    </a:cubicBezTo>
                    <a:cubicBezTo>
                      <a:pt x="36" y="25"/>
                      <a:pt x="36" y="25"/>
                      <a:pt x="36" y="25"/>
                    </a:cubicBezTo>
                    <a:cubicBezTo>
                      <a:pt x="37" y="25"/>
                      <a:pt x="38" y="26"/>
                      <a:pt x="38" y="26"/>
                    </a:cubicBezTo>
                    <a:cubicBezTo>
                      <a:pt x="38" y="27"/>
                      <a:pt x="37" y="27"/>
                      <a:pt x="37" y="27"/>
                    </a:cubicBezTo>
                    <a:cubicBezTo>
                      <a:pt x="35" y="28"/>
                      <a:pt x="33" y="28"/>
                      <a:pt x="32" y="28"/>
                    </a:cubicBezTo>
                    <a:cubicBezTo>
                      <a:pt x="31" y="28"/>
                      <a:pt x="30" y="28"/>
                      <a:pt x="29" y="28"/>
                    </a:cubicBezTo>
                    <a:cubicBezTo>
                      <a:pt x="23" y="29"/>
                      <a:pt x="19" y="30"/>
                      <a:pt x="15" y="31"/>
                    </a:cubicBezTo>
                    <a:cubicBezTo>
                      <a:pt x="14" y="31"/>
                      <a:pt x="13" y="32"/>
                      <a:pt x="12" y="32"/>
                    </a:cubicBezTo>
                    <a:cubicBezTo>
                      <a:pt x="10" y="33"/>
                      <a:pt x="8" y="33"/>
                      <a:pt x="6" y="34"/>
                    </a:cubicBezTo>
                    <a:cubicBezTo>
                      <a:pt x="6" y="34"/>
                      <a:pt x="5" y="34"/>
                      <a:pt x="5" y="34"/>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65" name="Freeform 38"/>
              <p:cNvSpPr/>
              <p:nvPr/>
            </p:nvSpPr>
            <p:spPr bwMode="auto">
              <a:xfrm>
                <a:off x="5891323" y="1616031"/>
                <a:ext cx="195263" cy="202469"/>
              </a:xfrm>
              <a:custGeom>
                <a:avLst/>
                <a:gdLst>
                  <a:gd name="T0" fmla="*/ 8 w 31"/>
                  <a:gd name="T1" fmla="*/ 32 h 32"/>
                  <a:gd name="T2" fmla="*/ 5 w 31"/>
                  <a:gd name="T3" fmla="*/ 32 h 32"/>
                  <a:gd name="T4" fmla="*/ 1 w 31"/>
                  <a:gd name="T5" fmla="*/ 29 h 32"/>
                  <a:gd name="T6" fmla="*/ 1 w 31"/>
                  <a:gd name="T7" fmla="*/ 25 h 32"/>
                  <a:gd name="T8" fmla="*/ 2 w 31"/>
                  <a:gd name="T9" fmla="*/ 25 h 32"/>
                  <a:gd name="T10" fmla="*/ 3 w 31"/>
                  <a:gd name="T11" fmla="*/ 25 h 32"/>
                  <a:gd name="T12" fmla="*/ 3 w 31"/>
                  <a:gd name="T13" fmla="*/ 26 h 32"/>
                  <a:gd name="T14" fmla="*/ 3 w 31"/>
                  <a:gd name="T15" fmla="*/ 27 h 32"/>
                  <a:gd name="T16" fmla="*/ 7 w 31"/>
                  <a:gd name="T17" fmla="*/ 29 h 32"/>
                  <a:gd name="T18" fmla="*/ 8 w 31"/>
                  <a:gd name="T19" fmla="*/ 29 h 32"/>
                  <a:gd name="T20" fmla="*/ 14 w 31"/>
                  <a:gd name="T21" fmla="*/ 26 h 32"/>
                  <a:gd name="T22" fmla="*/ 15 w 31"/>
                  <a:gd name="T23" fmla="*/ 23 h 32"/>
                  <a:gd name="T24" fmla="*/ 15 w 31"/>
                  <a:gd name="T25" fmla="*/ 23 h 32"/>
                  <a:gd name="T26" fmla="*/ 16 w 31"/>
                  <a:gd name="T27" fmla="*/ 18 h 32"/>
                  <a:gd name="T28" fmla="*/ 16 w 31"/>
                  <a:gd name="T29" fmla="*/ 18 h 32"/>
                  <a:gd name="T30" fmla="*/ 15 w 31"/>
                  <a:gd name="T31" fmla="*/ 16 h 32"/>
                  <a:gd name="T32" fmla="*/ 15 w 31"/>
                  <a:gd name="T33" fmla="*/ 16 h 32"/>
                  <a:gd name="T34" fmla="*/ 13 w 31"/>
                  <a:gd name="T35" fmla="*/ 17 h 32"/>
                  <a:gd name="T36" fmla="*/ 11 w 31"/>
                  <a:gd name="T37" fmla="*/ 19 h 32"/>
                  <a:gd name="T38" fmla="*/ 10 w 31"/>
                  <a:gd name="T39" fmla="*/ 20 h 32"/>
                  <a:gd name="T40" fmla="*/ 9 w 31"/>
                  <a:gd name="T41" fmla="*/ 20 h 32"/>
                  <a:gd name="T42" fmla="*/ 7 w 31"/>
                  <a:gd name="T43" fmla="*/ 18 h 32"/>
                  <a:gd name="T44" fmla="*/ 9 w 31"/>
                  <a:gd name="T45" fmla="*/ 9 h 32"/>
                  <a:gd name="T46" fmla="*/ 10 w 31"/>
                  <a:gd name="T47" fmla="*/ 9 h 32"/>
                  <a:gd name="T48" fmla="*/ 10 w 31"/>
                  <a:gd name="T49" fmla="*/ 6 h 32"/>
                  <a:gd name="T50" fmla="*/ 11 w 31"/>
                  <a:gd name="T51" fmla="*/ 5 h 32"/>
                  <a:gd name="T52" fmla="*/ 12 w 31"/>
                  <a:gd name="T53" fmla="*/ 4 h 32"/>
                  <a:gd name="T54" fmla="*/ 13 w 31"/>
                  <a:gd name="T55" fmla="*/ 4 h 32"/>
                  <a:gd name="T56" fmla="*/ 18 w 31"/>
                  <a:gd name="T57" fmla="*/ 2 h 32"/>
                  <a:gd name="T58" fmla="*/ 25 w 31"/>
                  <a:gd name="T59" fmla="*/ 0 h 32"/>
                  <a:gd name="T60" fmla="*/ 25 w 31"/>
                  <a:gd name="T61" fmla="*/ 0 h 32"/>
                  <a:gd name="T62" fmla="*/ 28 w 31"/>
                  <a:gd name="T63" fmla="*/ 0 h 32"/>
                  <a:gd name="T64" fmla="*/ 30 w 31"/>
                  <a:gd name="T65" fmla="*/ 0 h 32"/>
                  <a:gd name="T66" fmla="*/ 31 w 31"/>
                  <a:gd name="T67" fmla="*/ 1 h 32"/>
                  <a:gd name="T68" fmla="*/ 30 w 31"/>
                  <a:gd name="T69" fmla="*/ 2 h 32"/>
                  <a:gd name="T70" fmla="*/ 27 w 31"/>
                  <a:gd name="T71" fmla="*/ 3 h 32"/>
                  <a:gd name="T72" fmla="*/ 26 w 31"/>
                  <a:gd name="T73" fmla="*/ 3 h 32"/>
                  <a:gd name="T74" fmla="*/ 20 w 31"/>
                  <a:gd name="T75" fmla="*/ 4 h 32"/>
                  <a:gd name="T76" fmla="*/ 20 w 31"/>
                  <a:gd name="T77" fmla="*/ 4 h 32"/>
                  <a:gd name="T78" fmla="*/ 12 w 31"/>
                  <a:gd name="T79" fmla="*/ 9 h 32"/>
                  <a:gd name="T80" fmla="*/ 12 w 31"/>
                  <a:gd name="T81" fmla="*/ 11 h 32"/>
                  <a:gd name="T82" fmla="*/ 11 w 31"/>
                  <a:gd name="T83" fmla="*/ 12 h 32"/>
                  <a:gd name="T84" fmla="*/ 11 w 31"/>
                  <a:gd name="T85" fmla="*/ 14 h 32"/>
                  <a:gd name="T86" fmla="*/ 10 w 31"/>
                  <a:gd name="T87" fmla="*/ 15 h 32"/>
                  <a:gd name="T88" fmla="*/ 15 w 31"/>
                  <a:gd name="T89" fmla="*/ 13 h 32"/>
                  <a:gd name="T90" fmla="*/ 18 w 31"/>
                  <a:gd name="T91" fmla="*/ 16 h 32"/>
                  <a:gd name="T92" fmla="*/ 18 w 31"/>
                  <a:gd name="T93" fmla="*/ 23 h 32"/>
                  <a:gd name="T94" fmla="*/ 18 w 31"/>
                  <a:gd name="T95" fmla="*/ 24 h 32"/>
                  <a:gd name="T96" fmla="*/ 16 w 31"/>
                  <a:gd name="T97" fmla="*/ 28 h 32"/>
                  <a:gd name="T98" fmla="*/ 8 w 31"/>
                  <a:gd name="T9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2">
                    <a:moveTo>
                      <a:pt x="8" y="32"/>
                    </a:moveTo>
                    <a:cubicBezTo>
                      <a:pt x="7" y="32"/>
                      <a:pt x="6" y="32"/>
                      <a:pt x="5" y="32"/>
                    </a:cubicBezTo>
                    <a:cubicBezTo>
                      <a:pt x="3" y="31"/>
                      <a:pt x="2" y="31"/>
                      <a:pt x="1" y="29"/>
                    </a:cubicBezTo>
                    <a:cubicBezTo>
                      <a:pt x="0" y="27"/>
                      <a:pt x="0" y="26"/>
                      <a:pt x="1" y="25"/>
                    </a:cubicBezTo>
                    <a:cubicBezTo>
                      <a:pt x="2" y="25"/>
                      <a:pt x="2" y="25"/>
                      <a:pt x="2" y="25"/>
                    </a:cubicBezTo>
                    <a:cubicBezTo>
                      <a:pt x="3" y="25"/>
                      <a:pt x="3" y="25"/>
                      <a:pt x="3" y="25"/>
                    </a:cubicBezTo>
                    <a:cubicBezTo>
                      <a:pt x="3" y="25"/>
                      <a:pt x="3" y="26"/>
                      <a:pt x="3" y="26"/>
                    </a:cubicBezTo>
                    <a:cubicBezTo>
                      <a:pt x="3" y="27"/>
                      <a:pt x="3" y="27"/>
                      <a:pt x="3" y="27"/>
                    </a:cubicBezTo>
                    <a:cubicBezTo>
                      <a:pt x="4" y="28"/>
                      <a:pt x="5" y="29"/>
                      <a:pt x="7" y="29"/>
                    </a:cubicBezTo>
                    <a:cubicBezTo>
                      <a:pt x="7" y="29"/>
                      <a:pt x="8" y="29"/>
                      <a:pt x="8" y="29"/>
                    </a:cubicBezTo>
                    <a:cubicBezTo>
                      <a:pt x="9" y="29"/>
                      <a:pt x="12" y="29"/>
                      <a:pt x="14" y="26"/>
                    </a:cubicBezTo>
                    <a:cubicBezTo>
                      <a:pt x="15" y="26"/>
                      <a:pt x="15" y="24"/>
                      <a:pt x="15" y="23"/>
                    </a:cubicBezTo>
                    <a:cubicBezTo>
                      <a:pt x="15" y="23"/>
                      <a:pt x="15" y="23"/>
                      <a:pt x="15" y="23"/>
                    </a:cubicBezTo>
                    <a:cubicBezTo>
                      <a:pt x="15" y="21"/>
                      <a:pt x="16" y="19"/>
                      <a:pt x="16" y="18"/>
                    </a:cubicBezTo>
                    <a:cubicBezTo>
                      <a:pt x="16" y="18"/>
                      <a:pt x="16" y="18"/>
                      <a:pt x="16" y="18"/>
                    </a:cubicBezTo>
                    <a:cubicBezTo>
                      <a:pt x="16" y="17"/>
                      <a:pt x="15" y="16"/>
                      <a:pt x="15" y="16"/>
                    </a:cubicBezTo>
                    <a:cubicBezTo>
                      <a:pt x="15" y="16"/>
                      <a:pt x="15" y="16"/>
                      <a:pt x="15" y="16"/>
                    </a:cubicBezTo>
                    <a:cubicBezTo>
                      <a:pt x="15" y="16"/>
                      <a:pt x="14" y="16"/>
                      <a:pt x="13" y="17"/>
                    </a:cubicBezTo>
                    <a:cubicBezTo>
                      <a:pt x="12" y="17"/>
                      <a:pt x="12" y="18"/>
                      <a:pt x="11" y="19"/>
                    </a:cubicBezTo>
                    <a:cubicBezTo>
                      <a:pt x="10" y="19"/>
                      <a:pt x="10" y="19"/>
                      <a:pt x="10" y="20"/>
                    </a:cubicBezTo>
                    <a:cubicBezTo>
                      <a:pt x="9" y="20"/>
                      <a:pt x="9" y="20"/>
                      <a:pt x="9" y="20"/>
                    </a:cubicBezTo>
                    <a:cubicBezTo>
                      <a:pt x="8" y="20"/>
                      <a:pt x="7" y="19"/>
                      <a:pt x="7" y="18"/>
                    </a:cubicBezTo>
                    <a:cubicBezTo>
                      <a:pt x="7" y="15"/>
                      <a:pt x="8" y="12"/>
                      <a:pt x="9" y="9"/>
                    </a:cubicBezTo>
                    <a:cubicBezTo>
                      <a:pt x="9" y="9"/>
                      <a:pt x="10" y="9"/>
                      <a:pt x="10" y="9"/>
                    </a:cubicBezTo>
                    <a:cubicBezTo>
                      <a:pt x="10" y="8"/>
                      <a:pt x="10" y="7"/>
                      <a:pt x="10" y="6"/>
                    </a:cubicBezTo>
                    <a:cubicBezTo>
                      <a:pt x="11" y="6"/>
                      <a:pt x="11" y="5"/>
                      <a:pt x="11" y="5"/>
                    </a:cubicBezTo>
                    <a:cubicBezTo>
                      <a:pt x="11" y="4"/>
                      <a:pt x="12" y="4"/>
                      <a:pt x="12" y="4"/>
                    </a:cubicBezTo>
                    <a:cubicBezTo>
                      <a:pt x="12" y="4"/>
                      <a:pt x="12" y="4"/>
                      <a:pt x="13" y="4"/>
                    </a:cubicBezTo>
                    <a:cubicBezTo>
                      <a:pt x="14" y="3"/>
                      <a:pt x="16" y="2"/>
                      <a:pt x="18" y="2"/>
                    </a:cubicBezTo>
                    <a:cubicBezTo>
                      <a:pt x="20" y="1"/>
                      <a:pt x="22" y="1"/>
                      <a:pt x="25" y="0"/>
                    </a:cubicBezTo>
                    <a:cubicBezTo>
                      <a:pt x="25" y="0"/>
                      <a:pt x="25" y="0"/>
                      <a:pt x="25" y="0"/>
                    </a:cubicBezTo>
                    <a:cubicBezTo>
                      <a:pt x="26" y="0"/>
                      <a:pt x="27" y="0"/>
                      <a:pt x="28" y="0"/>
                    </a:cubicBezTo>
                    <a:cubicBezTo>
                      <a:pt x="29" y="0"/>
                      <a:pt x="30" y="0"/>
                      <a:pt x="30" y="0"/>
                    </a:cubicBezTo>
                    <a:cubicBezTo>
                      <a:pt x="31" y="0"/>
                      <a:pt x="31" y="1"/>
                      <a:pt x="31" y="1"/>
                    </a:cubicBezTo>
                    <a:cubicBezTo>
                      <a:pt x="31" y="2"/>
                      <a:pt x="31" y="2"/>
                      <a:pt x="30" y="2"/>
                    </a:cubicBezTo>
                    <a:cubicBezTo>
                      <a:pt x="29" y="3"/>
                      <a:pt x="28" y="3"/>
                      <a:pt x="27" y="3"/>
                    </a:cubicBezTo>
                    <a:cubicBezTo>
                      <a:pt x="26" y="3"/>
                      <a:pt x="26" y="3"/>
                      <a:pt x="26" y="3"/>
                    </a:cubicBezTo>
                    <a:cubicBezTo>
                      <a:pt x="23" y="4"/>
                      <a:pt x="21" y="4"/>
                      <a:pt x="20" y="4"/>
                    </a:cubicBezTo>
                    <a:cubicBezTo>
                      <a:pt x="20" y="4"/>
                      <a:pt x="20" y="4"/>
                      <a:pt x="20" y="4"/>
                    </a:cubicBezTo>
                    <a:cubicBezTo>
                      <a:pt x="17" y="5"/>
                      <a:pt x="12" y="7"/>
                      <a:pt x="12" y="9"/>
                    </a:cubicBezTo>
                    <a:cubicBezTo>
                      <a:pt x="12" y="10"/>
                      <a:pt x="12" y="10"/>
                      <a:pt x="12" y="11"/>
                    </a:cubicBezTo>
                    <a:cubicBezTo>
                      <a:pt x="12" y="11"/>
                      <a:pt x="12" y="11"/>
                      <a:pt x="11" y="12"/>
                    </a:cubicBezTo>
                    <a:cubicBezTo>
                      <a:pt x="11" y="12"/>
                      <a:pt x="11" y="13"/>
                      <a:pt x="11" y="14"/>
                    </a:cubicBezTo>
                    <a:cubicBezTo>
                      <a:pt x="11" y="14"/>
                      <a:pt x="10" y="15"/>
                      <a:pt x="10" y="15"/>
                    </a:cubicBezTo>
                    <a:cubicBezTo>
                      <a:pt x="12" y="14"/>
                      <a:pt x="14" y="13"/>
                      <a:pt x="15" y="13"/>
                    </a:cubicBezTo>
                    <a:cubicBezTo>
                      <a:pt x="16" y="13"/>
                      <a:pt x="18" y="14"/>
                      <a:pt x="18" y="16"/>
                    </a:cubicBezTo>
                    <a:cubicBezTo>
                      <a:pt x="19" y="18"/>
                      <a:pt x="19" y="21"/>
                      <a:pt x="18" y="23"/>
                    </a:cubicBezTo>
                    <a:cubicBezTo>
                      <a:pt x="18" y="23"/>
                      <a:pt x="18" y="23"/>
                      <a:pt x="18" y="24"/>
                    </a:cubicBezTo>
                    <a:cubicBezTo>
                      <a:pt x="18" y="25"/>
                      <a:pt x="17" y="27"/>
                      <a:pt x="16" y="28"/>
                    </a:cubicBezTo>
                    <a:cubicBezTo>
                      <a:pt x="15" y="31"/>
                      <a:pt x="11" y="32"/>
                      <a:pt x="8" y="32"/>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67" name="Freeform 40"/>
              <p:cNvSpPr>
                <a:spLocks noEditPoints="1"/>
              </p:cNvSpPr>
              <p:nvPr/>
            </p:nvSpPr>
            <p:spPr bwMode="auto">
              <a:xfrm>
                <a:off x="6054439" y="1610075"/>
                <a:ext cx="157163" cy="239390"/>
              </a:xfrm>
              <a:custGeom>
                <a:avLst/>
                <a:gdLst>
                  <a:gd name="T0" fmla="*/ 2 w 25"/>
                  <a:gd name="T1" fmla="*/ 38 h 38"/>
                  <a:gd name="T2" fmla="*/ 0 w 25"/>
                  <a:gd name="T3" fmla="*/ 37 h 38"/>
                  <a:gd name="T4" fmla="*/ 0 w 25"/>
                  <a:gd name="T5" fmla="*/ 36 h 38"/>
                  <a:gd name="T6" fmla="*/ 8 w 25"/>
                  <a:gd name="T7" fmla="*/ 21 h 38"/>
                  <a:gd name="T8" fmla="*/ 11 w 25"/>
                  <a:gd name="T9" fmla="*/ 17 h 38"/>
                  <a:gd name="T10" fmla="*/ 14 w 25"/>
                  <a:gd name="T11" fmla="*/ 11 h 38"/>
                  <a:gd name="T12" fmla="*/ 22 w 25"/>
                  <a:gd name="T13" fmla="*/ 0 h 38"/>
                  <a:gd name="T14" fmla="*/ 23 w 25"/>
                  <a:gd name="T15" fmla="*/ 0 h 38"/>
                  <a:gd name="T16" fmla="*/ 24 w 25"/>
                  <a:gd name="T17" fmla="*/ 1 h 38"/>
                  <a:gd name="T18" fmla="*/ 24 w 25"/>
                  <a:gd name="T19" fmla="*/ 2 h 38"/>
                  <a:gd name="T20" fmla="*/ 24 w 25"/>
                  <a:gd name="T21" fmla="*/ 3 h 38"/>
                  <a:gd name="T22" fmla="*/ 23 w 25"/>
                  <a:gd name="T23" fmla="*/ 4 h 38"/>
                  <a:gd name="T24" fmla="*/ 22 w 25"/>
                  <a:gd name="T25" fmla="*/ 5 h 38"/>
                  <a:gd name="T26" fmla="*/ 22 w 25"/>
                  <a:gd name="T27" fmla="*/ 5 h 38"/>
                  <a:gd name="T28" fmla="*/ 17 w 25"/>
                  <a:gd name="T29" fmla="*/ 13 h 38"/>
                  <a:gd name="T30" fmla="*/ 14 w 25"/>
                  <a:gd name="T31" fmla="*/ 18 h 38"/>
                  <a:gd name="T32" fmla="*/ 11 w 25"/>
                  <a:gd name="T33" fmla="*/ 22 h 38"/>
                  <a:gd name="T34" fmla="*/ 7 w 25"/>
                  <a:gd name="T35" fmla="*/ 27 h 38"/>
                  <a:gd name="T36" fmla="*/ 4 w 25"/>
                  <a:gd name="T37" fmla="*/ 33 h 38"/>
                  <a:gd name="T38" fmla="*/ 10 w 25"/>
                  <a:gd name="T39" fmla="*/ 28 h 38"/>
                  <a:gd name="T40" fmla="*/ 12 w 25"/>
                  <a:gd name="T41" fmla="*/ 23 h 38"/>
                  <a:gd name="T42" fmla="*/ 17 w 25"/>
                  <a:gd name="T43" fmla="*/ 18 h 38"/>
                  <a:gd name="T44" fmla="*/ 18 w 25"/>
                  <a:gd name="T45" fmla="*/ 17 h 38"/>
                  <a:gd name="T46" fmla="*/ 19 w 25"/>
                  <a:gd name="T47" fmla="*/ 18 h 38"/>
                  <a:gd name="T48" fmla="*/ 20 w 25"/>
                  <a:gd name="T49" fmla="*/ 20 h 38"/>
                  <a:gd name="T50" fmla="*/ 19 w 25"/>
                  <a:gd name="T51" fmla="*/ 20 h 38"/>
                  <a:gd name="T52" fmla="*/ 22 w 25"/>
                  <a:gd name="T53" fmla="*/ 23 h 38"/>
                  <a:gd name="T54" fmla="*/ 19 w 25"/>
                  <a:gd name="T55" fmla="*/ 30 h 38"/>
                  <a:gd name="T56" fmla="*/ 15 w 25"/>
                  <a:gd name="T57" fmla="*/ 32 h 38"/>
                  <a:gd name="T58" fmla="*/ 13 w 25"/>
                  <a:gd name="T59" fmla="*/ 32 h 38"/>
                  <a:gd name="T60" fmla="*/ 13 w 25"/>
                  <a:gd name="T61" fmla="*/ 33 h 38"/>
                  <a:gd name="T62" fmla="*/ 12 w 25"/>
                  <a:gd name="T63" fmla="*/ 34 h 38"/>
                  <a:gd name="T64" fmla="*/ 11 w 25"/>
                  <a:gd name="T65" fmla="*/ 33 h 38"/>
                  <a:gd name="T66" fmla="*/ 10 w 25"/>
                  <a:gd name="T67" fmla="*/ 32 h 38"/>
                  <a:gd name="T68" fmla="*/ 2 w 25"/>
                  <a:gd name="T69" fmla="*/ 38 h 38"/>
                  <a:gd name="T70" fmla="*/ 2 w 25"/>
                  <a:gd name="T71" fmla="*/ 38 h 38"/>
                  <a:gd name="T72" fmla="*/ 14 w 25"/>
                  <a:gd name="T73" fmla="*/ 28 h 38"/>
                  <a:gd name="T74" fmla="*/ 14 w 25"/>
                  <a:gd name="T75" fmla="*/ 29 h 38"/>
                  <a:gd name="T76" fmla="*/ 14 w 25"/>
                  <a:gd name="T77" fmla="*/ 29 h 38"/>
                  <a:gd name="T78" fmla="*/ 14 w 25"/>
                  <a:gd name="T79" fmla="*/ 29 h 38"/>
                  <a:gd name="T80" fmla="*/ 18 w 25"/>
                  <a:gd name="T81" fmla="*/ 26 h 38"/>
                  <a:gd name="T82" fmla="*/ 18 w 25"/>
                  <a:gd name="T83" fmla="*/ 26 h 38"/>
                  <a:gd name="T84" fmla="*/ 19 w 25"/>
                  <a:gd name="T85" fmla="*/ 24 h 38"/>
                  <a:gd name="T86" fmla="*/ 18 w 25"/>
                  <a:gd name="T87" fmla="*/ 23 h 38"/>
                  <a:gd name="T88" fmla="*/ 17 w 25"/>
                  <a:gd name="T89" fmla="*/ 24 h 38"/>
                  <a:gd name="T90" fmla="*/ 14 w 25"/>
                  <a:gd name="T9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 h="38">
                    <a:moveTo>
                      <a:pt x="2" y="38"/>
                    </a:moveTo>
                    <a:cubicBezTo>
                      <a:pt x="1" y="38"/>
                      <a:pt x="1" y="38"/>
                      <a:pt x="0" y="37"/>
                    </a:cubicBezTo>
                    <a:cubicBezTo>
                      <a:pt x="0" y="37"/>
                      <a:pt x="0" y="36"/>
                      <a:pt x="0" y="36"/>
                    </a:cubicBezTo>
                    <a:cubicBezTo>
                      <a:pt x="1" y="30"/>
                      <a:pt x="4" y="25"/>
                      <a:pt x="8" y="21"/>
                    </a:cubicBezTo>
                    <a:cubicBezTo>
                      <a:pt x="9" y="19"/>
                      <a:pt x="10" y="18"/>
                      <a:pt x="11" y="17"/>
                    </a:cubicBezTo>
                    <a:cubicBezTo>
                      <a:pt x="12" y="15"/>
                      <a:pt x="13" y="13"/>
                      <a:pt x="14" y="11"/>
                    </a:cubicBezTo>
                    <a:cubicBezTo>
                      <a:pt x="16" y="7"/>
                      <a:pt x="18" y="3"/>
                      <a:pt x="22" y="0"/>
                    </a:cubicBezTo>
                    <a:cubicBezTo>
                      <a:pt x="22" y="0"/>
                      <a:pt x="23" y="0"/>
                      <a:pt x="23" y="0"/>
                    </a:cubicBezTo>
                    <a:cubicBezTo>
                      <a:pt x="24" y="0"/>
                      <a:pt x="24" y="0"/>
                      <a:pt x="24" y="1"/>
                    </a:cubicBezTo>
                    <a:cubicBezTo>
                      <a:pt x="25" y="1"/>
                      <a:pt x="25" y="2"/>
                      <a:pt x="24" y="2"/>
                    </a:cubicBezTo>
                    <a:cubicBezTo>
                      <a:pt x="24" y="3"/>
                      <a:pt x="24" y="3"/>
                      <a:pt x="24" y="3"/>
                    </a:cubicBezTo>
                    <a:cubicBezTo>
                      <a:pt x="24" y="3"/>
                      <a:pt x="23" y="4"/>
                      <a:pt x="23" y="4"/>
                    </a:cubicBezTo>
                    <a:cubicBezTo>
                      <a:pt x="23" y="5"/>
                      <a:pt x="22" y="5"/>
                      <a:pt x="22" y="5"/>
                    </a:cubicBezTo>
                    <a:cubicBezTo>
                      <a:pt x="22" y="5"/>
                      <a:pt x="22" y="5"/>
                      <a:pt x="22" y="5"/>
                    </a:cubicBezTo>
                    <a:cubicBezTo>
                      <a:pt x="20" y="7"/>
                      <a:pt x="18" y="10"/>
                      <a:pt x="17" y="13"/>
                    </a:cubicBezTo>
                    <a:cubicBezTo>
                      <a:pt x="16" y="15"/>
                      <a:pt x="15" y="17"/>
                      <a:pt x="14" y="18"/>
                    </a:cubicBezTo>
                    <a:cubicBezTo>
                      <a:pt x="13" y="20"/>
                      <a:pt x="12" y="21"/>
                      <a:pt x="11" y="22"/>
                    </a:cubicBezTo>
                    <a:cubicBezTo>
                      <a:pt x="10" y="24"/>
                      <a:pt x="8" y="25"/>
                      <a:pt x="7" y="27"/>
                    </a:cubicBezTo>
                    <a:cubicBezTo>
                      <a:pt x="6" y="29"/>
                      <a:pt x="5" y="31"/>
                      <a:pt x="4" y="33"/>
                    </a:cubicBezTo>
                    <a:cubicBezTo>
                      <a:pt x="6" y="32"/>
                      <a:pt x="8" y="30"/>
                      <a:pt x="10" y="28"/>
                    </a:cubicBezTo>
                    <a:cubicBezTo>
                      <a:pt x="10" y="26"/>
                      <a:pt x="11" y="25"/>
                      <a:pt x="12" y="23"/>
                    </a:cubicBezTo>
                    <a:cubicBezTo>
                      <a:pt x="14" y="21"/>
                      <a:pt x="16" y="19"/>
                      <a:pt x="17" y="18"/>
                    </a:cubicBezTo>
                    <a:cubicBezTo>
                      <a:pt x="17" y="17"/>
                      <a:pt x="18" y="17"/>
                      <a:pt x="18" y="17"/>
                    </a:cubicBezTo>
                    <a:cubicBezTo>
                      <a:pt x="19" y="17"/>
                      <a:pt x="19" y="18"/>
                      <a:pt x="19" y="18"/>
                    </a:cubicBezTo>
                    <a:cubicBezTo>
                      <a:pt x="20" y="19"/>
                      <a:pt x="20" y="19"/>
                      <a:pt x="20" y="20"/>
                    </a:cubicBezTo>
                    <a:cubicBezTo>
                      <a:pt x="19" y="20"/>
                      <a:pt x="19" y="20"/>
                      <a:pt x="19" y="20"/>
                    </a:cubicBezTo>
                    <a:cubicBezTo>
                      <a:pt x="21" y="20"/>
                      <a:pt x="22" y="21"/>
                      <a:pt x="22" y="23"/>
                    </a:cubicBezTo>
                    <a:cubicBezTo>
                      <a:pt x="22" y="25"/>
                      <a:pt x="21" y="28"/>
                      <a:pt x="19" y="30"/>
                    </a:cubicBezTo>
                    <a:cubicBezTo>
                      <a:pt x="19" y="30"/>
                      <a:pt x="17" y="32"/>
                      <a:pt x="15" y="32"/>
                    </a:cubicBezTo>
                    <a:cubicBezTo>
                      <a:pt x="14" y="32"/>
                      <a:pt x="14" y="32"/>
                      <a:pt x="13" y="32"/>
                    </a:cubicBezTo>
                    <a:cubicBezTo>
                      <a:pt x="13" y="33"/>
                      <a:pt x="13" y="33"/>
                      <a:pt x="13" y="33"/>
                    </a:cubicBezTo>
                    <a:cubicBezTo>
                      <a:pt x="13" y="33"/>
                      <a:pt x="12" y="34"/>
                      <a:pt x="12" y="34"/>
                    </a:cubicBezTo>
                    <a:cubicBezTo>
                      <a:pt x="11" y="34"/>
                      <a:pt x="11" y="33"/>
                      <a:pt x="11" y="33"/>
                    </a:cubicBezTo>
                    <a:cubicBezTo>
                      <a:pt x="10" y="33"/>
                      <a:pt x="10" y="32"/>
                      <a:pt x="10" y="32"/>
                    </a:cubicBezTo>
                    <a:cubicBezTo>
                      <a:pt x="8" y="34"/>
                      <a:pt x="5" y="36"/>
                      <a:pt x="2" y="38"/>
                    </a:cubicBezTo>
                    <a:cubicBezTo>
                      <a:pt x="2" y="38"/>
                      <a:pt x="2" y="38"/>
                      <a:pt x="2" y="38"/>
                    </a:cubicBezTo>
                    <a:close/>
                    <a:moveTo>
                      <a:pt x="14" y="28"/>
                    </a:moveTo>
                    <a:cubicBezTo>
                      <a:pt x="14" y="29"/>
                      <a:pt x="14" y="29"/>
                      <a:pt x="14" y="29"/>
                    </a:cubicBezTo>
                    <a:cubicBezTo>
                      <a:pt x="14" y="29"/>
                      <a:pt x="14" y="29"/>
                      <a:pt x="14" y="29"/>
                    </a:cubicBezTo>
                    <a:cubicBezTo>
                      <a:pt x="14" y="29"/>
                      <a:pt x="14" y="29"/>
                      <a:pt x="14" y="29"/>
                    </a:cubicBezTo>
                    <a:cubicBezTo>
                      <a:pt x="16" y="29"/>
                      <a:pt x="17" y="27"/>
                      <a:pt x="18" y="26"/>
                    </a:cubicBezTo>
                    <a:cubicBezTo>
                      <a:pt x="18" y="26"/>
                      <a:pt x="18" y="26"/>
                      <a:pt x="18" y="26"/>
                    </a:cubicBezTo>
                    <a:cubicBezTo>
                      <a:pt x="19" y="24"/>
                      <a:pt x="19" y="24"/>
                      <a:pt x="19" y="24"/>
                    </a:cubicBezTo>
                    <a:cubicBezTo>
                      <a:pt x="19" y="24"/>
                      <a:pt x="18" y="23"/>
                      <a:pt x="18" y="23"/>
                    </a:cubicBezTo>
                    <a:cubicBezTo>
                      <a:pt x="18" y="23"/>
                      <a:pt x="18" y="24"/>
                      <a:pt x="17" y="24"/>
                    </a:cubicBezTo>
                    <a:cubicBezTo>
                      <a:pt x="17" y="25"/>
                      <a:pt x="15" y="26"/>
                      <a:pt x="14" y="28"/>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sp>
        <p:nvSpPr>
          <p:cNvPr id="168" name="Freeform 42"/>
          <p:cNvSpPr/>
          <p:nvPr/>
        </p:nvSpPr>
        <p:spPr bwMode="auto">
          <a:xfrm>
            <a:off x="7915202" y="2843698"/>
            <a:ext cx="101204" cy="25011"/>
          </a:xfrm>
          <a:custGeom>
            <a:avLst/>
            <a:gdLst>
              <a:gd name="T0" fmla="*/ 11 w 16"/>
              <a:gd name="T1" fmla="*/ 4 h 4"/>
              <a:gd name="T2" fmla="*/ 9 w 16"/>
              <a:gd name="T3" fmla="*/ 4 h 4"/>
              <a:gd name="T4" fmla="*/ 8 w 16"/>
              <a:gd name="T5" fmla="*/ 4 h 4"/>
              <a:gd name="T6" fmla="*/ 1 w 16"/>
              <a:gd name="T7" fmla="*/ 3 h 4"/>
              <a:gd name="T8" fmla="*/ 0 w 16"/>
              <a:gd name="T9" fmla="*/ 1 h 4"/>
              <a:gd name="T10" fmla="*/ 2 w 16"/>
              <a:gd name="T11" fmla="*/ 0 h 4"/>
              <a:gd name="T12" fmla="*/ 2 w 16"/>
              <a:gd name="T13" fmla="*/ 0 h 4"/>
              <a:gd name="T14" fmla="*/ 9 w 16"/>
              <a:gd name="T15" fmla="*/ 1 h 4"/>
              <a:gd name="T16" fmla="*/ 9 w 16"/>
              <a:gd name="T17" fmla="*/ 1 h 4"/>
              <a:gd name="T18" fmla="*/ 11 w 16"/>
              <a:gd name="T19" fmla="*/ 1 h 4"/>
              <a:gd name="T20" fmla="*/ 13 w 16"/>
              <a:gd name="T21" fmla="*/ 1 h 4"/>
              <a:gd name="T22" fmla="*/ 15 w 16"/>
              <a:gd name="T23" fmla="*/ 1 h 4"/>
              <a:gd name="T24" fmla="*/ 16 w 16"/>
              <a:gd name="T25" fmla="*/ 2 h 4"/>
              <a:gd name="T26" fmla="*/ 15 w 16"/>
              <a:gd name="T27" fmla="*/ 3 h 4"/>
              <a:gd name="T28" fmla="*/ 11 w 16"/>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
                <a:moveTo>
                  <a:pt x="11" y="4"/>
                </a:moveTo>
                <a:cubicBezTo>
                  <a:pt x="10" y="4"/>
                  <a:pt x="10" y="4"/>
                  <a:pt x="9" y="4"/>
                </a:cubicBezTo>
                <a:cubicBezTo>
                  <a:pt x="8" y="4"/>
                  <a:pt x="8" y="4"/>
                  <a:pt x="8" y="4"/>
                </a:cubicBezTo>
                <a:cubicBezTo>
                  <a:pt x="6" y="4"/>
                  <a:pt x="4" y="4"/>
                  <a:pt x="1" y="3"/>
                </a:cubicBezTo>
                <a:cubicBezTo>
                  <a:pt x="0" y="3"/>
                  <a:pt x="0" y="2"/>
                  <a:pt x="0" y="1"/>
                </a:cubicBezTo>
                <a:cubicBezTo>
                  <a:pt x="0" y="1"/>
                  <a:pt x="1" y="0"/>
                  <a:pt x="2" y="0"/>
                </a:cubicBezTo>
                <a:cubicBezTo>
                  <a:pt x="2" y="0"/>
                  <a:pt x="2" y="0"/>
                  <a:pt x="2" y="0"/>
                </a:cubicBezTo>
                <a:cubicBezTo>
                  <a:pt x="4" y="1"/>
                  <a:pt x="7" y="1"/>
                  <a:pt x="9" y="1"/>
                </a:cubicBezTo>
                <a:cubicBezTo>
                  <a:pt x="9" y="1"/>
                  <a:pt x="9" y="1"/>
                  <a:pt x="9" y="1"/>
                </a:cubicBezTo>
                <a:cubicBezTo>
                  <a:pt x="10" y="1"/>
                  <a:pt x="10" y="1"/>
                  <a:pt x="11" y="1"/>
                </a:cubicBezTo>
                <a:cubicBezTo>
                  <a:pt x="12" y="1"/>
                  <a:pt x="12" y="1"/>
                  <a:pt x="13" y="1"/>
                </a:cubicBezTo>
                <a:cubicBezTo>
                  <a:pt x="14" y="1"/>
                  <a:pt x="14" y="1"/>
                  <a:pt x="15" y="1"/>
                </a:cubicBezTo>
                <a:cubicBezTo>
                  <a:pt x="16" y="1"/>
                  <a:pt x="16" y="2"/>
                  <a:pt x="16" y="2"/>
                </a:cubicBezTo>
                <a:cubicBezTo>
                  <a:pt x="16" y="3"/>
                  <a:pt x="16" y="3"/>
                  <a:pt x="15" y="3"/>
                </a:cubicBezTo>
                <a:cubicBezTo>
                  <a:pt x="14" y="4"/>
                  <a:pt x="12" y="4"/>
                  <a:pt x="11" y="4"/>
                </a:cubicBezTo>
                <a:close/>
              </a:path>
            </a:pathLst>
          </a:custGeom>
          <a:solidFill>
            <a:schemeClr val="bg1"/>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69" name="Freeform 43"/>
          <p:cNvSpPr/>
          <p:nvPr/>
        </p:nvSpPr>
        <p:spPr bwMode="auto">
          <a:xfrm>
            <a:off x="7928298" y="2855610"/>
            <a:ext cx="88106" cy="32157"/>
          </a:xfrm>
          <a:custGeom>
            <a:avLst/>
            <a:gdLst>
              <a:gd name="T0" fmla="*/ 12 w 14"/>
              <a:gd name="T1" fmla="*/ 5 h 5"/>
              <a:gd name="T2" fmla="*/ 10 w 14"/>
              <a:gd name="T3" fmla="*/ 5 h 5"/>
              <a:gd name="T4" fmla="*/ 10 w 14"/>
              <a:gd name="T5" fmla="*/ 5 h 5"/>
              <a:gd name="T6" fmla="*/ 9 w 14"/>
              <a:gd name="T7" fmla="*/ 5 h 5"/>
              <a:gd name="T8" fmla="*/ 5 w 14"/>
              <a:gd name="T9" fmla="*/ 5 h 5"/>
              <a:gd name="T10" fmla="*/ 5 w 14"/>
              <a:gd name="T11" fmla="*/ 5 h 5"/>
              <a:gd name="T12" fmla="*/ 1 w 14"/>
              <a:gd name="T13" fmla="*/ 2 h 5"/>
              <a:gd name="T14" fmla="*/ 2 w 14"/>
              <a:gd name="T15" fmla="*/ 0 h 5"/>
              <a:gd name="T16" fmla="*/ 3 w 14"/>
              <a:gd name="T17" fmla="*/ 1 h 5"/>
              <a:gd name="T18" fmla="*/ 3 w 14"/>
              <a:gd name="T19" fmla="*/ 1 h 5"/>
              <a:gd name="T20" fmla="*/ 8 w 14"/>
              <a:gd name="T21" fmla="*/ 2 h 5"/>
              <a:gd name="T22" fmla="*/ 14 w 14"/>
              <a:gd name="T23" fmla="*/ 3 h 5"/>
              <a:gd name="T24" fmla="*/ 14 w 14"/>
              <a:gd name="T25" fmla="*/ 4 h 5"/>
              <a:gd name="T26" fmla="*/ 13 w 14"/>
              <a:gd name="T27" fmla="*/ 5 h 5"/>
              <a:gd name="T28" fmla="*/ 12 w 14"/>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5">
                <a:moveTo>
                  <a:pt x="12" y="5"/>
                </a:moveTo>
                <a:cubicBezTo>
                  <a:pt x="11" y="5"/>
                  <a:pt x="11" y="5"/>
                  <a:pt x="10" y="5"/>
                </a:cubicBezTo>
                <a:cubicBezTo>
                  <a:pt x="10" y="5"/>
                  <a:pt x="10" y="5"/>
                  <a:pt x="10" y="5"/>
                </a:cubicBezTo>
                <a:cubicBezTo>
                  <a:pt x="9" y="5"/>
                  <a:pt x="9" y="5"/>
                  <a:pt x="9" y="5"/>
                </a:cubicBezTo>
                <a:cubicBezTo>
                  <a:pt x="8" y="5"/>
                  <a:pt x="6" y="5"/>
                  <a:pt x="5" y="5"/>
                </a:cubicBezTo>
                <a:cubicBezTo>
                  <a:pt x="5" y="5"/>
                  <a:pt x="5" y="5"/>
                  <a:pt x="5" y="5"/>
                </a:cubicBezTo>
                <a:cubicBezTo>
                  <a:pt x="3" y="4"/>
                  <a:pt x="0" y="4"/>
                  <a:pt x="1" y="2"/>
                </a:cubicBezTo>
                <a:cubicBezTo>
                  <a:pt x="1" y="1"/>
                  <a:pt x="1" y="0"/>
                  <a:pt x="2" y="0"/>
                </a:cubicBezTo>
                <a:cubicBezTo>
                  <a:pt x="2" y="0"/>
                  <a:pt x="3" y="0"/>
                  <a:pt x="3" y="1"/>
                </a:cubicBezTo>
                <a:cubicBezTo>
                  <a:pt x="3" y="1"/>
                  <a:pt x="3" y="1"/>
                  <a:pt x="3" y="1"/>
                </a:cubicBezTo>
                <a:cubicBezTo>
                  <a:pt x="4" y="2"/>
                  <a:pt x="6" y="2"/>
                  <a:pt x="8" y="2"/>
                </a:cubicBezTo>
                <a:cubicBezTo>
                  <a:pt x="11" y="2"/>
                  <a:pt x="13" y="2"/>
                  <a:pt x="14" y="3"/>
                </a:cubicBezTo>
                <a:cubicBezTo>
                  <a:pt x="14" y="3"/>
                  <a:pt x="14" y="4"/>
                  <a:pt x="14" y="4"/>
                </a:cubicBezTo>
                <a:cubicBezTo>
                  <a:pt x="14" y="5"/>
                  <a:pt x="14" y="5"/>
                  <a:pt x="13" y="5"/>
                </a:cubicBezTo>
                <a:cubicBezTo>
                  <a:pt x="13" y="5"/>
                  <a:pt x="12" y="5"/>
                  <a:pt x="12" y="5"/>
                </a:cubicBezTo>
                <a:close/>
              </a:path>
            </a:pathLst>
          </a:custGeom>
          <a:solidFill>
            <a:schemeClr val="bg1"/>
          </a:solidFill>
          <a:ln>
            <a:noFill/>
          </a:ln>
        </p:spPr>
        <p:txBody>
          <a:bodyPr vert="horz" wrap="square" lIns="68568" tIns="34284" rIns="68568" bIns="34284" numCol="1" anchor="t" anchorCtr="0" compatLnSpc="1"/>
          <a:lstStyle/>
          <a:p>
            <a:endParaRPr lang="zh-CN" altLang="en-US">
              <a:cs typeface="+mn-ea"/>
              <a:sym typeface="+mn-lt"/>
            </a:endParaRPr>
          </a:p>
        </p:txBody>
      </p:sp>
      <p:sp>
        <p:nvSpPr>
          <p:cNvPr id="244" name="Freeform 44"/>
          <p:cNvSpPr/>
          <p:nvPr/>
        </p:nvSpPr>
        <p:spPr bwMode="auto">
          <a:xfrm rot="15492642">
            <a:off x="6960792" y="1714178"/>
            <a:ext cx="427435" cy="371590"/>
          </a:xfrm>
          <a:custGeom>
            <a:avLst/>
            <a:gdLst>
              <a:gd name="T0" fmla="*/ 67 w 68"/>
              <a:gd name="T1" fmla="*/ 59 h 59"/>
              <a:gd name="T2" fmla="*/ 66 w 68"/>
              <a:gd name="T3" fmla="*/ 58 h 59"/>
              <a:gd name="T4" fmla="*/ 47 w 68"/>
              <a:gd name="T5" fmla="*/ 35 h 59"/>
              <a:gd name="T6" fmla="*/ 4 w 68"/>
              <a:gd name="T7" fmla="*/ 5 h 59"/>
              <a:gd name="T8" fmla="*/ 13 w 68"/>
              <a:gd name="T9" fmla="*/ 20 h 59"/>
              <a:gd name="T10" fmla="*/ 13 w 68"/>
              <a:gd name="T11" fmla="*/ 21 h 59"/>
              <a:gd name="T12" fmla="*/ 12 w 68"/>
              <a:gd name="T13" fmla="*/ 22 h 59"/>
              <a:gd name="T14" fmla="*/ 11 w 68"/>
              <a:gd name="T15" fmla="*/ 21 h 59"/>
              <a:gd name="T16" fmla="*/ 0 w 68"/>
              <a:gd name="T17" fmla="*/ 4 h 59"/>
              <a:gd name="T18" fmla="*/ 1 w 68"/>
              <a:gd name="T19" fmla="*/ 2 h 59"/>
              <a:gd name="T20" fmla="*/ 9 w 68"/>
              <a:gd name="T21" fmla="*/ 0 h 59"/>
              <a:gd name="T22" fmla="*/ 12 w 68"/>
              <a:gd name="T23" fmla="*/ 0 h 59"/>
              <a:gd name="T24" fmla="*/ 13 w 68"/>
              <a:gd name="T25" fmla="*/ 2 h 59"/>
              <a:gd name="T26" fmla="*/ 12 w 68"/>
              <a:gd name="T27" fmla="*/ 3 h 59"/>
              <a:gd name="T28" fmla="*/ 9 w 68"/>
              <a:gd name="T29" fmla="*/ 4 h 59"/>
              <a:gd name="T30" fmla="*/ 9 w 68"/>
              <a:gd name="T31" fmla="*/ 4 h 59"/>
              <a:gd name="T32" fmla="*/ 31 w 68"/>
              <a:gd name="T33" fmla="*/ 16 h 59"/>
              <a:gd name="T34" fmla="*/ 51 w 68"/>
              <a:gd name="T35" fmla="*/ 35 h 59"/>
              <a:gd name="T36" fmla="*/ 68 w 68"/>
              <a:gd name="T37" fmla="*/ 57 h 59"/>
              <a:gd name="T38" fmla="*/ 68 w 68"/>
              <a:gd name="T39" fmla="*/ 58 h 59"/>
              <a:gd name="T40" fmla="*/ 67 w 68"/>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59">
                <a:moveTo>
                  <a:pt x="67" y="59"/>
                </a:moveTo>
                <a:cubicBezTo>
                  <a:pt x="66" y="59"/>
                  <a:pt x="66" y="59"/>
                  <a:pt x="66" y="58"/>
                </a:cubicBezTo>
                <a:cubicBezTo>
                  <a:pt x="60" y="51"/>
                  <a:pt x="54" y="42"/>
                  <a:pt x="47" y="35"/>
                </a:cubicBezTo>
                <a:cubicBezTo>
                  <a:pt x="34" y="20"/>
                  <a:pt x="19" y="10"/>
                  <a:pt x="4" y="5"/>
                </a:cubicBezTo>
                <a:cubicBezTo>
                  <a:pt x="6" y="10"/>
                  <a:pt x="10" y="15"/>
                  <a:pt x="13" y="20"/>
                </a:cubicBezTo>
                <a:cubicBezTo>
                  <a:pt x="13" y="20"/>
                  <a:pt x="13" y="20"/>
                  <a:pt x="13" y="21"/>
                </a:cubicBezTo>
                <a:cubicBezTo>
                  <a:pt x="13" y="21"/>
                  <a:pt x="12" y="22"/>
                  <a:pt x="12" y="22"/>
                </a:cubicBezTo>
                <a:cubicBezTo>
                  <a:pt x="11" y="22"/>
                  <a:pt x="11" y="21"/>
                  <a:pt x="11" y="21"/>
                </a:cubicBezTo>
                <a:cubicBezTo>
                  <a:pt x="6" y="16"/>
                  <a:pt x="3" y="11"/>
                  <a:pt x="0" y="4"/>
                </a:cubicBezTo>
                <a:cubicBezTo>
                  <a:pt x="0" y="3"/>
                  <a:pt x="0" y="2"/>
                  <a:pt x="1" y="2"/>
                </a:cubicBezTo>
                <a:cubicBezTo>
                  <a:pt x="4" y="0"/>
                  <a:pt x="7" y="0"/>
                  <a:pt x="9" y="0"/>
                </a:cubicBezTo>
                <a:cubicBezTo>
                  <a:pt x="10" y="0"/>
                  <a:pt x="11" y="0"/>
                  <a:pt x="12" y="0"/>
                </a:cubicBezTo>
                <a:cubicBezTo>
                  <a:pt x="13" y="0"/>
                  <a:pt x="13" y="1"/>
                  <a:pt x="13" y="2"/>
                </a:cubicBezTo>
                <a:cubicBezTo>
                  <a:pt x="13" y="2"/>
                  <a:pt x="13" y="3"/>
                  <a:pt x="12" y="3"/>
                </a:cubicBezTo>
                <a:cubicBezTo>
                  <a:pt x="11" y="3"/>
                  <a:pt x="10" y="3"/>
                  <a:pt x="9" y="4"/>
                </a:cubicBezTo>
                <a:cubicBezTo>
                  <a:pt x="9" y="4"/>
                  <a:pt x="9" y="4"/>
                  <a:pt x="9" y="4"/>
                </a:cubicBezTo>
                <a:cubicBezTo>
                  <a:pt x="17" y="7"/>
                  <a:pt x="24" y="11"/>
                  <a:pt x="31" y="16"/>
                </a:cubicBezTo>
                <a:cubicBezTo>
                  <a:pt x="38" y="21"/>
                  <a:pt x="45" y="28"/>
                  <a:pt x="51" y="35"/>
                </a:cubicBezTo>
                <a:cubicBezTo>
                  <a:pt x="58" y="42"/>
                  <a:pt x="63" y="49"/>
                  <a:pt x="68" y="57"/>
                </a:cubicBezTo>
                <a:cubicBezTo>
                  <a:pt x="68" y="57"/>
                  <a:pt x="68" y="58"/>
                  <a:pt x="68" y="58"/>
                </a:cubicBezTo>
                <a:cubicBezTo>
                  <a:pt x="67" y="59"/>
                  <a:pt x="67" y="59"/>
                  <a:pt x="67" y="59"/>
                </a:cubicBezTo>
                <a:close/>
              </a:path>
            </a:pathLst>
          </a:custGeom>
          <a:solidFill>
            <a:schemeClr val="accent3"/>
          </a:solidFill>
          <a:ln>
            <a:solidFill>
              <a:schemeClr val="accent1"/>
            </a:solidFill>
          </a:ln>
        </p:spPr>
        <p:txBody>
          <a:bodyPr vert="horz" wrap="square" lIns="68568" tIns="34284" rIns="68568" bIns="34284" numCol="1" anchor="t" anchorCtr="0" compatLnSpc="1"/>
          <a:lstStyle/>
          <a:p>
            <a:endParaRPr lang="zh-CN" altLang="en-US">
              <a:cs typeface="+mn-ea"/>
              <a:sym typeface="+mn-lt"/>
            </a:endParaRPr>
          </a:p>
        </p:txBody>
      </p:sp>
      <p:sp>
        <p:nvSpPr>
          <p:cNvPr id="245" name="Rectangle 47"/>
          <p:cNvSpPr/>
          <p:nvPr/>
        </p:nvSpPr>
        <p:spPr>
          <a:xfrm>
            <a:off x="2695428" y="2556753"/>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对护士</a:t>
            </a:r>
            <a:endParaRPr lang="en-US" sz="1200" dirty="0">
              <a:solidFill>
                <a:schemeClr val="tx1">
                  <a:lumMod val="75000"/>
                  <a:lumOff val="25000"/>
                </a:schemeClr>
              </a:solidFill>
              <a:cs typeface="+mn-ea"/>
              <a:sym typeface="+mn-lt"/>
            </a:endParaRPr>
          </a:p>
        </p:txBody>
      </p:sp>
      <p:sp>
        <p:nvSpPr>
          <p:cNvPr id="246" name="Rectangle 47"/>
          <p:cNvSpPr/>
          <p:nvPr/>
        </p:nvSpPr>
        <p:spPr>
          <a:xfrm>
            <a:off x="2344894" y="3612014"/>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对医生</a:t>
            </a:r>
            <a:endParaRPr lang="en-US" sz="1200" dirty="0">
              <a:solidFill>
                <a:schemeClr val="tx1">
                  <a:lumMod val="75000"/>
                  <a:lumOff val="25000"/>
                </a:schemeClr>
              </a:solidFill>
              <a:cs typeface="+mn-ea"/>
              <a:sym typeface="+mn-lt"/>
            </a:endParaRPr>
          </a:p>
        </p:txBody>
      </p:sp>
      <p:sp>
        <p:nvSpPr>
          <p:cNvPr id="247" name="文本框 7"/>
          <p:cNvSpPr txBox="1">
            <a:spLocks noChangeArrowheads="1"/>
          </p:cNvSpPr>
          <p:nvPr/>
        </p:nvSpPr>
        <p:spPr bwMode="auto">
          <a:xfrm>
            <a:off x="2175281" y="2829699"/>
            <a:ext cx="2734968" cy="20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在没有医生的情况下，快速判断患者情况进行护理</a:t>
            </a:r>
          </a:p>
        </p:txBody>
      </p:sp>
      <p:sp>
        <p:nvSpPr>
          <p:cNvPr id="248" name="文本框 7"/>
          <p:cNvSpPr txBox="1">
            <a:spLocks noChangeArrowheads="1"/>
          </p:cNvSpPr>
          <p:nvPr/>
        </p:nvSpPr>
        <p:spPr bwMode="auto">
          <a:xfrm>
            <a:off x="1879622" y="3876964"/>
            <a:ext cx="2350883"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加快医生诊断速度，提升患者存活率</a:t>
            </a:r>
          </a:p>
        </p:txBody>
      </p:sp>
      <p:grpSp>
        <p:nvGrpSpPr>
          <p:cNvPr id="16" name="Group 4"/>
          <p:cNvGrpSpPr>
            <a:grpSpLocks noChangeAspect="1"/>
          </p:cNvGrpSpPr>
          <p:nvPr/>
        </p:nvGrpSpPr>
        <p:grpSpPr bwMode="auto">
          <a:xfrm rot="891772">
            <a:off x="391135" y="413786"/>
            <a:ext cx="380981" cy="689755"/>
            <a:chOff x="472" y="425"/>
            <a:chExt cx="363" cy="657"/>
          </a:xfrm>
        </p:grpSpPr>
        <p:sp>
          <p:nvSpPr>
            <p:cNvPr id="250" name="Freeform 5"/>
            <p:cNvSpPr>
              <a:spLocks noEditPoints="1"/>
            </p:cNvSpPr>
            <p:nvPr/>
          </p:nvSpPr>
          <p:spPr bwMode="auto">
            <a:xfrm>
              <a:off x="472" y="425"/>
              <a:ext cx="335" cy="657"/>
            </a:xfrm>
            <a:custGeom>
              <a:avLst/>
              <a:gdLst>
                <a:gd name="T0" fmla="*/ 81 w 154"/>
                <a:gd name="T1" fmla="*/ 9 h 305"/>
                <a:gd name="T2" fmla="*/ 48 w 154"/>
                <a:gd name="T3" fmla="*/ 43 h 305"/>
                <a:gd name="T4" fmla="*/ 49 w 154"/>
                <a:gd name="T5" fmla="*/ 47 h 305"/>
                <a:gd name="T6" fmla="*/ 30 w 154"/>
                <a:gd name="T7" fmla="*/ 143 h 305"/>
                <a:gd name="T8" fmla="*/ 21 w 154"/>
                <a:gd name="T9" fmla="*/ 158 h 305"/>
                <a:gd name="T10" fmla="*/ 88 w 154"/>
                <a:gd name="T11" fmla="*/ 243 h 305"/>
                <a:gd name="T12" fmla="*/ 101 w 154"/>
                <a:gd name="T13" fmla="*/ 243 h 305"/>
                <a:gd name="T14" fmla="*/ 91 w 154"/>
                <a:gd name="T15" fmla="*/ 285 h 305"/>
                <a:gd name="T16" fmla="*/ 85 w 154"/>
                <a:gd name="T17" fmla="*/ 275 h 305"/>
                <a:gd name="T18" fmla="*/ 81 w 154"/>
                <a:gd name="T19" fmla="*/ 278 h 305"/>
                <a:gd name="T20" fmla="*/ 85 w 154"/>
                <a:gd name="T21" fmla="*/ 303 h 305"/>
                <a:gd name="T22" fmla="*/ 110 w 154"/>
                <a:gd name="T23" fmla="*/ 247 h 305"/>
                <a:gd name="T24" fmla="*/ 107 w 154"/>
                <a:gd name="T25" fmla="*/ 238 h 305"/>
                <a:gd name="T26" fmla="*/ 85 w 154"/>
                <a:gd name="T27" fmla="*/ 164 h 305"/>
                <a:gd name="T28" fmla="*/ 81 w 154"/>
                <a:gd name="T29" fmla="*/ 151 h 305"/>
                <a:gd name="T30" fmla="*/ 80 w 154"/>
                <a:gd name="T31" fmla="*/ 143 h 305"/>
                <a:gd name="T32" fmla="*/ 67 w 154"/>
                <a:gd name="T33" fmla="*/ 92 h 305"/>
                <a:gd name="T34" fmla="*/ 85 w 154"/>
                <a:gd name="T35" fmla="*/ 39 h 305"/>
                <a:gd name="T36" fmla="*/ 81 w 154"/>
                <a:gd name="T37" fmla="*/ 11 h 305"/>
                <a:gd name="T38" fmla="*/ 103 w 154"/>
                <a:gd name="T39" fmla="*/ 228 h 305"/>
                <a:gd name="T40" fmla="*/ 85 w 154"/>
                <a:gd name="T41" fmla="*/ 174 h 305"/>
                <a:gd name="T42" fmla="*/ 76 w 154"/>
                <a:gd name="T43" fmla="*/ 143 h 305"/>
                <a:gd name="T44" fmla="*/ 78 w 154"/>
                <a:gd name="T45" fmla="*/ 151 h 305"/>
                <a:gd name="T46" fmla="*/ 45 w 154"/>
                <a:gd name="T47" fmla="*/ 189 h 305"/>
                <a:gd name="T48" fmla="*/ 81 w 154"/>
                <a:gd name="T49" fmla="*/ 174 h 305"/>
                <a:gd name="T50" fmla="*/ 85 w 154"/>
                <a:gd name="T51" fmla="*/ 192 h 305"/>
                <a:gd name="T52" fmla="*/ 96 w 154"/>
                <a:gd name="T53" fmla="*/ 231 h 305"/>
                <a:gd name="T54" fmla="*/ 81 w 154"/>
                <a:gd name="T55" fmla="*/ 233 h 305"/>
                <a:gd name="T56" fmla="*/ 36 w 154"/>
                <a:gd name="T57" fmla="*/ 147 h 305"/>
                <a:gd name="T58" fmla="*/ 38 w 154"/>
                <a:gd name="T59" fmla="*/ 143 h 305"/>
                <a:gd name="T60" fmla="*/ 76 w 154"/>
                <a:gd name="T61" fmla="*/ 143 h 305"/>
                <a:gd name="T62" fmla="*/ 75 w 154"/>
                <a:gd name="T63" fmla="*/ 47 h 305"/>
                <a:gd name="T64" fmla="*/ 68 w 154"/>
                <a:gd name="T65" fmla="*/ 75 h 305"/>
                <a:gd name="T66" fmla="*/ 57 w 154"/>
                <a:gd name="T67" fmla="*/ 47 h 305"/>
                <a:gd name="T68" fmla="*/ 57 w 154"/>
                <a:gd name="T69" fmla="*/ 19 h 305"/>
                <a:gd name="T70" fmla="*/ 76 w 154"/>
                <a:gd name="T71" fmla="*/ 4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305">
                  <a:moveTo>
                    <a:pt x="81" y="11"/>
                  </a:moveTo>
                  <a:cubicBezTo>
                    <a:pt x="81" y="10"/>
                    <a:pt x="81" y="10"/>
                    <a:pt x="81" y="9"/>
                  </a:cubicBezTo>
                  <a:cubicBezTo>
                    <a:pt x="78" y="2"/>
                    <a:pt x="64" y="0"/>
                    <a:pt x="58" y="4"/>
                  </a:cubicBezTo>
                  <a:cubicBezTo>
                    <a:pt x="48" y="10"/>
                    <a:pt x="47" y="33"/>
                    <a:pt x="48" y="43"/>
                  </a:cubicBezTo>
                  <a:cubicBezTo>
                    <a:pt x="48" y="43"/>
                    <a:pt x="48" y="43"/>
                    <a:pt x="48" y="43"/>
                  </a:cubicBezTo>
                  <a:cubicBezTo>
                    <a:pt x="48" y="44"/>
                    <a:pt x="48" y="46"/>
                    <a:pt x="49" y="47"/>
                  </a:cubicBezTo>
                  <a:cubicBezTo>
                    <a:pt x="51" y="63"/>
                    <a:pt x="56" y="78"/>
                    <a:pt x="61" y="93"/>
                  </a:cubicBezTo>
                  <a:cubicBezTo>
                    <a:pt x="52" y="110"/>
                    <a:pt x="39" y="126"/>
                    <a:pt x="30" y="143"/>
                  </a:cubicBezTo>
                  <a:cubicBezTo>
                    <a:pt x="29" y="144"/>
                    <a:pt x="28" y="146"/>
                    <a:pt x="27" y="147"/>
                  </a:cubicBezTo>
                  <a:cubicBezTo>
                    <a:pt x="25" y="151"/>
                    <a:pt x="23" y="154"/>
                    <a:pt x="21" y="158"/>
                  </a:cubicBezTo>
                  <a:cubicBezTo>
                    <a:pt x="0" y="205"/>
                    <a:pt x="32" y="238"/>
                    <a:pt x="69" y="243"/>
                  </a:cubicBezTo>
                  <a:cubicBezTo>
                    <a:pt x="75" y="244"/>
                    <a:pt x="82" y="244"/>
                    <a:pt x="88" y="243"/>
                  </a:cubicBezTo>
                  <a:cubicBezTo>
                    <a:pt x="92" y="242"/>
                    <a:pt x="96" y="242"/>
                    <a:pt x="100" y="240"/>
                  </a:cubicBezTo>
                  <a:cubicBezTo>
                    <a:pt x="100" y="241"/>
                    <a:pt x="100" y="242"/>
                    <a:pt x="101" y="243"/>
                  </a:cubicBezTo>
                  <a:cubicBezTo>
                    <a:pt x="101" y="244"/>
                    <a:pt x="101" y="246"/>
                    <a:pt x="102" y="247"/>
                  </a:cubicBezTo>
                  <a:cubicBezTo>
                    <a:pt x="104" y="258"/>
                    <a:pt x="103" y="270"/>
                    <a:pt x="91" y="285"/>
                  </a:cubicBezTo>
                  <a:cubicBezTo>
                    <a:pt x="91" y="284"/>
                    <a:pt x="91" y="284"/>
                    <a:pt x="91" y="284"/>
                  </a:cubicBezTo>
                  <a:cubicBezTo>
                    <a:pt x="92" y="280"/>
                    <a:pt x="89" y="276"/>
                    <a:pt x="85" y="275"/>
                  </a:cubicBezTo>
                  <a:cubicBezTo>
                    <a:pt x="84" y="275"/>
                    <a:pt x="82" y="276"/>
                    <a:pt x="81" y="277"/>
                  </a:cubicBezTo>
                  <a:cubicBezTo>
                    <a:pt x="81" y="277"/>
                    <a:pt x="81" y="277"/>
                    <a:pt x="81" y="278"/>
                  </a:cubicBezTo>
                  <a:cubicBezTo>
                    <a:pt x="74" y="285"/>
                    <a:pt x="75" y="295"/>
                    <a:pt x="81" y="300"/>
                  </a:cubicBezTo>
                  <a:cubicBezTo>
                    <a:pt x="82" y="301"/>
                    <a:pt x="84" y="302"/>
                    <a:pt x="85" y="303"/>
                  </a:cubicBezTo>
                  <a:cubicBezTo>
                    <a:pt x="88" y="304"/>
                    <a:pt x="92" y="305"/>
                    <a:pt x="97" y="304"/>
                  </a:cubicBezTo>
                  <a:cubicBezTo>
                    <a:pt x="120" y="297"/>
                    <a:pt x="117" y="271"/>
                    <a:pt x="110" y="247"/>
                  </a:cubicBezTo>
                  <a:cubicBezTo>
                    <a:pt x="109" y="246"/>
                    <a:pt x="109" y="244"/>
                    <a:pt x="109" y="243"/>
                  </a:cubicBezTo>
                  <a:cubicBezTo>
                    <a:pt x="108" y="241"/>
                    <a:pt x="107" y="239"/>
                    <a:pt x="107" y="238"/>
                  </a:cubicBezTo>
                  <a:cubicBezTo>
                    <a:pt x="117" y="233"/>
                    <a:pt x="127" y="226"/>
                    <a:pt x="134" y="215"/>
                  </a:cubicBezTo>
                  <a:cubicBezTo>
                    <a:pt x="154" y="188"/>
                    <a:pt x="117" y="163"/>
                    <a:pt x="85" y="164"/>
                  </a:cubicBezTo>
                  <a:cubicBezTo>
                    <a:pt x="84" y="164"/>
                    <a:pt x="84" y="164"/>
                    <a:pt x="83" y="164"/>
                  </a:cubicBezTo>
                  <a:cubicBezTo>
                    <a:pt x="83" y="159"/>
                    <a:pt x="82" y="155"/>
                    <a:pt x="81" y="151"/>
                  </a:cubicBezTo>
                  <a:cubicBezTo>
                    <a:pt x="81" y="149"/>
                    <a:pt x="81" y="148"/>
                    <a:pt x="80" y="147"/>
                  </a:cubicBezTo>
                  <a:cubicBezTo>
                    <a:pt x="80" y="146"/>
                    <a:pt x="80" y="144"/>
                    <a:pt x="80" y="143"/>
                  </a:cubicBezTo>
                  <a:cubicBezTo>
                    <a:pt x="77" y="131"/>
                    <a:pt x="75" y="119"/>
                    <a:pt x="72" y="108"/>
                  </a:cubicBezTo>
                  <a:cubicBezTo>
                    <a:pt x="71" y="103"/>
                    <a:pt x="69" y="97"/>
                    <a:pt x="67" y="92"/>
                  </a:cubicBezTo>
                  <a:cubicBezTo>
                    <a:pt x="73" y="81"/>
                    <a:pt x="78" y="71"/>
                    <a:pt x="81" y="60"/>
                  </a:cubicBezTo>
                  <a:cubicBezTo>
                    <a:pt x="83" y="53"/>
                    <a:pt x="85" y="46"/>
                    <a:pt x="85" y="39"/>
                  </a:cubicBezTo>
                  <a:cubicBezTo>
                    <a:pt x="85" y="35"/>
                    <a:pt x="85" y="32"/>
                    <a:pt x="85" y="29"/>
                  </a:cubicBezTo>
                  <a:cubicBezTo>
                    <a:pt x="85" y="23"/>
                    <a:pt x="83" y="17"/>
                    <a:pt x="81" y="11"/>
                  </a:cubicBezTo>
                  <a:close/>
                  <a:moveTo>
                    <a:pt x="109" y="225"/>
                  </a:moveTo>
                  <a:cubicBezTo>
                    <a:pt x="107" y="226"/>
                    <a:pt x="105" y="228"/>
                    <a:pt x="103" y="228"/>
                  </a:cubicBezTo>
                  <a:cubicBezTo>
                    <a:pt x="101" y="222"/>
                    <a:pt x="98" y="216"/>
                    <a:pt x="97" y="213"/>
                  </a:cubicBezTo>
                  <a:cubicBezTo>
                    <a:pt x="92" y="200"/>
                    <a:pt x="88" y="187"/>
                    <a:pt x="85" y="174"/>
                  </a:cubicBezTo>
                  <a:cubicBezTo>
                    <a:pt x="115" y="174"/>
                    <a:pt x="144" y="202"/>
                    <a:pt x="109" y="225"/>
                  </a:cubicBezTo>
                  <a:close/>
                  <a:moveTo>
                    <a:pt x="76" y="143"/>
                  </a:moveTo>
                  <a:cubicBezTo>
                    <a:pt x="76" y="144"/>
                    <a:pt x="76" y="146"/>
                    <a:pt x="77" y="147"/>
                  </a:cubicBezTo>
                  <a:cubicBezTo>
                    <a:pt x="77" y="148"/>
                    <a:pt x="77" y="150"/>
                    <a:pt x="78" y="151"/>
                  </a:cubicBezTo>
                  <a:cubicBezTo>
                    <a:pt x="78" y="155"/>
                    <a:pt x="79" y="160"/>
                    <a:pt x="80" y="164"/>
                  </a:cubicBezTo>
                  <a:cubicBezTo>
                    <a:pt x="64" y="165"/>
                    <a:pt x="50" y="173"/>
                    <a:pt x="45" y="189"/>
                  </a:cubicBezTo>
                  <a:cubicBezTo>
                    <a:pt x="44" y="192"/>
                    <a:pt x="49" y="194"/>
                    <a:pt x="51" y="191"/>
                  </a:cubicBezTo>
                  <a:cubicBezTo>
                    <a:pt x="59" y="180"/>
                    <a:pt x="70" y="175"/>
                    <a:pt x="81" y="174"/>
                  </a:cubicBezTo>
                  <a:cubicBezTo>
                    <a:pt x="81" y="174"/>
                    <a:pt x="82" y="174"/>
                    <a:pt x="82" y="174"/>
                  </a:cubicBezTo>
                  <a:cubicBezTo>
                    <a:pt x="83" y="180"/>
                    <a:pt x="84" y="186"/>
                    <a:pt x="85" y="192"/>
                  </a:cubicBezTo>
                  <a:cubicBezTo>
                    <a:pt x="87" y="199"/>
                    <a:pt x="88" y="207"/>
                    <a:pt x="91" y="214"/>
                  </a:cubicBezTo>
                  <a:cubicBezTo>
                    <a:pt x="92" y="220"/>
                    <a:pt x="94" y="226"/>
                    <a:pt x="96" y="231"/>
                  </a:cubicBezTo>
                  <a:cubicBezTo>
                    <a:pt x="93" y="232"/>
                    <a:pt x="89" y="233"/>
                    <a:pt x="85" y="233"/>
                  </a:cubicBezTo>
                  <a:cubicBezTo>
                    <a:pt x="84" y="233"/>
                    <a:pt x="82" y="233"/>
                    <a:pt x="81" y="233"/>
                  </a:cubicBezTo>
                  <a:cubicBezTo>
                    <a:pt x="67" y="233"/>
                    <a:pt x="52" y="228"/>
                    <a:pt x="41" y="223"/>
                  </a:cubicBezTo>
                  <a:cubicBezTo>
                    <a:pt x="9" y="206"/>
                    <a:pt x="24" y="170"/>
                    <a:pt x="36" y="147"/>
                  </a:cubicBezTo>
                  <a:cubicBezTo>
                    <a:pt x="36" y="146"/>
                    <a:pt x="36" y="145"/>
                    <a:pt x="37" y="144"/>
                  </a:cubicBezTo>
                  <a:cubicBezTo>
                    <a:pt x="37" y="144"/>
                    <a:pt x="37" y="143"/>
                    <a:pt x="38" y="143"/>
                  </a:cubicBezTo>
                  <a:cubicBezTo>
                    <a:pt x="45" y="130"/>
                    <a:pt x="54" y="116"/>
                    <a:pt x="63" y="100"/>
                  </a:cubicBezTo>
                  <a:cubicBezTo>
                    <a:pt x="67" y="114"/>
                    <a:pt x="72" y="129"/>
                    <a:pt x="76" y="143"/>
                  </a:cubicBezTo>
                  <a:close/>
                  <a:moveTo>
                    <a:pt x="76" y="43"/>
                  </a:moveTo>
                  <a:cubicBezTo>
                    <a:pt x="76" y="44"/>
                    <a:pt x="75" y="46"/>
                    <a:pt x="75" y="47"/>
                  </a:cubicBezTo>
                  <a:cubicBezTo>
                    <a:pt x="75" y="47"/>
                    <a:pt x="75" y="48"/>
                    <a:pt x="75" y="48"/>
                  </a:cubicBezTo>
                  <a:cubicBezTo>
                    <a:pt x="74" y="57"/>
                    <a:pt x="71" y="66"/>
                    <a:pt x="68" y="75"/>
                  </a:cubicBezTo>
                  <a:cubicBezTo>
                    <a:pt x="67" y="78"/>
                    <a:pt x="66" y="81"/>
                    <a:pt x="65" y="83"/>
                  </a:cubicBezTo>
                  <a:cubicBezTo>
                    <a:pt x="61" y="71"/>
                    <a:pt x="58" y="59"/>
                    <a:pt x="57" y="47"/>
                  </a:cubicBezTo>
                  <a:cubicBezTo>
                    <a:pt x="57" y="46"/>
                    <a:pt x="56" y="44"/>
                    <a:pt x="56" y="43"/>
                  </a:cubicBezTo>
                  <a:cubicBezTo>
                    <a:pt x="56" y="35"/>
                    <a:pt x="56" y="27"/>
                    <a:pt x="57" y="19"/>
                  </a:cubicBezTo>
                  <a:cubicBezTo>
                    <a:pt x="58" y="12"/>
                    <a:pt x="64" y="13"/>
                    <a:pt x="77" y="23"/>
                  </a:cubicBezTo>
                  <a:cubicBezTo>
                    <a:pt x="77" y="30"/>
                    <a:pt x="77" y="36"/>
                    <a:pt x="76" y="4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6"/>
            <p:cNvSpPr/>
            <p:nvPr/>
          </p:nvSpPr>
          <p:spPr bwMode="auto">
            <a:xfrm>
              <a:off x="735" y="774"/>
              <a:ext cx="61" cy="52"/>
            </a:xfrm>
            <a:custGeom>
              <a:avLst/>
              <a:gdLst>
                <a:gd name="T0" fmla="*/ 25 w 28"/>
                <a:gd name="T1" fmla="*/ 23 h 24"/>
                <a:gd name="T2" fmla="*/ 27 w 28"/>
                <a:gd name="T3" fmla="*/ 21 h 24"/>
                <a:gd name="T4" fmla="*/ 3 w 28"/>
                <a:gd name="T5" fmla="*/ 1 h 24"/>
                <a:gd name="T6" fmla="*/ 2 w 28"/>
                <a:gd name="T7" fmla="*/ 4 h 24"/>
                <a:gd name="T8" fmla="*/ 25 w 28"/>
                <a:gd name="T9" fmla="*/ 23 h 24"/>
              </a:gdLst>
              <a:ahLst/>
              <a:cxnLst>
                <a:cxn ang="0">
                  <a:pos x="T0" y="T1"/>
                </a:cxn>
                <a:cxn ang="0">
                  <a:pos x="T2" y="T3"/>
                </a:cxn>
                <a:cxn ang="0">
                  <a:pos x="T4" y="T5"/>
                </a:cxn>
                <a:cxn ang="0">
                  <a:pos x="T6" y="T7"/>
                </a:cxn>
                <a:cxn ang="0">
                  <a:pos x="T8" y="T9"/>
                </a:cxn>
              </a:cxnLst>
              <a:rect l="0" t="0" r="r" b="b"/>
              <a:pathLst>
                <a:path w="28" h="24">
                  <a:moveTo>
                    <a:pt x="25" y="23"/>
                  </a:moveTo>
                  <a:cubicBezTo>
                    <a:pt x="26" y="24"/>
                    <a:pt x="28" y="23"/>
                    <a:pt x="27" y="21"/>
                  </a:cubicBezTo>
                  <a:cubicBezTo>
                    <a:pt x="24" y="10"/>
                    <a:pt x="13" y="4"/>
                    <a:pt x="3" y="1"/>
                  </a:cubicBezTo>
                  <a:cubicBezTo>
                    <a:pt x="1" y="0"/>
                    <a:pt x="0" y="3"/>
                    <a:pt x="2" y="4"/>
                  </a:cubicBezTo>
                  <a:cubicBezTo>
                    <a:pt x="10" y="10"/>
                    <a:pt x="17" y="17"/>
                    <a:pt x="25" y="2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7"/>
            <p:cNvSpPr/>
            <p:nvPr/>
          </p:nvSpPr>
          <p:spPr bwMode="auto">
            <a:xfrm>
              <a:off x="759" y="748"/>
              <a:ext cx="76" cy="50"/>
            </a:xfrm>
            <a:custGeom>
              <a:avLst/>
              <a:gdLst>
                <a:gd name="T0" fmla="*/ 3 w 35"/>
                <a:gd name="T1" fmla="*/ 1 h 23"/>
                <a:gd name="T2" fmla="*/ 3 w 35"/>
                <a:gd name="T3" fmla="*/ 5 h 23"/>
                <a:gd name="T4" fmla="*/ 17 w 35"/>
                <a:gd name="T5" fmla="*/ 11 h 23"/>
                <a:gd name="T6" fmla="*/ 31 w 35"/>
                <a:gd name="T7" fmla="*/ 22 h 23"/>
                <a:gd name="T8" fmla="*/ 34 w 35"/>
                <a:gd name="T9" fmla="*/ 20 h 23"/>
                <a:gd name="T10" fmla="*/ 3 w 35"/>
                <a:gd name="T11" fmla="*/ 1 h 23"/>
              </a:gdLst>
              <a:ahLst/>
              <a:cxnLst>
                <a:cxn ang="0">
                  <a:pos x="T0" y="T1"/>
                </a:cxn>
                <a:cxn ang="0">
                  <a:pos x="T2" y="T3"/>
                </a:cxn>
                <a:cxn ang="0">
                  <a:pos x="T4" y="T5"/>
                </a:cxn>
                <a:cxn ang="0">
                  <a:pos x="T6" y="T7"/>
                </a:cxn>
                <a:cxn ang="0">
                  <a:pos x="T8" y="T9"/>
                </a:cxn>
                <a:cxn ang="0">
                  <a:pos x="T10" y="T11"/>
                </a:cxn>
              </a:cxnLst>
              <a:rect l="0" t="0" r="r" b="b"/>
              <a:pathLst>
                <a:path w="35" h="23">
                  <a:moveTo>
                    <a:pt x="3" y="1"/>
                  </a:moveTo>
                  <a:cubicBezTo>
                    <a:pt x="1" y="1"/>
                    <a:pt x="0" y="4"/>
                    <a:pt x="3" y="5"/>
                  </a:cubicBezTo>
                  <a:cubicBezTo>
                    <a:pt x="8" y="6"/>
                    <a:pt x="13" y="8"/>
                    <a:pt x="17" y="11"/>
                  </a:cubicBezTo>
                  <a:cubicBezTo>
                    <a:pt x="22" y="15"/>
                    <a:pt x="26" y="19"/>
                    <a:pt x="31" y="22"/>
                  </a:cubicBezTo>
                  <a:cubicBezTo>
                    <a:pt x="33" y="23"/>
                    <a:pt x="35" y="22"/>
                    <a:pt x="34" y="20"/>
                  </a:cubicBezTo>
                  <a:cubicBezTo>
                    <a:pt x="30" y="8"/>
                    <a:pt x="16" y="0"/>
                    <a:pt x="3"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7" name="Rectangle 47">
            <a:extLst>
              <a:ext uri="{FF2B5EF4-FFF2-40B4-BE49-F238E27FC236}">
                <a16:creationId xmlns:a16="http://schemas.microsoft.com/office/drawing/2014/main" id="{A79FC5CD-5A30-3D8E-AE0D-A6252921869F}"/>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算法要求</a:t>
            </a:r>
            <a:endParaRPr lang="en-US" sz="2000" b="1" dirty="0">
              <a:cs typeface="+mn-ea"/>
              <a:sym typeface="+mn-lt"/>
            </a:endParaRPr>
          </a:p>
        </p:txBody>
      </p:sp>
    </p:spTree>
    <p:extLst>
      <p:ext uri="{BB962C8B-B14F-4D97-AF65-F5344CB8AC3E}">
        <p14:creationId xmlns:p14="http://schemas.microsoft.com/office/powerpoint/2010/main" val="15229181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33"/>
                                        </p:tgtEl>
                                        <p:attrNameLst>
                                          <p:attrName>style.visibility</p:attrName>
                                        </p:attrNameLst>
                                      </p:cBhvr>
                                      <p:to>
                                        <p:strVal val="visible"/>
                                      </p:to>
                                    </p:set>
                                    <p:anim calcmode="lin" valueType="num">
                                      <p:cBhvr>
                                        <p:cTn id="12" dur="500" fill="hold"/>
                                        <p:tgtEl>
                                          <p:spTgt spid="133"/>
                                        </p:tgtEl>
                                        <p:attrNameLst>
                                          <p:attrName>ppt_w</p:attrName>
                                        </p:attrNameLst>
                                      </p:cBhvr>
                                      <p:tavLst>
                                        <p:tav tm="0">
                                          <p:val>
                                            <p:fltVal val="0"/>
                                          </p:val>
                                        </p:tav>
                                        <p:tav tm="100000">
                                          <p:val>
                                            <p:strVal val="#ppt_w"/>
                                          </p:val>
                                        </p:tav>
                                      </p:tavLst>
                                    </p:anim>
                                    <p:anim calcmode="lin" valueType="num">
                                      <p:cBhvr>
                                        <p:cTn id="13" dur="500" fill="hold"/>
                                        <p:tgtEl>
                                          <p:spTgt spid="133"/>
                                        </p:tgtEl>
                                        <p:attrNameLst>
                                          <p:attrName>ppt_h</p:attrName>
                                        </p:attrNameLst>
                                      </p:cBhvr>
                                      <p:tavLst>
                                        <p:tav tm="0">
                                          <p:val>
                                            <p:fltVal val="0"/>
                                          </p:val>
                                        </p:tav>
                                        <p:tav tm="100000">
                                          <p:val>
                                            <p:strVal val="#ppt_h"/>
                                          </p:val>
                                        </p:tav>
                                      </p:tavLst>
                                    </p:anim>
                                    <p:animEffect transition="in" filter="fade">
                                      <p:cBhvr>
                                        <p:cTn id="14" dur="500"/>
                                        <p:tgtEl>
                                          <p:spTgt spid="133"/>
                                        </p:tgtEl>
                                      </p:cBhvr>
                                    </p:animEffec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1000"/>
                            </p:stCondLst>
                            <p:childTnLst>
                              <p:par>
                                <p:cTn id="22" presetID="53"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1500"/>
                            </p:stCondLst>
                            <p:childTnLst>
                              <p:par>
                                <p:cTn id="28" presetID="53"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2000"/>
                            </p:stCondLst>
                            <p:childTnLst>
                              <p:par>
                                <p:cTn id="34" presetID="53"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244"/>
                                        </p:tgtEl>
                                        <p:attrNameLst>
                                          <p:attrName>style.visibility</p:attrName>
                                        </p:attrNameLst>
                                      </p:cBhvr>
                                      <p:to>
                                        <p:strVal val="visible"/>
                                      </p:to>
                                    </p:set>
                                    <p:animEffect transition="in" filter="wipe(down)">
                                      <p:cBhvr>
                                        <p:cTn id="42" dur="500"/>
                                        <p:tgtEl>
                                          <p:spTgt spid="244"/>
                                        </p:tgtEl>
                                      </p:cBhvr>
                                    </p:animEffect>
                                  </p:childTnLst>
                                </p:cTn>
                              </p:par>
                            </p:childTnLst>
                          </p:cTn>
                        </p:par>
                        <p:par>
                          <p:cTn id="43" fill="hold">
                            <p:stCondLst>
                              <p:cond delay="3000"/>
                            </p:stCondLst>
                            <p:childTnLst>
                              <p:par>
                                <p:cTn id="44" presetID="53"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3"/>
                                        </p:tgtEl>
                                        <p:attrNameLst>
                                          <p:attrName>style.visibility</p:attrName>
                                        </p:attrNameLst>
                                      </p:cBhvr>
                                      <p:to>
                                        <p:strVal val="visible"/>
                                      </p:to>
                                    </p:set>
                                    <p:anim calcmode="lin" valueType="num">
                                      <p:cBhvr additive="base">
                                        <p:cTn id="59" dur="500" fill="hold"/>
                                        <p:tgtEl>
                                          <p:spTgt spid="123"/>
                                        </p:tgtEl>
                                        <p:attrNameLst>
                                          <p:attrName>ppt_x</p:attrName>
                                        </p:attrNameLst>
                                      </p:cBhvr>
                                      <p:tavLst>
                                        <p:tav tm="0">
                                          <p:val>
                                            <p:strVal val="0-#ppt_w/2"/>
                                          </p:val>
                                        </p:tav>
                                        <p:tav tm="100000">
                                          <p:val>
                                            <p:strVal val="#ppt_x"/>
                                          </p:val>
                                        </p:tav>
                                      </p:tavLst>
                                    </p:anim>
                                    <p:anim calcmode="lin" valueType="num">
                                      <p:cBhvr additive="base">
                                        <p:cTn id="60" dur="500" fill="hold"/>
                                        <p:tgtEl>
                                          <p:spTgt spid="123"/>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126"/>
                                        </p:tgtEl>
                                        <p:attrNameLst>
                                          <p:attrName>style.visibility</p:attrName>
                                        </p:attrNameLst>
                                      </p:cBhvr>
                                      <p:to>
                                        <p:strVal val="visible"/>
                                      </p:to>
                                    </p:set>
                                    <p:animEffect transition="in" filter="fade">
                                      <p:cBhvr>
                                        <p:cTn id="64" dur="1000"/>
                                        <p:tgtEl>
                                          <p:spTgt spid="126"/>
                                        </p:tgtEl>
                                      </p:cBhvr>
                                    </p:animEffect>
                                    <p:anim calcmode="lin" valueType="num">
                                      <p:cBhvr>
                                        <p:cTn id="65" dur="1000" fill="hold"/>
                                        <p:tgtEl>
                                          <p:spTgt spid="126"/>
                                        </p:tgtEl>
                                        <p:attrNameLst>
                                          <p:attrName>ppt_x</p:attrName>
                                        </p:attrNameLst>
                                      </p:cBhvr>
                                      <p:tavLst>
                                        <p:tav tm="0">
                                          <p:val>
                                            <p:strVal val="#ppt_x"/>
                                          </p:val>
                                        </p:tav>
                                        <p:tav tm="100000">
                                          <p:val>
                                            <p:strVal val="#ppt_x"/>
                                          </p:val>
                                        </p:tav>
                                      </p:tavLst>
                                    </p:anim>
                                    <p:anim calcmode="lin" valueType="num">
                                      <p:cBhvr>
                                        <p:cTn id="66" dur="1000" fill="hold"/>
                                        <p:tgtEl>
                                          <p:spTgt spid="1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7"/>
                                        </p:tgtEl>
                                        <p:attrNameLst>
                                          <p:attrName>style.visibility</p:attrName>
                                        </p:attrNameLst>
                                      </p:cBhvr>
                                      <p:to>
                                        <p:strVal val="visible"/>
                                      </p:to>
                                    </p:set>
                                    <p:animEffect transition="in" filter="fade">
                                      <p:cBhvr>
                                        <p:cTn id="69" dur="1000"/>
                                        <p:tgtEl>
                                          <p:spTgt spid="127"/>
                                        </p:tgtEl>
                                      </p:cBhvr>
                                    </p:animEffect>
                                    <p:anim calcmode="lin" valueType="num">
                                      <p:cBhvr>
                                        <p:cTn id="70" dur="1000" fill="hold"/>
                                        <p:tgtEl>
                                          <p:spTgt spid="127"/>
                                        </p:tgtEl>
                                        <p:attrNameLst>
                                          <p:attrName>ppt_x</p:attrName>
                                        </p:attrNameLst>
                                      </p:cBhvr>
                                      <p:tavLst>
                                        <p:tav tm="0">
                                          <p:val>
                                            <p:strVal val="#ppt_x"/>
                                          </p:val>
                                        </p:tav>
                                        <p:tav tm="100000">
                                          <p:val>
                                            <p:strVal val="#ppt_x"/>
                                          </p:val>
                                        </p:tav>
                                      </p:tavLst>
                                    </p:anim>
                                    <p:anim calcmode="lin" valueType="num">
                                      <p:cBhvr>
                                        <p:cTn id="71" dur="1000" fill="hold"/>
                                        <p:tgtEl>
                                          <p:spTgt spid="127"/>
                                        </p:tgtEl>
                                        <p:attrNameLst>
                                          <p:attrName>ppt_y</p:attrName>
                                        </p:attrNameLst>
                                      </p:cBhvr>
                                      <p:tavLst>
                                        <p:tav tm="0">
                                          <p:val>
                                            <p:strVal val="#ppt_y+.1"/>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125"/>
                                        </p:tgtEl>
                                        <p:attrNameLst>
                                          <p:attrName>style.visibility</p:attrName>
                                        </p:attrNameLst>
                                      </p:cBhvr>
                                      <p:to>
                                        <p:strVal val="visible"/>
                                      </p:to>
                                    </p:set>
                                    <p:anim calcmode="lin" valueType="num">
                                      <p:cBhvr additive="base">
                                        <p:cTn id="74" dur="500" fill="hold"/>
                                        <p:tgtEl>
                                          <p:spTgt spid="125"/>
                                        </p:tgtEl>
                                        <p:attrNameLst>
                                          <p:attrName>ppt_x</p:attrName>
                                        </p:attrNameLst>
                                      </p:cBhvr>
                                      <p:tavLst>
                                        <p:tav tm="0">
                                          <p:val>
                                            <p:strVal val="0-#ppt_w/2"/>
                                          </p:val>
                                        </p:tav>
                                        <p:tav tm="100000">
                                          <p:val>
                                            <p:strVal val="#ppt_x"/>
                                          </p:val>
                                        </p:tav>
                                      </p:tavLst>
                                    </p:anim>
                                    <p:anim calcmode="lin" valueType="num">
                                      <p:cBhvr additive="base">
                                        <p:cTn id="75" dur="500" fill="hold"/>
                                        <p:tgtEl>
                                          <p:spTgt spid="125"/>
                                        </p:tgtEl>
                                        <p:attrNameLst>
                                          <p:attrName>ppt_y</p:attrName>
                                        </p:attrNameLst>
                                      </p:cBhvr>
                                      <p:tavLst>
                                        <p:tav tm="0">
                                          <p:val>
                                            <p:strVal val="#ppt_y"/>
                                          </p:val>
                                        </p:tav>
                                        <p:tav tm="100000">
                                          <p:val>
                                            <p:strVal val="#ppt_y"/>
                                          </p:val>
                                        </p:tav>
                                      </p:tavLst>
                                    </p:anim>
                                  </p:childTnLst>
                                </p:cTn>
                              </p:par>
                            </p:childTnLst>
                          </p:cTn>
                        </p:par>
                        <p:par>
                          <p:cTn id="76" fill="hold">
                            <p:stCondLst>
                              <p:cond delay="1500"/>
                            </p:stCondLst>
                            <p:childTnLst>
                              <p:par>
                                <p:cTn id="77" presetID="42" presetClass="entr" presetSubtype="0" fill="hold" grpId="0" nodeType="afterEffect">
                                  <p:stCondLst>
                                    <p:cond delay="0"/>
                                  </p:stCondLst>
                                  <p:childTnLst>
                                    <p:set>
                                      <p:cBhvr>
                                        <p:cTn id="78" dur="1" fill="hold">
                                          <p:stCondLst>
                                            <p:cond delay="0"/>
                                          </p:stCondLst>
                                        </p:cTn>
                                        <p:tgtEl>
                                          <p:spTgt spid="245"/>
                                        </p:tgtEl>
                                        <p:attrNameLst>
                                          <p:attrName>style.visibility</p:attrName>
                                        </p:attrNameLst>
                                      </p:cBhvr>
                                      <p:to>
                                        <p:strVal val="visible"/>
                                      </p:to>
                                    </p:set>
                                    <p:animEffect transition="in" filter="fade">
                                      <p:cBhvr>
                                        <p:cTn id="79" dur="1000"/>
                                        <p:tgtEl>
                                          <p:spTgt spid="245"/>
                                        </p:tgtEl>
                                      </p:cBhvr>
                                    </p:animEffect>
                                    <p:anim calcmode="lin" valueType="num">
                                      <p:cBhvr>
                                        <p:cTn id="80" dur="1000" fill="hold"/>
                                        <p:tgtEl>
                                          <p:spTgt spid="245"/>
                                        </p:tgtEl>
                                        <p:attrNameLst>
                                          <p:attrName>ppt_x</p:attrName>
                                        </p:attrNameLst>
                                      </p:cBhvr>
                                      <p:tavLst>
                                        <p:tav tm="0">
                                          <p:val>
                                            <p:strVal val="#ppt_x"/>
                                          </p:val>
                                        </p:tav>
                                        <p:tav tm="100000">
                                          <p:val>
                                            <p:strVal val="#ppt_x"/>
                                          </p:val>
                                        </p:tav>
                                      </p:tavLst>
                                    </p:anim>
                                    <p:anim calcmode="lin" valueType="num">
                                      <p:cBhvr>
                                        <p:cTn id="81" dur="1000" fill="hold"/>
                                        <p:tgtEl>
                                          <p:spTgt spid="24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7"/>
                                        </p:tgtEl>
                                        <p:attrNameLst>
                                          <p:attrName>style.visibility</p:attrName>
                                        </p:attrNameLst>
                                      </p:cBhvr>
                                      <p:to>
                                        <p:strVal val="visible"/>
                                      </p:to>
                                    </p:set>
                                    <p:animEffect transition="in" filter="fade">
                                      <p:cBhvr>
                                        <p:cTn id="84" dur="1000"/>
                                        <p:tgtEl>
                                          <p:spTgt spid="247"/>
                                        </p:tgtEl>
                                      </p:cBhvr>
                                    </p:animEffect>
                                    <p:anim calcmode="lin" valueType="num">
                                      <p:cBhvr>
                                        <p:cTn id="85" dur="1000" fill="hold"/>
                                        <p:tgtEl>
                                          <p:spTgt spid="247"/>
                                        </p:tgtEl>
                                        <p:attrNameLst>
                                          <p:attrName>ppt_x</p:attrName>
                                        </p:attrNameLst>
                                      </p:cBhvr>
                                      <p:tavLst>
                                        <p:tav tm="0">
                                          <p:val>
                                            <p:strVal val="#ppt_x"/>
                                          </p:val>
                                        </p:tav>
                                        <p:tav tm="100000">
                                          <p:val>
                                            <p:strVal val="#ppt_x"/>
                                          </p:val>
                                        </p:tav>
                                      </p:tavLst>
                                    </p:anim>
                                    <p:anim calcmode="lin" valueType="num">
                                      <p:cBhvr>
                                        <p:cTn id="86" dur="1000" fill="hold"/>
                                        <p:tgtEl>
                                          <p:spTgt spid="247"/>
                                        </p:tgtEl>
                                        <p:attrNameLst>
                                          <p:attrName>ppt_y</p:attrName>
                                        </p:attrNameLst>
                                      </p:cBhvr>
                                      <p:tavLst>
                                        <p:tav tm="0">
                                          <p:val>
                                            <p:strVal val="#ppt_y+.1"/>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24"/>
                                        </p:tgtEl>
                                        <p:attrNameLst>
                                          <p:attrName>style.visibility</p:attrName>
                                        </p:attrNameLst>
                                      </p:cBhvr>
                                      <p:to>
                                        <p:strVal val="visible"/>
                                      </p:to>
                                    </p:set>
                                    <p:anim calcmode="lin" valueType="num">
                                      <p:cBhvr additive="base">
                                        <p:cTn id="89" dur="500" fill="hold"/>
                                        <p:tgtEl>
                                          <p:spTgt spid="124"/>
                                        </p:tgtEl>
                                        <p:attrNameLst>
                                          <p:attrName>ppt_x</p:attrName>
                                        </p:attrNameLst>
                                      </p:cBhvr>
                                      <p:tavLst>
                                        <p:tav tm="0">
                                          <p:val>
                                            <p:strVal val="0-#ppt_w/2"/>
                                          </p:val>
                                        </p:tav>
                                        <p:tav tm="100000">
                                          <p:val>
                                            <p:strVal val="#ppt_x"/>
                                          </p:val>
                                        </p:tav>
                                      </p:tavLst>
                                    </p:anim>
                                    <p:anim calcmode="lin" valueType="num">
                                      <p:cBhvr additive="base">
                                        <p:cTn id="90" dur="500" fill="hold"/>
                                        <p:tgtEl>
                                          <p:spTgt spid="124"/>
                                        </p:tgtEl>
                                        <p:attrNameLst>
                                          <p:attrName>ppt_y</p:attrName>
                                        </p:attrNameLst>
                                      </p:cBhvr>
                                      <p:tavLst>
                                        <p:tav tm="0">
                                          <p:val>
                                            <p:strVal val="#ppt_y"/>
                                          </p:val>
                                        </p:tav>
                                        <p:tav tm="100000">
                                          <p:val>
                                            <p:strVal val="#ppt_y"/>
                                          </p:val>
                                        </p:tav>
                                      </p:tavLst>
                                    </p:anim>
                                  </p:childTnLst>
                                </p:cTn>
                              </p:par>
                            </p:childTnLst>
                          </p:cTn>
                        </p:par>
                        <p:par>
                          <p:cTn id="91" fill="hold">
                            <p:stCondLst>
                              <p:cond delay="2500"/>
                            </p:stCondLst>
                            <p:childTnLst>
                              <p:par>
                                <p:cTn id="92" presetID="42" presetClass="entr" presetSubtype="0" fill="hold" grpId="0" nodeType="afterEffect">
                                  <p:stCondLst>
                                    <p:cond delay="0"/>
                                  </p:stCondLst>
                                  <p:childTnLst>
                                    <p:set>
                                      <p:cBhvr>
                                        <p:cTn id="93" dur="1" fill="hold">
                                          <p:stCondLst>
                                            <p:cond delay="0"/>
                                          </p:stCondLst>
                                        </p:cTn>
                                        <p:tgtEl>
                                          <p:spTgt spid="246"/>
                                        </p:tgtEl>
                                        <p:attrNameLst>
                                          <p:attrName>style.visibility</p:attrName>
                                        </p:attrNameLst>
                                      </p:cBhvr>
                                      <p:to>
                                        <p:strVal val="visible"/>
                                      </p:to>
                                    </p:set>
                                    <p:animEffect transition="in" filter="fade">
                                      <p:cBhvr>
                                        <p:cTn id="94" dur="1000"/>
                                        <p:tgtEl>
                                          <p:spTgt spid="246"/>
                                        </p:tgtEl>
                                      </p:cBhvr>
                                    </p:animEffect>
                                    <p:anim calcmode="lin" valueType="num">
                                      <p:cBhvr>
                                        <p:cTn id="95" dur="1000" fill="hold"/>
                                        <p:tgtEl>
                                          <p:spTgt spid="246"/>
                                        </p:tgtEl>
                                        <p:attrNameLst>
                                          <p:attrName>ppt_x</p:attrName>
                                        </p:attrNameLst>
                                      </p:cBhvr>
                                      <p:tavLst>
                                        <p:tav tm="0">
                                          <p:val>
                                            <p:strVal val="#ppt_x"/>
                                          </p:val>
                                        </p:tav>
                                        <p:tav tm="100000">
                                          <p:val>
                                            <p:strVal val="#ppt_x"/>
                                          </p:val>
                                        </p:tav>
                                      </p:tavLst>
                                    </p:anim>
                                    <p:anim calcmode="lin" valueType="num">
                                      <p:cBhvr>
                                        <p:cTn id="96" dur="1000" fill="hold"/>
                                        <p:tgtEl>
                                          <p:spTgt spid="24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48"/>
                                        </p:tgtEl>
                                        <p:attrNameLst>
                                          <p:attrName>style.visibility</p:attrName>
                                        </p:attrNameLst>
                                      </p:cBhvr>
                                      <p:to>
                                        <p:strVal val="visible"/>
                                      </p:to>
                                    </p:set>
                                    <p:animEffect transition="in" filter="fade">
                                      <p:cBhvr>
                                        <p:cTn id="99" dur="1000"/>
                                        <p:tgtEl>
                                          <p:spTgt spid="248"/>
                                        </p:tgtEl>
                                      </p:cBhvr>
                                    </p:animEffect>
                                    <p:anim calcmode="lin" valueType="num">
                                      <p:cBhvr>
                                        <p:cTn id="100" dur="1000" fill="hold"/>
                                        <p:tgtEl>
                                          <p:spTgt spid="248"/>
                                        </p:tgtEl>
                                        <p:attrNameLst>
                                          <p:attrName>ppt_x</p:attrName>
                                        </p:attrNameLst>
                                      </p:cBhvr>
                                      <p:tavLst>
                                        <p:tav tm="0">
                                          <p:val>
                                            <p:strVal val="#ppt_x"/>
                                          </p:val>
                                        </p:tav>
                                        <p:tav tm="100000">
                                          <p:val>
                                            <p:strVal val="#ppt_x"/>
                                          </p:val>
                                        </p:tav>
                                      </p:tavLst>
                                    </p:anim>
                                    <p:anim calcmode="lin" valueType="num">
                                      <p:cBhvr>
                                        <p:cTn id="101"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25" grpId="0" animBg="1"/>
      <p:bldP spid="126" grpId="0"/>
      <p:bldP spid="127" grpId="0"/>
      <p:bldP spid="133" grpId="0" animBg="1"/>
      <p:bldP spid="244" grpId="0" animBg="1"/>
      <p:bldP spid="245" grpId="0"/>
      <p:bldP spid="246" grpId="0"/>
      <p:bldP spid="247" grpId="0"/>
      <p:bldP spid="2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11"/>
          <p:cNvSpPr>
            <a:spLocks noChangeAspect="1"/>
          </p:cNvSpPr>
          <p:nvPr/>
        </p:nvSpPr>
        <p:spPr bwMode="auto">
          <a:xfrm>
            <a:off x="4513782" y="1402100"/>
            <a:ext cx="269577" cy="552953"/>
          </a:xfrm>
          <a:custGeom>
            <a:avLst/>
            <a:gdLst>
              <a:gd name="T0" fmla="*/ 75 w 75"/>
              <a:gd name="T1" fmla="*/ 44 h 154"/>
              <a:gd name="T2" fmla="*/ 70 w 75"/>
              <a:gd name="T3" fmla="*/ 60 h 154"/>
              <a:gd name="T4" fmla="*/ 28 w 75"/>
              <a:gd name="T5" fmla="*/ 134 h 154"/>
              <a:gd name="T6" fmla="*/ 75 w 75"/>
              <a:gd name="T7" fmla="*/ 134 h 154"/>
              <a:gd name="T8" fmla="*/ 75 w 75"/>
              <a:gd name="T9" fmla="*/ 154 h 154"/>
              <a:gd name="T10" fmla="*/ 0 w 75"/>
              <a:gd name="T11" fmla="*/ 154 h 154"/>
              <a:gd name="T12" fmla="*/ 0 w 75"/>
              <a:gd name="T13" fmla="*/ 140 h 154"/>
              <a:gd name="T14" fmla="*/ 52 w 75"/>
              <a:gd name="T15" fmla="*/ 48 h 154"/>
              <a:gd name="T16" fmla="*/ 52 w 75"/>
              <a:gd name="T17" fmla="*/ 20 h 154"/>
              <a:gd name="T18" fmla="*/ 24 w 75"/>
              <a:gd name="T19" fmla="*/ 20 h 154"/>
              <a:gd name="T20" fmla="*/ 24 w 75"/>
              <a:gd name="T21" fmla="*/ 48 h 154"/>
              <a:gd name="T22" fmla="*/ 2 w 75"/>
              <a:gd name="T23" fmla="*/ 48 h 154"/>
              <a:gd name="T24" fmla="*/ 2 w 75"/>
              <a:gd name="T25" fmla="*/ 14 h 154"/>
              <a:gd name="T26" fmla="*/ 16 w 75"/>
              <a:gd name="T27" fmla="*/ 0 h 154"/>
              <a:gd name="T28" fmla="*/ 61 w 75"/>
              <a:gd name="T29" fmla="*/ 0 h 154"/>
              <a:gd name="T30" fmla="*/ 75 w 75"/>
              <a:gd name="T31" fmla="*/ 14 h 154"/>
              <a:gd name="T32" fmla="*/ 75 w 75"/>
              <a:gd name="T33" fmla="*/ 4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54">
                <a:moveTo>
                  <a:pt x="75" y="44"/>
                </a:moveTo>
                <a:cubicBezTo>
                  <a:pt x="75" y="49"/>
                  <a:pt x="73" y="54"/>
                  <a:pt x="70" y="60"/>
                </a:cubicBezTo>
                <a:cubicBezTo>
                  <a:pt x="28" y="134"/>
                  <a:pt x="28" y="134"/>
                  <a:pt x="28" y="134"/>
                </a:cubicBezTo>
                <a:cubicBezTo>
                  <a:pt x="75" y="134"/>
                  <a:pt x="75" y="134"/>
                  <a:pt x="75" y="134"/>
                </a:cubicBezTo>
                <a:cubicBezTo>
                  <a:pt x="75" y="154"/>
                  <a:pt x="75" y="154"/>
                  <a:pt x="75" y="154"/>
                </a:cubicBezTo>
                <a:cubicBezTo>
                  <a:pt x="0" y="154"/>
                  <a:pt x="0" y="154"/>
                  <a:pt x="0" y="154"/>
                </a:cubicBezTo>
                <a:cubicBezTo>
                  <a:pt x="0" y="140"/>
                  <a:pt x="0" y="140"/>
                  <a:pt x="0" y="140"/>
                </a:cubicBezTo>
                <a:cubicBezTo>
                  <a:pt x="52" y="48"/>
                  <a:pt x="52" y="48"/>
                  <a:pt x="52" y="48"/>
                </a:cubicBezTo>
                <a:cubicBezTo>
                  <a:pt x="52" y="20"/>
                  <a:pt x="52" y="20"/>
                  <a:pt x="52" y="20"/>
                </a:cubicBezTo>
                <a:cubicBezTo>
                  <a:pt x="24" y="20"/>
                  <a:pt x="24" y="20"/>
                  <a:pt x="24" y="20"/>
                </a:cubicBezTo>
                <a:cubicBezTo>
                  <a:pt x="24" y="48"/>
                  <a:pt x="24" y="48"/>
                  <a:pt x="24" y="48"/>
                </a:cubicBezTo>
                <a:cubicBezTo>
                  <a:pt x="2" y="48"/>
                  <a:pt x="2" y="48"/>
                  <a:pt x="2" y="48"/>
                </a:cubicBezTo>
                <a:cubicBezTo>
                  <a:pt x="2" y="14"/>
                  <a:pt x="2" y="14"/>
                  <a:pt x="2" y="14"/>
                </a:cubicBezTo>
                <a:cubicBezTo>
                  <a:pt x="2" y="5"/>
                  <a:pt x="6" y="0"/>
                  <a:pt x="16" y="0"/>
                </a:cubicBezTo>
                <a:cubicBezTo>
                  <a:pt x="61" y="0"/>
                  <a:pt x="61" y="0"/>
                  <a:pt x="61" y="0"/>
                </a:cubicBezTo>
                <a:cubicBezTo>
                  <a:pt x="70" y="0"/>
                  <a:pt x="75" y="5"/>
                  <a:pt x="75" y="14"/>
                </a:cubicBezTo>
                <a:lnTo>
                  <a:pt x="75" y="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 name="Rectangle 11"/>
          <p:cNvSpPr>
            <a:spLocks noChangeArrowheads="1"/>
          </p:cNvSpPr>
          <p:nvPr/>
        </p:nvSpPr>
        <p:spPr bwMode="gray">
          <a:xfrm>
            <a:off x="2379294" y="2258934"/>
            <a:ext cx="3720953" cy="369332"/>
          </a:xfrm>
          <a:prstGeom prst="rect">
            <a:avLst/>
          </a:prstGeom>
          <a:noFill/>
          <a:ln>
            <a:noFill/>
          </a:ln>
        </p:spPr>
        <p:txBody>
          <a:bodyPr wrap="square" lIns="0" tIns="0" rIns="0" bIns="0">
            <a:spAutoFit/>
          </a:bodyPr>
          <a:lstStyle/>
          <a:p>
            <a:r>
              <a:rPr lang="zh-CN" altLang="en-US" sz="2400" dirty="0">
                <a:solidFill>
                  <a:schemeClr val="accent1"/>
                </a:solidFill>
                <a:cs typeface="+mn-ea"/>
                <a:sym typeface="+mn-lt"/>
              </a:rPr>
              <a:t>数据获取与特种数据预处理</a:t>
            </a:r>
          </a:p>
        </p:txBody>
      </p:sp>
      <p:sp>
        <p:nvSpPr>
          <p:cNvPr id="7" name="TextBox 5"/>
          <p:cNvSpPr txBox="1"/>
          <p:nvPr/>
        </p:nvSpPr>
        <p:spPr>
          <a:xfrm>
            <a:off x="2414022" y="2807571"/>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zh-CN" altLang="en-US" dirty="0">
                <a:solidFill>
                  <a:schemeClr val="bg1">
                    <a:lumMod val="65000"/>
                  </a:schemeClr>
                </a:solidFill>
                <a:latin typeface="+mn-lt"/>
                <a:ea typeface="+mn-ea"/>
                <a:cs typeface="+mn-ea"/>
                <a:sym typeface="+mn-lt"/>
              </a:rPr>
              <a:t>数据获取的手段、数据清洗、数据预处理与特种数据预处理</a:t>
            </a:r>
            <a:endParaRPr lang="en-US" altLang="zh-CN" dirty="0">
              <a:solidFill>
                <a:schemeClr val="bg1">
                  <a:lumMod val="65000"/>
                </a:schemeClr>
              </a:solidFill>
              <a:latin typeface="+mn-lt"/>
              <a:ea typeface="+mn-ea"/>
              <a:cs typeface="+mn-ea"/>
              <a:sym typeface="+mn-lt"/>
            </a:endParaRPr>
          </a:p>
        </p:txBody>
      </p:sp>
      <p:sp>
        <p:nvSpPr>
          <p:cNvPr id="11" name="TextBox 12"/>
          <p:cNvSpPr txBox="1"/>
          <p:nvPr/>
        </p:nvSpPr>
        <p:spPr>
          <a:xfrm>
            <a:off x="3200400" y="1402522"/>
            <a:ext cx="1183741"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grpSp>
        <p:nvGrpSpPr>
          <p:cNvPr id="2" name="组合 29"/>
          <p:cNvGrpSpPr/>
          <p:nvPr/>
        </p:nvGrpSpPr>
        <p:grpSpPr>
          <a:xfrm>
            <a:off x="6743795" y="2106445"/>
            <a:ext cx="1003267" cy="1181707"/>
            <a:chOff x="7046913" y="1625600"/>
            <a:chExt cx="366712" cy="431801"/>
          </a:xfrm>
        </p:grpSpPr>
        <p:sp>
          <p:nvSpPr>
            <p:cNvPr id="31" name="Freeform 146"/>
            <p:cNvSpPr>
              <a:spLocks/>
            </p:cNvSpPr>
            <p:nvPr/>
          </p:nvSpPr>
          <p:spPr bwMode="auto">
            <a:xfrm>
              <a:off x="7373938" y="1839913"/>
              <a:ext cx="25400" cy="23813"/>
            </a:xfrm>
            <a:custGeom>
              <a:avLst/>
              <a:gdLst>
                <a:gd name="T0" fmla="*/ 0 w 24"/>
                <a:gd name="T1" fmla="*/ 0 h 22"/>
                <a:gd name="T2" fmla="*/ 24 w 24"/>
                <a:gd name="T3" fmla="*/ 22 h 22"/>
              </a:gdLst>
              <a:ahLst/>
              <a:cxnLst>
                <a:cxn ang="0">
                  <a:pos x="T0" y="T1"/>
                </a:cxn>
                <a:cxn ang="0">
                  <a:pos x="T2" y="T3"/>
                </a:cxn>
              </a:cxnLst>
              <a:rect l="0" t="0" r="r" b="b"/>
              <a:pathLst>
                <a:path w="24" h="22">
                  <a:moveTo>
                    <a:pt x="0" y="0"/>
                  </a:moveTo>
                  <a:cubicBezTo>
                    <a:pt x="0" y="0"/>
                    <a:pt x="21" y="4"/>
                    <a:pt x="24" y="2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2" name="Freeform 147"/>
            <p:cNvSpPr>
              <a:spLocks/>
            </p:cNvSpPr>
            <p:nvPr/>
          </p:nvSpPr>
          <p:spPr bwMode="auto">
            <a:xfrm>
              <a:off x="7381875" y="1824038"/>
              <a:ext cx="31750" cy="28575"/>
            </a:xfrm>
            <a:custGeom>
              <a:avLst/>
              <a:gdLst>
                <a:gd name="T0" fmla="*/ 0 w 30"/>
                <a:gd name="T1" fmla="*/ 0 h 27"/>
                <a:gd name="T2" fmla="*/ 30 w 30"/>
                <a:gd name="T3" fmla="*/ 27 h 27"/>
              </a:gdLst>
              <a:ahLst/>
              <a:cxnLst>
                <a:cxn ang="0">
                  <a:pos x="T0" y="T1"/>
                </a:cxn>
                <a:cxn ang="0">
                  <a:pos x="T2" y="T3"/>
                </a:cxn>
              </a:cxnLst>
              <a:rect l="0" t="0" r="r" b="b"/>
              <a:pathLst>
                <a:path w="30" h="27">
                  <a:moveTo>
                    <a:pt x="0" y="0"/>
                  </a:moveTo>
                  <a:cubicBezTo>
                    <a:pt x="0" y="0"/>
                    <a:pt x="25" y="1"/>
                    <a:pt x="30" y="2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3" name="Freeform 148"/>
            <p:cNvSpPr>
              <a:spLocks/>
            </p:cNvSpPr>
            <p:nvPr/>
          </p:nvSpPr>
          <p:spPr bwMode="auto">
            <a:xfrm>
              <a:off x="7234238" y="1838325"/>
              <a:ext cx="53975" cy="58738"/>
            </a:xfrm>
            <a:custGeom>
              <a:avLst/>
              <a:gdLst>
                <a:gd name="T0" fmla="*/ 6 w 51"/>
                <a:gd name="T1" fmla="*/ 27 h 55"/>
                <a:gd name="T2" fmla="*/ 17 w 51"/>
                <a:gd name="T3" fmla="*/ 9 h 55"/>
                <a:gd name="T4" fmla="*/ 41 w 51"/>
                <a:gd name="T5" fmla="*/ 20 h 55"/>
                <a:gd name="T6" fmla="*/ 51 w 51"/>
                <a:gd name="T7" fmla="*/ 55 h 55"/>
              </a:gdLst>
              <a:ahLst/>
              <a:cxnLst>
                <a:cxn ang="0">
                  <a:pos x="T0" y="T1"/>
                </a:cxn>
                <a:cxn ang="0">
                  <a:pos x="T2" y="T3"/>
                </a:cxn>
                <a:cxn ang="0">
                  <a:pos x="T4" y="T5"/>
                </a:cxn>
                <a:cxn ang="0">
                  <a:pos x="T6" y="T7"/>
                </a:cxn>
              </a:cxnLst>
              <a:rect l="0" t="0" r="r" b="b"/>
              <a:pathLst>
                <a:path w="51" h="55">
                  <a:moveTo>
                    <a:pt x="6" y="27"/>
                  </a:moveTo>
                  <a:cubicBezTo>
                    <a:pt x="6" y="27"/>
                    <a:pt x="0" y="13"/>
                    <a:pt x="17" y="9"/>
                  </a:cubicBezTo>
                  <a:cubicBezTo>
                    <a:pt x="17" y="9"/>
                    <a:pt x="34" y="0"/>
                    <a:pt x="41" y="20"/>
                  </a:cubicBezTo>
                  <a:cubicBezTo>
                    <a:pt x="51" y="55"/>
                    <a:pt x="51" y="55"/>
                    <a:pt x="51" y="5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4" name="Freeform 149"/>
            <p:cNvSpPr>
              <a:spLocks/>
            </p:cNvSpPr>
            <p:nvPr/>
          </p:nvSpPr>
          <p:spPr bwMode="auto">
            <a:xfrm>
              <a:off x="7272338" y="1838325"/>
              <a:ext cx="53975" cy="53975"/>
            </a:xfrm>
            <a:custGeom>
              <a:avLst/>
              <a:gdLst>
                <a:gd name="T0" fmla="*/ 6 w 52"/>
                <a:gd name="T1" fmla="*/ 25 h 51"/>
                <a:gd name="T2" fmla="*/ 18 w 52"/>
                <a:gd name="T3" fmla="*/ 9 h 51"/>
                <a:gd name="T4" fmla="*/ 45 w 52"/>
                <a:gd name="T5" fmla="*/ 22 h 51"/>
                <a:gd name="T6" fmla="*/ 52 w 52"/>
                <a:gd name="T7" fmla="*/ 51 h 51"/>
              </a:gdLst>
              <a:ahLst/>
              <a:cxnLst>
                <a:cxn ang="0">
                  <a:pos x="T0" y="T1"/>
                </a:cxn>
                <a:cxn ang="0">
                  <a:pos x="T2" y="T3"/>
                </a:cxn>
                <a:cxn ang="0">
                  <a:pos x="T4" y="T5"/>
                </a:cxn>
                <a:cxn ang="0">
                  <a:pos x="T6" y="T7"/>
                </a:cxn>
              </a:cxnLst>
              <a:rect l="0" t="0" r="r" b="b"/>
              <a:pathLst>
                <a:path w="52" h="51">
                  <a:moveTo>
                    <a:pt x="6" y="25"/>
                  </a:moveTo>
                  <a:cubicBezTo>
                    <a:pt x="6" y="25"/>
                    <a:pt x="0" y="13"/>
                    <a:pt x="18" y="9"/>
                  </a:cubicBezTo>
                  <a:cubicBezTo>
                    <a:pt x="18" y="9"/>
                    <a:pt x="38" y="0"/>
                    <a:pt x="45" y="22"/>
                  </a:cubicBezTo>
                  <a:cubicBezTo>
                    <a:pt x="52" y="51"/>
                    <a:pt x="52" y="51"/>
                    <a:pt x="52" y="5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5" name="Freeform 150"/>
            <p:cNvSpPr>
              <a:spLocks/>
            </p:cNvSpPr>
            <p:nvPr/>
          </p:nvSpPr>
          <p:spPr bwMode="auto">
            <a:xfrm>
              <a:off x="7158038" y="1784350"/>
              <a:ext cx="95250" cy="166688"/>
            </a:xfrm>
            <a:custGeom>
              <a:avLst/>
              <a:gdLst>
                <a:gd name="T0" fmla="*/ 0 w 90"/>
                <a:gd name="T1" fmla="*/ 144 h 157"/>
                <a:gd name="T2" fmla="*/ 2 w 90"/>
                <a:gd name="T3" fmla="*/ 140 h 157"/>
                <a:gd name="T4" fmla="*/ 54 w 90"/>
                <a:gd name="T5" fmla="*/ 153 h 157"/>
                <a:gd name="T6" fmla="*/ 59 w 90"/>
                <a:gd name="T7" fmla="*/ 157 h 157"/>
                <a:gd name="T8" fmla="*/ 39 w 90"/>
                <a:gd name="T9" fmla="*/ 93 h 157"/>
                <a:gd name="T10" fmla="*/ 20 w 90"/>
                <a:gd name="T11" fmla="*/ 40 h 157"/>
                <a:gd name="T12" fmla="*/ 26 w 90"/>
                <a:gd name="T13" fmla="*/ 16 h 157"/>
                <a:gd name="T14" fmla="*/ 66 w 90"/>
                <a:gd name="T15" fmla="*/ 45 h 157"/>
                <a:gd name="T16" fmla="*/ 85 w 90"/>
                <a:gd name="T17" fmla="*/ 101 h 157"/>
                <a:gd name="T18" fmla="*/ 90 w 90"/>
                <a:gd name="T19" fmla="*/ 11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57">
                  <a:moveTo>
                    <a:pt x="0" y="144"/>
                  </a:moveTo>
                  <a:cubicBezTo>
                    <a:pt x="1" y="143"/>
                    <a:pt x="1" y="142"/>
                    <a:pt x="2" y="140"/>
                  </a:cubicBezTo>
                  <a:cubicBezTo>
                    <a:pt x="2" y="140"/>
                    <a:pt x="16" y="118"/>
                    <a:pt x="54" y="153"/>
                  </a:cubicBezTo>
                  <a:cubicBezTo>
                    <a:pt x="59" y="157"/>
                    <a:pt x="59" y="157"/>
                    <a:pt x="59" y="157"/>
                  </a:cubicBezTo>
                  <a:cubicBezTo>
                    <a:pt x="52" y="136"/>
                    <a:pt x="46" y="114"/>
                    <a:pt x="39" y="93"/>
                  </a:cubicBezTo>
                  <a:cubicBezTo>
                    <a:pt x="33" y="76"/>
                    <a:pt x="23" y="58"/>
                    <a:pt x="20" y="40"/>
                  </a:cubicBezTo>
                  <a:cubicBezTo>
                    <a:pt x="18" y="31"/>
                    <a:pt x="18" y="22"/>
                    <a:pt x="26" y="16"/>
                  </a:cubicBezTo>
                  <a:cubicBezTo>
                    <a:pt x="47" y="0"/>
                    <a:pt x="60" y="30"/>
                    <a:pt x="66" y="45"/>
                  </a:cubicBezTo>
                  <a:cubicBezTo>
                    <a:pt x="72" y="64"/>
                    <a:pt x="78" y="83"/>
                    <a:pt x="85" y="101"/>
                  </a:cubicBezTo>
                  <a:cubicBezTo>
                    <a:pt x="87" y="107"/>
                    <a:pt x="88" y="112"/>
                    <a:pt x="90" y="11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6" name="Freeform 151"/>
            <p:cNvSpPr>
              <a:spLocks/>
            </p:cNvSpPr>
            <p:nvPr/>
          </p:nvSpPr>
          <p:spPr bwMode="auto">
            <a:xfrm>
              <a:off x="7158038" y="1947863"/>
              <a:ext cx="214313" cy="109538"/>
            </a:xfrm>
            <a:custGeom>
              <a:avLst/>
              <a:gdLst>
                <a:gd name="T0" fmla="*/ 202 w 202"/>
                <a:gd name="T1" fmla="*/ 2 h 103"/>
                <a:gd name="T2" fmla="*/ 202 w 202"/>
                <a:gd name="T3" fmla="*/ 4 h 103"/>
                <a:gd name="T4" fmla="*/ 201 w 202"/>
                <a:gd name="T5" fmla="*/ 55 h 103"/>
                <a:gd name="T6" fmla="*/ 199 w 202"/>
                <a:gd name="T7" fmla="*/ 71 h 103"/>
                <a:gd name="T8" fmla="*/ 172 w 202"/>
                <a:gd name="T9" fmla="*/ 84 h 103"/>
                <a:gd name="T10" fmla="*/ 140 w 202"/>
                <a:gd name="T11" fmla="*/ 93 h 103"/>
                <a:gd name="T12" fmla="*/ 112 w 202"/>
                <a:gd name="T13" fmla="*/ 101 h 103"/>
                <a:gd name="T14" fmla="*/ 89 w 202"/>
                <a:gd name="T15" fmla="*/ 80 h 103"/>
                <a:gd name="T16" fmla="*/ 42 w 202"/>
                <a:gd name="T17" fmla="*/ 38 h 103"/>
                <a:gd name="T18" fmla="*/ 0 w 202"/>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03">
                  <a:moveTo>
                    <a:pt x="202" y="2"/>
                  </a:moveTo>
                  <a:cubicBezTo>
                    <a:pt x="202" y="3"/>
                    <a:pt x="202" y="4"/>
                    <a:pt x="202" y="4"/>
                  </a:cubicBezTo>
                  <a:cubicBezTo>
                    <a:pt x="201" y="21"/>
                    <a:pt x="201" y="38"/>
                    <a:pt x="201" y="55"/>
                  </a:cubicBezTo>
                  <a:cubicBezTo>
                    <a:pt x="201" y="60"/>
                    <a:pt x="201" y="66"/>
                    <a:pt x="199" y="71"/>
                  </a:cubicBezTo>
                  <a:cubicBezTo>
                    <a:pt x="194" y="80"/>
                    <a:pt x="181" y="82"/>
                    <a:pt x="172" y="84"/>
                  </a:cubicBezTo>
                  <a:cubicBezTo>
                    <a:pt x="161" y="87"/>
                    <a:pt x="151" y="90"/>
                    <a:pt x="140" y="93"/>
                  </a:cubicBezTo>
                  <a:cubicBezTo>
                    <a:pt x="131" y="97"/>
                    <a:pt x="122" y="103"/>
                    <a:pt x="112" y="101"/>
                  </a:cubicBezTo>
                  <a:cubicBezTo>
                    <a:pt x="101" y="99"/>
                    <a:pt x="96" y="87"/>
                    <a:pt x="89" y="80"/>
                  </a:cubicBezTo>
                  <a:cubicBezTo>
                    <a:pt x="74" y="65"/>
                    <a:pt x="59" y="50"/>
                    <a:pt x="42" y="38"/>
                  </a:cubicBezTo>
                  <a:cubicBezTo>
                    <a:pt x="31" y="31"/>
                    <a:pt x="4" y="17"/>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7" name="Freeform 152"/>
            <p:cNvSpPr>
              <a:spLocks/>
            </p:cNvSpPr>
            <p:nvPr/>
          </p:nvSpPr>
          <p:spPr bwMode="auto">
            <a:xfrm>
              <a:off x="7319963" y="1854200"/>
              <a:ext cx="55563" cy="82550"/>
            </a:xfrm>
            <a:custGeom>
              <a:avLst/>
              <a:gdLst>
                <a:gd name="T0" fmla="*/ 0 w 52"/>
                <a:gd name="T1" fmla="*/ 6 h 78"/>
                <a:gd name="T2" fmla="*/ 15 w 52"/>
                <a:gd name="T3" fmla="*/ 1 h 78"/>
                <a:gd name="T4" fmla="*/ 48 w 52"/>
                <a:gd name="T5" fmla="*/ 41 h 78"/>
                <a:gd name="T6" fmla="*/ 51 w 52"/>
                <a:gd name="T7" fmla="*/ 78 h 78"/>
              </a:gdLst>
              <a:ahLst/>
              <a:cxnLst>
                <a:cxn ang="0">
                  <a:pos x="T0" y="T1"/>
                </a:cxn>
                <a:cxn ang="0">
                  <a:pos x="T2" y="T3"/>
                </a:cxn>
                <a:cxn ang="0">
                  <a:pos x="T4" y="T5"/>
                </a:cxn>
                <a:cxn ang="0">
                  <a:pos x="T6" y="T7"/>
                </a:cxn>
              </a:cxnLst>
              <a:rect l="0" t="0" r="r" b="b"/>
              <a:pathLst>
                <a:path w="52" h="78">
                  <a:moveTo>
                    <a:pt x="0" y="6"/>
                  </a:moveTo>
                  <a:cubicBezTo>
                    <a:pt x="0" y="0"/>
                    <a:pt x="11" y="0"/>
                    <a:pt x="15" y="1"/>
                  </a:cubicBezTo>
                  <a:cubicBezTo>
                    <a:pt x="35" y="2"/>
                    <a:pt x="42" y="25"/>
                    <a:pt x="48" y="41"/>
                  </a:cubicBezTo>
                  <a:cubicBezTo>
                    <a:pt x="52" y="52"/>
                    <a:pt x="51" y="66"/>
                    <a:pt x="51" y="7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8" name="Freeform 153"/>
            <p:cNvSpPr>
              <a:spLocks/>
            </p:cNvSpPr>
            <p:nvPr/>
          </p:nvSpPr>
          <p:spPr bwMode="auto">
            <a:xfrm>
              <a:off x="7046913" y="1646238"/>
              <a:ext cx="152400" cy="266700"/>
            </a:xfrm>
            <a:custGeom>
              <a:avLst/>
              <a:gdLst>
                <a:gd name="T0" fmla="*/ 6 w 143"/>
                <a:gd name="T1" fmla="*/ 0 h 252"/>
                <a:gd name="T2" fmla="*/ 3 w 143"/>
                <a:gd name="T3" fmla="*/ 17 h 252"/>
                <a:gd name="T4" fmla="*/ 0 w 143"/>
                <a:gd name="T5" fmla="*/ 223 h 252"/>
                <a:gd name="T6" fmla="*/ 33 w 143"/>
                <a:gd name="T7" fmla="*/ 248 h 252"/>
                <a:gd name="T8" fmla="*/ 143 w 143"/>
                <a:gd name="T9" fmla="*/ 247 h 252"/>
              </a:gdLst>
              <a:ahLst/>
              <a:cxnLst>
                <a:cxn ang="0">
                  <a:pos x="T0" y="T1"/>
                </a:cxn>
                <a:cxn ang="0">
                  <a:pos x="T2" y="T3"/>
                </a:cxn>
                <a:cxn ang="0">
                  <a:pos x="T4" y="T5"/>
                </a:cxn>
                <a:cxn ang="0">
                  <a:pos x="T6" y="T7"/>
                </a:cxn>
                <a:cxn ang="0">
                  <a:pos x="T8" y="T9"/>
                </a:cxn>
              </a:cxnLst>
              <a:rect l="0" t="0" r="r" b="b"/>
              <a:pathLst>
                <a:path w="143" h="252">
                  <a:moveTo>
                    <a:pt x="6" y="0"/>
                  </a:moveTo>
                  <a:cubicBezTo>
                    <a:pt x="4" y="4"/>
                    <a:pt x="3" y="10"/>
                    <a:pt x="3" y="17"/>
                  </a:cubicBezTo>
                  <a:cubicBezTo>
                    <a:pt x="3" y="31"/>
                    <a:pt x="0" y="223"/>
                    <a:pt x="0" y="223"/>
                  </a:cubicBezTo>
                  <a:cubicBezTo>
                    <a:pt x="0" y="252"/>
                    <a:pt x="33" y="248"/>
                    <a:pt x="33" y="248"/>
                  </a:cubicBezTo>
                  <a:cubicBezTo>
                    <a:pt x="33" y="248"/>
                    <a:pt x="87" y="248"/>
                    <a:pt x="143" y="2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9" name="Freeform 154"/>
            <p:cNvSpPr>
              <a:spLocks/>
            </p:cNvSpPr>
            <p:nvPr/>
          </p:nvSpPr>
          <p:spPr bwMode="auto">
            <a:xfrm>
              <a:off x="7065963" y="1625600"/>
              <a:ext cx="285750" cy="223838"/>
            </a:xfrm>
            <a:custGeom>
              <a:avLst/>
              <a:gdLst>
                <a:gd name="T0" fmla="*/ 267 w 268"/>
                <a:gd name="T1" fmla="*/ 211 h 211"/>
                <a:gd name="T2" fmla="*/ 265 w 268"/>
                <a:gd name="T3" fmla="*/ 182 h 211"/>
                <a:gd name="T4" fmla="*/ 268 w 268"/>
                <a:gd name="T5" fmla="*/ 60 h 211"/>
                <a:gd name="T6" fmla="*/ 268 w 268"/>
                <a:gd name="T7" fmla="*/ 28 h 211"/>
                <a:gd name="T8" fmla="*/ 239 w 268"/>
                <a:gd name="T9" fmla="*/ 1 h 211"/>
                <a:gd name="T10" fmla="*/ 15 w 268"/>
                <a:gd name="T11" fmla="*/ 0 h 211"/>
                <a:gd name="T12" fmla="*/ 0 w 268"/>
                <a:gd name="T13" fmla="*/ 4 h 211"/>
              </a:gdLst>
              <a:ahLst/>
              <a:cxnLst>
                <a:cxn ang="0">
                  <a:pos x="T0" y="T1"/>
                </a:cxn>
                <a:cxn ang="0">
                  <a:pos x="T2" y="T3"/>
                </a:cxn>
                <a:cxn ang="0">
                  <a:pos x="T4" y="T5"/>
                </a:cxn>
                <a:cxn ang="0">
                  <a:pos x="T6" y="T7"/>
                </a:cxn>
                <a:cxn ang="0">
                  <a:pos x="T8" y="T9"/>
                </a:cxn>
                <a:cxn ang="0">
                  <a:pos x="T10" y="T11"/>
                </a:cxn>
                <a:cxn ang="0">
                  <a:pos x="T12" y="T13"/>
                </a:cxn>
              </a:cxnLst>
              <a:rect l="0" t="0" r="r" b="b"/>
              <a:pathLst>
                <a:path w="268" h="211">
                  <a:moveTo>
                    <a:pt x="267" y="211"/>
                  </a:moveTo>
                  <a:cubicBezTo>
                    <a:pt x="266" y="200"/>
                    <a:pt x="265" y="189"/>
                    <a:pt x="265" y="182"/>
                  </a:cubicBezTo>
                  <a:cubicBezTo>
                    <a:pt x="266" y="142"/>
                    <a:pt x="267" y="101"/>
                    <a:pt x="268" y="60"/>
                  </a:cubicBezTo>
                  <a:cubicBezTo>
                    <a:pt x="268" y="49"/>
                    <a:pt x="268" y="39"/>
                    <a:pt x="268" y="28"/>
                  </a:cubicBezTo>
                  <a:cubicBezTo>
                    <a:pt x="268" y="1"/>
                    <a:pt x="239" y="1"/>
                    <a:pt x="239" y="1"/>
                  </a:cubicBezTo>
                  <a:cubicBezTo>
                    <a:pt x="195" y="4"/>
                    <a:pt x="65" y="1"/>
                    <a:pt x="15" y="0"/>
                  </a:cubicBezTo>
                  <a:cubicBezTo>
                    <a:pt x="15" y="0"/>
                    <a:pt x="8" y="0"/>
                    <a:pt x="0" y="4"/>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40" name="Freeform 155"/>
            <p:cNvSpPr>
              <a:spLocks/>
            </p:cNvSpPr>
            <p:nvPr/>
          </p:nvSpPr>
          <p:spPr bwMode="auto">
            <a:xfrm>
              <a:off x="7156450" y="1695450"/>
              <a:ext cx="112713" cy="142875"/>
            </a:xfrm>
            <a:custGeom>
              <a:avLst/>
              <a:gdLst>
                <a:gd name="T0" fmla="*/ 66 w 106"/>
                <a:gd name="T1" fmla="*/ 97 h 135"/>
                <a:gd name="T2" fmla="*/ 91 w 106"/>
                <a:gd name="T3" fmla="*/ 80 h 135"/>
                <a:gd name="T4" fmla="*/ 92 w 106"/>
                <a:gd name="T5" fmla="*/ 55 h 135"/>
                <a:gd name="T6" fmla="*/ 16 w 106"/>
                <a:gd name="T7" fmla="*/ 8 h 135"/>
                <a:gd name="T8" fmla="*/ 0 w 106"/>
                <a:gd name="T9" fmla="*/ 21 h 135"/>
                <a:gd name="T10" fmla="*/ 1 w 106"/>
                <a:gd name="T11" fmla="*/ 129 h 135"/>
                <a:gd name="T12" fmla="*/ 11 w 106"/>
                <a:gd name="T13" fmla="*/ 135 h 135"/>
                <a:gd name="T14" fmla="*/ 19 w 106"/>
                <a:gd name="T15" fmla="*/ 13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5">
                  <a:moveTo>
                    <a:pt x="66" y="97"/>
                  </a:moveTo>
                  <a:cubicBezTo>
                    <a:pt x="91" y="80"/>
                    <a:pt x="91" y="80"/>
                    <a:pt x="91" y="80"/>
                  </a:cubicBezTo>
                  <a:cubicBezTo>
                    <a:pt x="91" y="80"/>
                    <a:pt x="106" y="68"/>
                    <a:pt x="92" y="55"/>
                  </a:cubicBezTo>
                  <a:cubicBezTo>
                    <a:pt x="16" y="8"/>
                    <a:pt x="16" y="8"/>
                    <a:pt x="16" y="8"/>
                  </a:cubicBezTo>
                  <a:cubicBezTo>
                    <a:pt x="16" y="8"/>
                    <a:pt x="0" y="0"/>
                    <a:pt x="0" y="21"/>
                  </a:cubicBezTo>
                  <a:cubicBezTo>
                    <a:pt x="1" y="129"/>
                    <a:pt x="1" y="129"/>
                    <a:pt x="1" y="129"/>
                  </a:cubicBezTo>
                  <a:cubicBezTo>
                    <a:pt x="1" y="129"/>
                    <a:pt x="2" y="135"/>
                    <a:pt x="11" y="135"/>
                  </a:cubicBezTo>
                  <a:cubicBezTo>
                    <a:pt x="19" y="130"/>
                    <a:pt x="19" y="130"/>
                    <a:pt x="19" y="13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grpSp>
      <p:sp>
        <p:nvSpPr>
          <p:cNvPr id="4" name="Rectangle 47">
            <a:extLst>
              <a:ext uri="{FF2B5EF4-FFF2-40B4-BE49-F238E27FC236}">
                <a16:creationId xmlns:a16="http://schemas.microsoft.com/office/drawing/2014/main" id="{EBE13338-84E1-B143-1D9A-CF51420EF160}"/>
              </a:ext>
            </a:extLst>
          </p:cNvPr>
          <p:cNvSpPr/>
          <p:nvPr/>
        </p:nvSpPr>
        <p:spPr>
          <a:xfrm>
            <a:off x="779266"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2</a:t>
            </a:r>
            <a:endParaRPr lang="en-US" sz="2000" b="1" dirty="0">
              <a:cs typeface="+mn-ea"/>
              <a:sym typeface="+mn-lt"/>
            </a:endParaRPr>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2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3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7">
                                            <p:txEl>
                                              <p:pRg st="0" end="0"/>
                                            </p:txEl>
                                          </p:spTgt>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 grpId="0"/>
      <p:bldP spid="7" grpId="0"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74"/>
          <p:cNvGrpSpPr>
            <a:grpSpLocks noChangeAspect="1"/>
          </p:cNvGrpSpPr>
          <p:nvPr/>
        </p:nvGrpSpPr>
        <p:grpSpPr bwMode="auto">
          <a:xfrm>
            <a:off x="2761231" y="1112727"/>
            <a:ext cx="1926431" cy="1902016"/>
            <a:chOff x="3014" y="1364"/>
            <a:chExt cx="1618" cy="1597"/>
          </a:xfrm>
          <a:solidFill>
            <a:schemeClr val="accent1"/>
          </a:solidFill>
        </p:grpSpPr>
        <p:sp>
          <p:nvSpPr>
            <p:cNvPr id="1819" name="Freeform 1775"/>
            <p:cNvSpPr>
              <a:spLocks/>
            </p:cNvSpPr>
            <p:nvPr/>
          </p:nvSpPr>
          <p:spPr bwMode="auto">
            <a:xfrm>
              <a:off x="3014" y="1974"/>
              <a:ext cx="572" cy="484"/>
            </a:xfrm>
            <a:custGeom>
              <a:avLst/>
              <a:gdLst>
                <a:gd name="T0" fmla="*/ 74 w 241"/>
                <a:gd name="T1" fmla="*/ 27 h 204"/>
                <a:gd name="T2" fmla="*/ 31 w 241"/>
                <a:gd name="T3" fmla="*/ 148 h 204"/>
                <a:gd name="T4" fmla="*/ 190 w 241"/>
                <a:gd name="T5" fmla="*/ 168 h 204"/>
                <a:gd name="T6" fmla="*/ 233 w 241"/>
                <a:gd name="T7" fmla="*/ 108 h 204"/>
                <a:gd name="T8" fmla="*/ 204 w 241"/>
                <a:gd name="T9" fmla="*/ 36 h 204"/>
                <a:gd name="T10" fmla="*/ 124 w 241"/>
                <a:gd name="T11" fmla="*/ 8 h 204"/>
                <a:gd name="T12" fmla="*/ 53 w 241"/>
                <a:gd name="T13" fmla="*/ 54 h 204"/>
                <a:gd name="T14" fmla="*/ 58 w 241"/>
                <a:gd name="T15" fmla="*/ 57 h 204"/>
                <a:gd name="T16" fmla="*/ 189 w 241"/>
                <a:gd name="T17" fmla="*/ 34 h 204"/>
                <a:gd name="T18" fmla="*/ 228 w 241"/>
                <a:gd name="T19" fmla="*/ 96 h 204"/>
                <a:gd name="T20" fmla="*/ 182 w 241"/>
                <a:gd name="T21" fmla="*/ 166 h 204"/>
                <a:gd name="T22" fmla="*/ 49 w 241"/>
                <a:gd name="T23" fmla="*/ 155 h 204"/>
                <a:gd name="T24" fmla="*/ 76 w 241"/>
                <a:gd name="T25" fmla="*/ 33 h 204"/>
                <a:gd name="T26" fmla="*/ 74 w 241"/>
                <a:gd name="T27" fmla="*/ 2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04">
                  <a:moveTo>
                    <a:pt x="74" y="27"/>
                  </a:moveTo>
                  <a:cubicBezTo>
                    <a:pt x="33" y="52"/>
                    <a:pt x="0" y="102"/>
                    <a:pt x="31" y="148"/>
                  </a:cubicBezTo>
                  <a:cubicBezTo>
                    <a:pt x="65" y="196"/>
                    <a:pt x="145" y="204"/>
                    <a:pt x="190" y="168"/>
                  </a:cubicBezTo>
                  <a:cubicBezTo>
                    <a:pt x="210" y="152"/>
                    <a:pt x="226" y="133"/>
                    <a:pt x="233" y="108"/>
                  </a:cubicBezTo>
                  <a:cubicBezTo>
                    <a:pt x="241" y="81"/>
                    <a:pt x="222" y="53"/>
                    <a:pt x="204" y="36"/>
                  </a:cubicBezTo>
                  <a:cubicBezTo>
                    <a:pt x="182" y="15"/>
                    <a:pt x="155" y="2"/>
                    <a:pt x="124" y="8"/>
                  </a:cubicBezTo>
                  <a:cubicBezTo>
                    <a:pt x="93" y="14"/>
                    <a:pt x="72" y="29"/>
                    <a:pt x="53" y="54"/>
                  </a:cubicBezTo>
                  <a:cubicBezTo>
                    <a:pt x="50" y="58"/>
                    <a:pt x="55" y="61"/>
                    <a:pt x="58" y="57"/>
                  </a:cubicBezTo>
                  <a:cubicBezTo>
                    <a:pt x="90" y="14"/>
                    <a:pt x="145" y="0"/>
                    <a:pt x="189" y="34"/>
                  </a:cubicBezTo>
                  <a:cubicBezTo>
                    <a:pt x="209" y="49"/>
                    <a:pt x="225" y="71"/>
                    <a:pt x="228" y="96"/>
                  </a:cubicBezTo>
                  <a:cubicBezTo>
                    <a:pt x="230" y="125"/>
                    <a:pt x="203" y="150"/>
                    <a:pt x="182" y="166"/>
                  </a:cubicBezTo>
                  <a:cubicBezTo>
                    <a:pt x="142" y="196"/>
                    <a:pt x="85" y="183"/>
                    <a:pt x="49" y="155"/>
                  </a:cubicBezTo>
                  <a:cubicBezTo>
                    <a:pt x="1" y="117"/>
                    <a:pt x="34" y="59"/>
                    <a:pt x="76" y="33"/>
                  </a:cubicBezTo>
                  <a:cubicBezTo>
                    <a:pt x="79" y="31"/>
                    <a:pt x="78" y="24"/>
                    <a:pt x="7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0" name="Freeform 1776"/>
            <p:cNvSpPr>
              <a:spLocks/>
            </p:cNvSpPr>
            <p:nvPr/>
          </p:nvSpPr>
          <p:spPr bwMode="auto">
            <a:xfrm>
              <a:off x="3259" y="2161"/>
              <a:ext cx="137" cy="67"/>
            </a:xfrm>
            <a:custGeom>
              <a:avLst/>
              <a:gdLst>
                <a:gd name="T0" fmla="*/ 4 w 58"/>
                <a:gd name="T1" fmla="*/ 25 h 28"/>
                <a:gd name="T2" fmla="*/ 36 w 58"/>
                <a:gd name="T3" fmla="*/ 23 h 28"/>
                <a:gd name="T4" fmla="*/ 55 w 58"/>
                <a:gd name="T5" fmla="*/ 8 h 28"/>
                <a:gd name="T6" fmla="*/ 50 w 58"/>
                <a:gd name="T7" fmla="*/ 4 h 28"/>
                <a:gd name="T8" fmla="*/ 37 w 58"/>
                <a:gd name="T9" fmla="*/ 15 h 28"/>
                <a:gd name="T10" fmla="*/ 6 w 58"/>
                <a:gd name="T11" fmla="*/ 18 h 28"/>
                <a:gd name="T12" fmla="*/ 4 w 58"/>
                <a:gd name="T13" fmla="*/ 25 h 28"/>
              </a:gdLst>
              <a:ahLst/>
              <a:cxnLst>
                <a:cxn ang="0">
                  <a:pos x="T0" y="T1"/>
                </a:cxn>
                <a:cxn ang="0">
                  <a:pos x="T2" y="T3"/>
                </a:cxn>
                <a:cxn ang="0">
                  <a:pos x="T4" y="T5"/>
                </a:cxn>
                <a:cxn ang="0">
                  <a:pos x="T6" y="T7"/>
                </a:cxn>
                <a:cxn ang="0">
                  <a:pos x="T8" y="T9"/>
                </a:cxn>
                <a:cxn ang="0">
                  <a:pos x="T10" y="T11"/>
                </a:cxn>
                <a:cxn ang="0">
                  <a:pos x="T12" y="T13"/>
                </a:cxn>
              </a:cxnLst>
              <a:rect l="0" t="0" r="r" b="b"/>
              <a:pathLst>
                <a:path w="58" h="28">
                  <a:moveTo>
                    <a:pt x="4" y="25"/>
                  </a:moveTo>
                  <a:cubicBezTo>
                    <a:pt x="16" y="25"/>
                    <a:pt x="25" y="28"/>
                    <a:pt x="36" y="23"/>
                  </a:cubicBezTo>
                  <a:cubicBezTo>
                    <a:pt x="45" y="19"/>
                    <a:pt x="49" y="15"/>
                    <a:pt x="55" y="8"/>
                  </a:cubicBezTo>
                  <a:cubicBezTo>
                    <a:pt x="58" y="4"/>
                    <a:pt x="53" y="0"/>
                    <a:pt x="50" y="4"/>
                  </a:cubicBezTo>
                  <a:cubicBezTo>
                    <a:pt x="46" y="9"/>
                    <a:pt x="43" y="12"/>
                    <a:pt x="37" y="15"/>
                  </a:cubicBezTo>
                  <a:cubicBezTo>
                    <a:pt x="27" y="21"/>
                    <a:pt x="17" y="18"/>
                    <a:pt x="6" y="18"/>
                  </a:cubicBezTo>
                  <a:cubicBezTo>
                    <a:pt x="2" y="17"/>
                    <a:pt x="0" y="25"/>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1" name="Freeform 1777"/>
            <p:cNvSpPr>
              <a:spLocks/>
            </p:cNvSpPr>
            <p:nvPr/>
          </p:nvSpPr>
          <p:spPr bwMode="auto">
            <a:xfrm>
              <a:off x="3249" y="2119"/>
              <a:ext cx="31" cy="16"/>
            </a:xfrm>
            <a:custGeom>
              <a:avLst/>
              <a:gdLst>
                <a:gd name="T0" fmla="*/ 4 w 13"/>
                <a:gd name="T1" fmla="*/ 7 h 7"/>
                <a:gd name="T2" fmla="*/ 7 w 13"/>
                <a:gd name="T3" fmla="*/ 7 h 7"/>
                <a:gd name="T4" fmla="*/ 9 w 13"/>
                <a:gd name="T5" fmla="*/ 0 h 7"/>
                <a:gd name="T6" fmla="*/ 6 w 13"/>
                <a:gd name="T7" fmla="*/ 0 h 7"/>
                <a:gd name="T8" fmla="*/ 4 w 13"/>
                <a:gd name="T9" fmla="*/ 7 h 7"/>
              </a:gdLst>
              <a:ahLst/>
              <a:cxnLst>
                <a:cxn ang="0">
                  <a:pos x="T0" y="T1"/>
                </a:cxn>
                <a:cxn ang="0">
                  <a:pos x="T2" y="T3"/>
                </a:cxn>
                <a:cxn ang="0">
                  <a:pos x="T4" y="T5"/>
                </a:cxn>
                <a:cxn ang="0">
                  <a:pos x="T6" y="T7"/>
                </a:cxn>
                <a:cxn ang="0">
                  <a:pos x="T8" y="T9"/>
                </a:cxn>
              </a:cxnLst>
              <a:rect l="0" t="0" r="r" b="b"/>
              <a:pathLst>
                <a:path w="13" h="7">
                  <a:moveTo>
                    <a:pt x="4" y="7"/>
                  </a:moveTo>
                  <a:cubicBezTo>
                    <a:pt x="5" y="7"/>
                    <a:pt x="6" y="7"/>
                    <a:pt x="7" y="7"/>
                  </a:cubicBezTo>
                  <a:cubicBezTo>
                    <a:pt x="11" y="7"/>
                    <a:pt x="13" y="0"/>
                    <a:pt x="9" y="0"/>
                  </a:cubicBezTo>
                  <a:cubicBezTo>
                    <a:pt x="8" y="0"/>
                    <a:pt x="7" y="0"/>
                    <a:pt x="6" y="0"/>
                  </a:cubicBezTo>
                  <a:cubicBezTo>
                    <a:pt x="2" y="0"/>
                    <a:pt x="0"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2" name="Freeform 1778"/>
            <p:cNvSpPr>
              <a:spLocks/>
            </p:cNvSpPr>
            <p:nvPr/>
          </p:nvSpPr>
          <p:spPr bwMode="auto">
            <a:xfrm>
              <a:off x="3306" y="2100"/>
              <a:ext cx="24" cy="21"/>
            </a:xfrm>
            <a:custGeom>
              <a:avLst/>
              <a:gdLst>
                <a:gd name="T0" fmla="*/ 0 w 10"/>
                <a:gd name="T1" fmla="*/ 5 h 9"/>
                <a:gd name="T2" fmla="*/ 0 w 10"/>
                <a:gd name="T3" fmla="*/ 6 h 9"/>
                <a:gd name="T4" fmla="*/ 2 w 10"/>
                <a:gd name="T5" fmla="*/ 9 h 9"/>
                <a:gd name="T6" fmla="*/ 3 w 10"/>
                <a:gd name="T7" fmla="*/ 9 h 9"/>
                <a:gd name="T8" fmla="*/ 5 w 10"/>
                <a:gd name="T9" fmla="*/ 1 h 9"/>
                <a:gd name="T10" fmla="*/ 4 w 10"/>
                <a:gd name="T11" fmla="*/ 1 h 9"/>
                <a:gd name="T12" fmla="*/ 6 w 10"/>
                <a:gd name="T13" fmla="*/ 4 h 9"/>
                <a:gd name="T14" fmla="*/ 6 w 10"/>
                <a:gd name="T15" fmla="*/ 3 h 9"/>
                <a:gd name="T16" fmla="*/ 3 w 10"/>
                <a:gd name="T17" fmla="*/ 0 h 9"/>
                <a:gd name="T18" fmla="*/ 0 w 10"/>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0" y="5"/>
                  </a:moveTo>
                  <a:cubicBezTo>
                    <a:pt x="0" y="5"/>
                    <a:pt x="0" y="6"/>
                    <a:pt x="0" y="6"/>
                  </a:cubicBezTo>
                  <a:cubicBezTo>
                    <a:pt x="0" y="8"/>
                    <a:pt x="1" y="9"/>
                    <a:pt x="2" y="9"/>
                  </a:cubicBezTo>
                  <a:cubicBezTo>
                    <a:pt x="3" y="9"/>
                    <a:pt x="3" y="9"/>
                    <a:pt x="3" y="9"/>
                  </a:cubicBezTo>
                  <a:cubicBezTo>
                    <a:pt x="7" y="9"/>
                    <a:pt x="10" y="1"/>
                    <a:pt x="5" y="1"/>
                  </a:cubicBezTo>
                  <a:cubicBezTo>
                    <a:pt x="5" y="1"/>
                    <a:pt x="4" y="1"/>
                    <a:pt x="4" y="1"/>
                  </a:cubicBezTo>
                  <a:cubicBezTo>
                    <a:pt x="5" y="2"/>
                    <a:pt x="5" y="3"/>
                    <a:pt x="6" y="4"/>
                  </a:cubicBezTo>
                  <a:cubicBezTo>
                    <a:pt x="6" y="4"/>
                    <a:pt x="6" y="3"/>
                    <a:pt x="6" y="3"/>
                  </a:cubicBezTo>
                  <a:cubicBezTo>
                    <a:pt x="6" y="1"/>
                    <a:pt x="5" y="0"/>
                    <a:pt x="3" y="0"/>
                  </a:cubicBezTo>
                  <a:cubicBezTo>
                    <a:pt x="1" y="1"/>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3" name="Freeform 1779"/>
            <p:cNvSpPr>
              <a:spLocks/>
            </p:cNvSpPr>
            <p:nvPr/>
          </p:nvSpPr>
          <p:spPr bwMode="auto">
            <a:xfrm>
              <a:off x="3332" y="2256"/>
              <a:ext cx="79" cy="50"/>
            </a:xfrm>
            <a:custGeom>
              <a:avLst/>
              <a:gdLst>
                <a:gd name="T0" fmla="*/ 29 w 33"/>
                <a:gd name="T1" fmla="*/ 13 h 21"/>
                <a:gd name="T2" fmla="*/ 31 w 33"/>
                <a:gd name="T3" fmla="*/ 12 h 21"/>
                <a:gd name="T4" fmla="*/ 31 w 33"/>
                <a:gd name="T5" fmla="*/ 6 h 21"/>
                <a:gd name="T6" fmla="*/ 4 w 33"/>
                <a:gd name="T7" fmla="*/ 9 h 21"/>
                <a:gd name="T8" fmla="*/ 0 w 33"/>
                <a:gd name="T9" fmla="*/ 14 h 21"/>
                <a:gd name="T10" fmla="*/ 0 w 33"/>
                <a:gd name="T11" fmla="*/ 16 h 21"/>
                <a:gd name="T12" fmla="*/ 7 w 33"/>
                <a:gd name="T13" fmla="*/ 13 h 21"/>
                <a:gd name="T14" fmla="*/ 7 w 33"/>
                <a:gd name="T15" fmla="*/ 12 h 21"/>
                <a:gd name="T16" fmla="*/ 3 w 33"/>
                <a:gd name="T17" fmla="*/ 17 h 21"/>
                <a:gd name="T18" fmla="*/ 15 w 33"/>
                <a:gd name="T19" fmla="*/ 14 h 21"/>
                <a:gd name="T20" fmla="*/ 27 w 33"/>
                <a:gd name="T21" fmla="*/ 13 h 21"/>
                <a:gd name="T22" fmla="*/ 27 w 33"/>
                <a:gd name="T23" fmla="*/ 7 h 21"/>
                <a:gd name="T24" fmla="*/ 26 w 33"/>
                <a:gd name="T25" fmla="*/ 8 h 21"/>
                <a:gd name="T26" fmla="*/ 29 w 33"/>
                <a:gd name="T27"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1">
                  <a:moveTo>
                    <a:pt x="29" y="13"/>
                  </a:moveTo>
                  <a:cubicBezTo>
                    <a:pt x="30" y="13"/>
                    <a:pt x="30" y="12"/>
                    <a:pt x="31" y="12"/>
                  </a:cubicBezTo>
                  <a:cubicBezTo>
                    <a:pt x="32" y="10"/>
                    <a:pt x="33" y="8"/>
                    <a:pt x="31" y="6"/>
                  </a:cubicBezTo>
                  <a:cubicBezTo>
                    <a:pt x="23" y="0"/>
                    <a:pt x="12" y="9"/>
                    <a:pt x="4" y="9"/>
                  </a:cubicBezTo>
                  <a:cubicBezTo>
                    <a:pt x="2" y="10"/>
                    <a:pt x="0" y="12"/>
                    <a:pt x="0" y="14"/>
                  </a:cubicBezTo>
                  <a:cubicBezTo>
                    <a:pt x="0" y="15"/>
                    <a:pt x="0" y="15"/>
                    <a:pt x="0" y="16"/>
                  </a:cubicBezTo>
                  <a:cubicBezTo>
                    <a:pt x="0" y="21"/>
                    <a:pt x="7" y="17"/>
                    <a:pt x="7" y="13"/>
                  </a:cubicBezTo>
                  <a:cubicBezTo>
                    <a:pt x="7" y="13"/>
                    <a:pt x="7" y="12"/>
                    <a:pt x="7" y="12"/>
                  </a:cubicBezTo>
                  <a:cubicBezTo>
                    <a:pt x="5" y="14"/>
                    <a:pt x="4" y="15"/>
                    <a:pt x="3" y="17"/>
                  </a:cubicBezTo>
                  <a:cubicBezTo>
                    <a:pt x="7" y="17"/>
                    <a:pt x="11" y="15"/>
                    <a:pt x="15" y="14"/>
                  </a:cubicBezTo>
                  <a:cubicBezTo>
                    <a:pt x="19" y="12"/>
                    <a:pt x="23" y="10"/>
                    <a:pt x="27" y="13"/>
                  </a:cubicBezTo>
                  <a:cubicBezTo>
                    <a:pt x="27" y="11"/>
                    <a:pt x="27" y="9"/>
                    <a:pt x="27" y="7"/>
                  </a:cubicBezTo>
                  <a:cubicBezTo>
                    <a:pt x="27" y="7"/>
                    <a:pt x="26" y="8"/>
                    <a:pt x="26" y="8"/>
                  </a:cubicBezTo>
                  <a:cubicBezTo>
                    <a:pt x="23" y="11"/>
                    <a:pt x="26" y="17"/>
                    <a:pt x="29"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4" name="Freeform 1780"/>
            <p:cNvSpPr>
              <a:spLocks/>
            </p:cNvSpPr>
            <p:nvPr/>
          </p:nvSpPr>
          <p:spPr bwMode="auto">
            <a:xfrm>
              <a:off x="3304" y="2351"/>
              <a:ext cx="315" cy="439"/>
            </a:xfrm>
            <a:custGeom>
              <a:avLst/>
              <a:gdLst>
                <a:gd name="T0" fmla="*/ 21 w 133"/>
                <a:gd name="T1" fmla="*/ 29 h 185"/>
                <a:gd name="T2" fmla="*/ 18 w 133"/>
                <a:gd name="T3" fmla="*/ 153 h 185"/>
                <a:gd name="T4" fmla="*/ 102 w 133"/>
                <a:gd name="T5" fmla="*/ 173 h 185"/>
                <a:gd name="T6" fmla="*/ 128 w 133"/>
                <a:gd name="T7" fmla="*/ 101 h 185"/>
                <a:gd name="T8" fmla="*/ 106 w 133"/>
                <a:gd name="T9" fmla="*/ 45 h 185"/>
                <a:gd name="T10" fmla="*/ 72 w 133"/>
                <a:gd name="T11" fmla="*/ 0 h 185"/>
                <a:gd name="T12" fmla="*/ 71 w 133"/>
                <a:gd name="T13" fmla="*/ 7 h 185"/>
                <a:gd name="T14" fmla="*/ 97 w 133"/>
                <a:gd name="T15" fmla="*/ 45 h 185"/>
                <a:gd name="T16" fmla="*/ 117 w 133"/>
                <a:gd name="T17" fmla="*/ 90 h 185"/>
                <a:gd name="T18" fmla="*/ 124 w 133"/>
                <a:gd name="T19" fmla="*/ 130 h 185"/>
                <a:gd name="T20" fmla="*/ 82 w 133"/>
                <a:gd name="T21" fmla="*/ 172 h 185"/>
                <a:gd name="T22" fmla="*/ 17 w 133"/>
                <a:gd name="T23" fmla="*/ 120 h 185"/>
                <a:gd name="T24" fmla="*/ 28 w 133"/>
                <a:gd name="T25" fmla="*/ 27 h 185"/>
                <a:gd name="T26" fmla="*/ 21 w 133"/>
                <a:gd name="T27"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85">
                  <a:moveTo>
                    <a:pt x="21" y="29"/>
                  </a:moveTo>
                  <a:cubicBezTo>
                    <a:pt x="18" y="69"/>
                    <a:pt x="0" y="115"/>
                    <a:pt x="18" y="153"/>
                  </a:cubicBezTo>
                  <a:cubicBezTo>
                    <a:pt x="32" y="184"/>
                    <a:pt x="75" y="185"/>
                    <a:pt x="102" y="173"/>
                  </a:cubicBezTo>
                  <a:cubicBezTo>
                    <a:pt x="131" y="161"/>
                    <a:pt x="133" y="128"/>
                    <a:pt x="128" y="101"/>
                  </a:cubicBezTo>
                  <a:cubicBezTo>
                    <a:pt x="124" y="81"/>
                    <a:pt x="115" y="63"/>
                    <a:pt x="106" y="45"/>
                  </a:cubicBezTo>
                  <a:cubicBezTo>
                    <a:pt x="101" y="36"/>
                    <a:pt x="84" y="0"/>
                    <a:pt x="72" y="0"/>
                  </a:cubicBezTo>
                  <a:cubicBezTo>
                    <a:pt x="69" y="0"/>
                    <a:pt x="66" y="7"/>
                    <a:pt x="71" y="7"/>
                  </a:cubicBezTo>
                  <a:cubicBezTo>
                    <a:pt x="78" y="7"/>
                    <a:pt x="94" y="39"/>
                    <a:pt x="97" y="45"/>
                  </a:cubicBezTo>
                  <a:cubicBezTo>
                    <a:pt x="106" y="59"/>
                    <a:pt x="112" y="74"/>
                    <a:pt x="117" y="90"/>
                  </a:cubicBezTo>
                  <a:cubicBezTo>
                    <a:pt x="121" y="103"/>
                    <a:pt x="124" y="116"/>
                    <a:pt x="124" y="130"/>
                  </a:cubicBezTo>
                  <a:cubicBezTo>
                    <a:pt x="124" y="155"/>
                    <a:pt x="105" y="168"/>
                    <a:pt x="82" y="172"/>
                  </a:cubicBezTo>
                  <a:cubicBezTo>
                    <a:pt x="45" y="179"/>
                    <a:pt x="20" y="156"/>
                    <a:pt x="17" y="120"/>
                  </a:cubicBezTo>
                  <a:cubicBezTo>
                    <a:pt x="15" y="89"/>
                    <a:pt x="25" y="58"/>
                    <a:pt x="28" y="27"/>
                  </a:cubicBezTo>
                  <a:cubicBezTo>
                    <a:pt x="28" y="22"/>
                    <a:pt x="21" y="25"/>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5" name="Freeform 1781"/>
            <p:cNvSpPr>
              <a:spLocks/>
            </p:cNvSpPr>
            <p:nvPr/>
          </p:nvSpPr>
          <p:spPr bwMode="auto">
            <a:xfrm>
              <a:off x="3294" y="2764"/>
              <a:ext cx="171" cy="197"/>
            </a:xfrm>
            <a:custGeom>
              <a:avLst/>
              <a:gdLst>
                <a:gd name="T0" fmla="*/ 48 w 72"/>
                <a:gd name="T1" fmla="*/ 7 h 83"/>
                <a:gd name="T2" fmla="*/ 40 w 72"/>
                <a:gd name="T3" fmla="*/ 38 h 83"/>
                <a:gd name="T4" fmla="*/ 56 w 72"/>
                <a:gd name="T5" fmla="*/ 60 h 83"/>
                <a:gd name="T6" fmla="*/ 58 w 72"/>
                <a:gd name="T7" fmla="*/ 53 h 83"/>
                <a:gd name="T8" fmla="*/ 12 w 72"/>
                <a:gd name="T9" fmla="*/ 59 h 83"/>
                <a:gd name="T10" fmla="*/ 4 w 72"/>
                <a:gd name="T11" fmla="*/ 75 h 83"/>
                <a:gd name="T12" fmla="*/ 32 w 72"/>
                <a:gd name="T13" fmla="*/ 75 h 83"/>
                <a:gd name="T14" fmla="*/ 70 w 72"/>
                <a:gd name="T15" fmla="*/ 58 h 83"/>
                <a:gd name="T16" fmla="*/ 70 w 72"/>
                <a:gd name="T17" fmla="*/ 52 h 83"/>
                <a:gd name="T18" fmla="*/ 63 w 72"/>
                <a:gd name="T19" fmla="*/ 49 h 83"/>
                <a:gd name="T20" fmla="*/ 60 w 72"/>
                <a:gd name="T21" fmla="*/ 57 h 83"/>
                <a:gd name="T22" fmla="*/ 66 w 72"/>
                <a:gd name="T23" fmla="*/ 59 h 83"/>
                <a:gd name="T24" fmla="*/ 66 w 72"/>
                <a:gd name="T25" fmla="*/ 53 h 83"/>
                <a:gd name="T26" fmla="*/ 23 w 72"/>
                <a:gd name="T27" fmla="*/ 70 h 83"/>
                <a:gd name="T28" fmla="*/ 16 w 72"/>
                <a:gd name="T29" fmla="*/ 71 h 83"/>
                <a:gd name="T30" fmla="*/ 14 w 72"/>
                <a:gd name="T31" fmla="*/ 65 h 83"/>
                <a:gd name="T32" fmla="*/ 28 w 72"/>
                <a:gd name="T33" fmla="*/ 62 h 83"/>
                <a:gd name="T34" fmla="*/ 57 w 72"/>
                <a:gd name="T35" fmla="*/ 60 h 83"/>
                <a:gd name="T36" fmla="*/ 59 w 72"/>
                <a:gd name="T37" fmla="*/ 53 h 83"/>
                <a:gd name="T38" fmla="*/ 47 w 72"/>
                <a:gd name="T39" fmla="*/ 31 h 83"/>
                <a:gd name="T40" fmla="*/ 53 w 72"/>
                <a:gd name="T41" fmla="*/ 2 h 83"/>
                <a:gd name="T42" fmla="*/ 51 w 72"/>
                <a:gd name="T43" fmla="*/ 0 h 83"/>
                <a:gd name="T44" fmla="*/ 49 w 72"/>
                <a:gd name="T45" fmla="*/ 0 h 83"/>
                <a:gd name="T46" fmla="*/ 48 w 72"/>
                <a:gd name="T47"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83">
                  <a:moveTo>
                    <a:pt x="48" y="7"/>
                  </a:moveTo>
                  <a:cubicBezTo>
                    <a:pt x="41" y="7"/>
                    <a:pt x="41" y="32"/>
                    <a:pt x="40" y="38"/>
                  </a:cubicBezTo>
                  <a:cubicBezTo>
                    <a:pt x="38" y="45"/>
                    <a:pt x="51" y="58"/>
                    <a:pt x="56" y="60"/>
                  </a:cubicBezTo>
                  <a:cubicBezTo>
                    <a:pt x="57" y="58"/>
                    <a:pt x="58" y="56"/>
                    <a:pt x="58" y="53"/>
                  </a:cubicBezTo>
                  <a:cubicBezTo>
                    <a:pt x="44" y="53"/>
                    <a:pt x="25" y="51"/>
                    <a:pt x="12" y="59"/>
                  </a:cubicBezTo>
                  <a:cubicBezTo>
                    <a:pt x="8" y="62"/>
                    <a:pt x="0" y="69"/>
                    <a:pt x="4" y="75"/>
                  </a:cubicBezTo>
                  <a:cubicBezTo>
                    <a:pt x="9" y="83"/>
                    <a:pt x="25" y="76"/>
                    <a:pt x="32" y="75"/>
                  </a:cubicBezTo>
                  <a:cubicBezTo>
                    <a:pt x="45" y="72"/>
                    <a:pt x="59" y="67"/>
                    <a:pt x="70" y="58"/>
                  </a:cubicBezTo>
                  <a:cubicBezTo>
                    <a:pt x="71" y="57"/>
                    <a:pt x="72" y="53"/>
                    <a:pt x="70" y="52"/>
                  </a:cubicBezTo>
                  <a:cubicBezTo>
                    <a:pt x="67" y="51"/>
                    <a:pt x="66" y="50"/>
                    <a:pt x="63" y="49"/>
                  </a:cubicBezTo>
                  <a:cubicBezTo>
                    <a:pt x="59" y="48"/>
                    <a:pt x="56" y="55"/>
                    <a:pt x="60" y="57"/>
                  </a:cubicBezTo>
                  <a:cubicBezTo>
                    <a:pt x="62" y="57"/>
                    <a:pt x="64" y="58"/>
                    <a:pt x="66" y="59"/>
                  </a:cubicBezTo>
                  <a:cubicBezTo>
                    <a:pt x="66" y="57"/>
                    <a:pt x="66" y="55"/>
                    <a:pt x="66" y="53"/>
                  </a:cubicBezTo>
                  <a:cubicBezTo>
                    <a:pt x="55" y="63"/>
                    <a:pt x="37" y="66"/>
                    <a:pt x="23" y="70"/>
                  </a:cubicBezTo>
                  <a:cubicBezTo>
                    <a:pt x="21" y="71"/>
                    <a:pt x="18" y="71"/>
                    <a:pt x="16" y="71"/>
                  </a:cubicBezTo>
                  <a:cubicBezTo>
                    <a:pt x="15" y="69"/>
                    <a:pt x="15" y="67"/>
                    <a:pt x="14" y="65"/>
                  </a:cubicBezTo>
                  <a:cubicBezTo>
                    <a:pt x="18" y="62"/>
                    <a:pt x="23" y="61"/>
                    <a:pt x="28" y="62"/>
                  </a:cubicBezTo>
                  <a:cubicBezTo>
                    <a:pt x="37" y="62"/>
                    <a:pt x="47" y="60"/>
                    <a:pt x="57" y="60"/>
                  </a:cubicBezTo>
                  <a:cubicBezTo>
                    <a:pt x="60" y="60"/>
                    <a:pt x="63" y="55"/>
                    <a:pt x="59" y="53"/>
                  </a:cubicBezTo>
                  <a:cubicBezTo>
                    <a:pt x="52" y="50"/>
                    <a:pt x="47" y="39"/>
                    <a:pt x="47" y="31"/>
                  </a:cubicBezTo>
                  <a:cubicBezTo>
                    <a:pt x="47" y="21"/>
                    <a:pt x="53" y="12"/>
                    <a:pt x="53" y="2"/>
                  </a:cubicBezTo>
                  <a:cubicBezTo>
                    <a:pt x="53" y="1"/>
                    <a:pt x="52" y="0"/>
                    <a:pt x="51" y="0"/>
                  </a:cubicBezTo>
                  <a:cubicBezTo>
                    <a:pt x="50" y="0"/>
                    <a:pt x="50" y="0"/>
                    <a:pt x="49" y="0"/>
                  </a:cubicBezTo>
                  <a:cubicBezTo>
                    <a:pt x="46" y="0"/>
                    <a:pt x="43" y="7"/>
                    <a:pt x="4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6" name="Freeform 1782"/>
            <p:cNvSpPr>
              <a:spLocks/>
            </p:cNvSpPr>
            <p:nvPr/>
          </p:nvSpPr>
          <p:spPr bwMode="auto">
            <a:xfrm>
              <a:off x="3527" y="2750"/>
              <a:ext cx="161" cy="168"/>
            </a:xfrm>
            <a:custGeom>
              <a:avLst/>
              <a:gdLst>
                <a:gd name="T0" fmla="*/ 1 w 68"/>
                <a:gd name="T1" fmla="*/ 9 h 71"/>
                <a:gd name="T2" fmla="*/ 10 w 68"/>
                <a:gd name="T3" fmla="*/ 30 h 71"/>
                <a:gd name="T4" fmla="*/ 9 w 68"/>
                <a:gd name="T5" fmla="*/ 65 h 71"/>
                <a:gd name="T6" fmla="*/ 11 w 68"/>
                <a:gd name="T7" fmla="*/ 68 h 71"/>
                <a:gd name="T8" fmla="*/ 54 w 68"/>
                <a:gd name="T9" fmla="*/ 66 h 71"/>
                <a:gd name="T10" fmla="*/ 63 w 68"/>
                <a:gd name="T11" fmla="*/ 51 h 71"/>
                <a:gd name="T12" fmla="*/ 36 w 68"/>
                <a:gd name="T13" fmla="*/ 47 h 71"/>
                <a:gd name="T14" fmla="*/ 12 w 68"/>
                <a:gd name="T15" fmla="*/ 62 h 71"/>
                <a:gd name="T16" fmla="*/ 17 w 68"/>
                <a:gd name="T17" fmla="*/ 64 h 71"/>
                <a:gd name="T18" fmla="*/ 54 w 68"/>
                <a:gd name="T19" fmla="*/ 55 h 71"/>
                <a:gd name="T20" fmla="*/ 50 w 68"/>
                <a:gd name="T21" fmla="*/ 60 h 71"/>
                <a:gd name="T22" fmla="*/ 38 w 68"/>
                <a:gd name="T23" fmla="*/ 61 h 71"/>
                <a:gd name="T24" fmla="*/ 13 w 68"/>
                <a:gd name="T25" fmla="*/ 60 h 71"/>
                <a:gd name="T26" fmla="*/ 15 w 68"/>
                <a:gd name="T27" fmla="*/ 63 h 71"/>
                <a:gd name="T28" fmla="*/ 18 w 68"/>
                <a:gd name="T29" fmla="*/ 31 h 71"/>
                <a:gd name="T30" fmla="*/ 8 w 68"/>
                <a:gd name="T31" fmla="*/ 5 h 71"/>
                <a:gd name="T32" fmla="*/ 1 w 68"/>
                <a:gd name="T33" fmla="*/ 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71">
                  <a:moveTo>
                    <a:pt x="1" y="9"/>
                  </a:moveTo>
                  <a:cubicBezTo>
                    <a:pt x="4" y="16"/>
                    <a:pt x="7" y="23"/>
                    <a:pt x="10" y="30"/>
                  </a:cubicBezTo>
                  <a:cubicBezTo>
                    <a:pt x="14" y="41"/>
                    <a:pt x="9" y="54"/>
                    <a:pt x="9" y="65"/>
                  </a:cubicBezTo>
                  <a:cubicBezTo>
                    <a:pt x="9" y="67"/>
                    <a:pt x="10" y="68"/>
                    <a:pt x="11" y="68"/>
                  </a:cubicBezTo>
                  <a:cubicBezTo>
                    <a:pt x="26" y="66"/>
                    <a:pt x="39" y="71"/>
                    <a:pt x="54" y="66"/>
                  </a:cubicBezTo>
                  <a:cubicBezTo>
                    <a:pt x="58" y="64"/>
                    <a:pt x="68" y="57"/>
                    <a:pt x="63" y="51"/>
                  </a:cubicBezTo>
                  <a:cubicBezTo>
                    <a:pt x="58" y="44"/>
                    <a:pt x="43" y="46"/>
                    <a:pt x="36" y="47"/>
                  </a:cubicBezTo>
                  <a:cubicBezTo>
                    <a:pt x="26" y="49"/>
                    <a:pt x="15" y="52"/>
                    <a:pt x="12" y="62"/>
                  </a:cubicBezTo>
                  <a:cubicBezTo>
                    <a:pt x="10" y="67"/>
                    <a:pt x="16" y="68"/>
                    <a:pt x="17" y="64"/>
                  </a:cubicBezTo>
                  <a:cubicBezTo>
                    <a:pt x="21" y="52"/>
                    <a:pt x="45" y="53"/>
                    <a:pt x="54" y="55"/>
                  </a:cubicBezTo>
                  <a:cubicBezTo>
                    <a:pt x="60" y="56"/>
                    <a:pt x="50" y="60"/>
                    <a:pt x="50" y="60"/>
                  </a:cubicBezTo>
                  <a:cubicBezTo>
                    <a:pt x="47" y="61"/>
                    <a:pt x="42" y="61"/>
                    <a:pt x="38" y="61"/>
                  </a:cubicBezTo>
                  <a:cubicBezTo>
                    <a:pt x="30" y="62"/>
                    <a:pt x="21" y="59"/>
                    <a:pt x="13" y="60"/>
                  </a:cubicBezTo>
                  <a:cubicBezTo>
                    <a:pt x="14" y="61"/>
                    <a:pt x="14" y="62"/>
                    <a:pt x="15" y="63"/>
                  </a:cubicBezTo>
                  <a:cubicBezTo>
                    <a:pt x="16" y="52"/>
                    <a:pt x="18" y="42"/>
                    <a:pt x="18" y="31"/>
                  </a:cubicBezTo>
                  <a:cubicBezTo>
                    <a:pt x="17" y="22"/>
                    <a:pt x="11" y="12"/>
                    <a:pt x="8" y="5"/>
                  </a:cubicBezTo>
                  <a:cubicBezTo>
                    <a:pt x="6" y="0"/>
                    <a:pt x="0" y="5"/>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7" name="Freeform 1783"/>
            <p:cNvSpPr>
              <a:spLocks/>
            </p:cNvSpPr>
            <p:nvPr/>
          </p:nvSpPr>
          <p:spPr bwMode="auto">
            <a:xfrm>
              <a:off x="3674" y="2294"/>
              <a:ext cx="90" cy="107"/>
            </a:xfrm>
            <a:custGeom>
              <a:avLst/>
              <a:gdLst>
                <a:gd name="T0" fmla="*/ 23 w 38"/>
                <a:gd name="T1" fmla="*/ 5 h 45"/>
                <a:gd name="T2" fmla="*/ 2 w 38"/>
                <a:gd name="T3" fmla="*/ 24 h 45"/>
                <a:gd name="T4" fmla="*/ 17 w 38"/>
                <a:gd name="T5" fmla="*/ 44 h 45"/>
                <a:gd name="T6" fmla="*/ 37 w 38"/>
                <a:gd name="T7" fmla="*/ 22 h 45"/>
                <a:gd name="T8" fmla="*/ 19 w 38"/>
                <a:gd name="T9" fmla="*/ 4 h 45"/>
                <a:gd name="T10" fmla="*/ 19 w 38"/>
                <a:gd name="T11" fmla="*/ 11 h 45"/>
                <a:gd name="T12" fmla="*/ 31 w 38"/>
                <a:gd name="T13" fmla="*/ 20 h 45"/>
                <a:gd name="T14" fmla="*/ 19 w 38"/>
                <a:gd name="T15" fmla="*/ 37 h 45"/>
                <a:gd name="T16" fmla="*/ 8 w 38"/>
                <a:gd name="T17" fmla="*/ 27 h 45"/>
                <a:gd name="T18" fmla="*/ 20 w 38"/>
                <a:gd name="T19" fmla="*/ 12 h 45"/>
                <a:gd name="T20" fmla="*/ 23 w 38"/>
                <a:gd name="T2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5">
                  <a:moveTo>
                    <a:pt x="23" y="5"/>
                  </a:moveTo>
                  <a:cubicBezTo>
                    <a:pt x="11" y="4"/>
                    <a:pt x="4" y="13"/>
                    <a:pt x="2" y="24"/>
                  </a:cubicBezTo>
                  <a:cubicBezTo>
                    <a:pt x="0" y="36"/>
                    <a:pt x="4" y="45"/>
                    <a:pt x="17" y="44"/>
                  </a:cubicBezTo>
                  <a:cubicBezTo>
                    <a:pt x="29" y="43"/>
                    <a:pt x="37" y="33"/>
                    <a:pt x="37" y="22"/>
                  </a:cubicBezTo>
                  <a:cubicBezTo>
                    <a:pt x="38" y="9"/>
                    <a:pt x="32" y="0"/>
                    <a:pt x="19" y="4"/>
                  </a:cubicBezTo>
                  <a:cubicBezTo>
                    <a:pt x="15" y="5"/>
                    <a:pt x="14" y="12"/>
                    <a:pt x="19" y="11"/>
                  </a:cubicBezTo>
                  <a:cubicBezTo>
                    <a:pt x="26" y="9"/>
                    <a:pt x="31" y="13"/>
                    <a:pt x="31" y="20"/>
                  </a:cubicBezTo>
                  <a:cubicBezTo>
                    <a:pt x="31" y="29"/>
                    <a:pt x="27" y="35"/>
                    <a:pt x="19" y="37"/>
                  </a:cubicBezTo>
                  <a:cubicBezTo>
                    <a:pt x="11" y="38"/>
                    <a:pt x="8" y="34"/>
                    <a:pt x="8" y="27"/>
                  </a:cubicBezTo>
                  <a:cubicBezTo>
                    <a:pt x="9" y="20"/>
                    <a:pt x="11" y="11"/>
                    <a:pt x="20" y="12"/>
                  </a:cubicBezTo>
                  <a:cubicBezTo>
                    <a:pt x="24" y="13"/>
                    <a:pt x="27" y="5"/>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8" name="Freeform 1784"/>
            <p:cNvSpPr>
              <a:spLocks/>
            </p:cNvSpPr>
            <p:nvPr/>
          </p:nvSpPr>
          <p:spPr bwMode="auto">
            <a:xfrm>
              <a:off x="3418" y="2365"/>
              <a:ext cx="268" cy="190"/>
            </a:xfrm>
            <a:custGeom>
              <a:avLst/>
              <a:gdLst>
                <a:gd name="T0" fmla="*/ 105 w 113"/>
                <a:gd name="T1" fmla="*/ 4 h 80"/>
                <a:gd name="T2" fmla="*/ 83 w 113"/>
                <a:gd name="T3" fmla="*/ 25 h 80"/>
                <a:gd name="T4" fmla="*/ 55 w 113"/>
                <a:gd name="T5" fmla="*/ 49 h 80"/>
                <a:gd name="T6" fmla="*/ 3 w 113"/>
                <a:gd name="T7" fmla="*/ 71 h 80"/>
                <a:gd name="T8" fmla="*/ 5 w 113"/>
                <a:gd name="T9" fmla="*/ 77 h 80"/>
                <a:gd name="T10" fmla="*/ 36 w 113"/>
                <a:gd name="T11" fmla="*/ 63 h 80"/>
                <a:gd name="T12" fmla="*/ 61 w 113"/>
                <a:gd name="T13" fmla="*/ 54 h 80"/>
                <a:gd name="T14" fmla="*/ 110 w 113"/>
                <a:gd name="T15" fmla="*/ 7 h 80"/>
                <a:gd name="T16" fmla="*/ 105 w 113"/>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80">
                  <a:moveTo>
                    <a:pt x="105" y="4"/>
                  </a:moveTo>
                  <a:cubicBezTo>
                    <a:pt x="99" y="12"/>
                    <a:pt x="90" y="18"/>
                    <a:pt x="83" y="25"/>
                  </a:cubicBezTo>
                  <a:cubicBezTo>
                    <a:pt x="76" y="31"/>
                    <a:pt x="64" y="46"/>
                    <a:pt x="55" y="49"/>
                  </a:cubicBezTo>
                  <a:cubicBezTo>
                    <a:pt x="38" y="55"/>
                    <a:pt x="20" y="63"/>
                    <a:pt x="3" y="71"/>
                  </a:cubicBezTo>
                  <a:cubicBezTo>
                    <a:pt x="0" y="73"/>
                    <a:pt x="1" y="80"/>
                    <a:pt x="5" y="77"/>
                  </a:cubicBezTo>
                  <a:cubicBezTo>
                    <a:pt x="15" y="72"/>
                    <a:pt x="26" y="68"/>
                    <a:pt x="36" y="63"/>
                  </a:cubicBezTo>
                  <a:cubicBezTo>
                    <a:pt x="42" y="61"/>
                    <a:pt x="56" y="58"/>
                    <a:pt x="61" y="54"/>
                  </a:cubicBezTo>
                  <a:cubicBezTo>
                    <a:pt x="77" y="39"/>
                    <a:pt x="97" y="25"/>
                    <a:pt x="110" y="7"/>
                  </a:cubicBezTo>
                  <a:cubicBezTo>
                    <a:pt x="113" y="3"/>
                    <a:pt x="108" y="0"/>
                    <a:pt x="10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9" name="Freeform 1785"/>
            <p:cNvSpPr>
              <a:spLocks/>
            </p:cNvSpPr>
            <p:nvPr/>
          </p:nvSpPr>
          <p:spPr bwMode="auto">
            <a:xfrm>
              <a:off x="3579" y="2444"/>
              <a:ext cx="116" cy="111"/>
            </a:xfrm>
            <a:custGeom>
              <a:avLst/>
              <a:gdLst>
                <a:gd name="T0" fmla="*/ 7 w 49"/>
                <a:gd name="T1" fmla="*/ 44 h 47"/>
                <a:gd name="T2" fmla="*/ 27 w 49"/>
                <a:gd name="T3" fmla="*/ 26 h 47"/>
                <a:gd name="T4" fmla="*/ 37 w 49"/>
                <a:gd name="T5" fmla="*/ 18 h 47"/>
                <a:gd name="T6" fmla="*/ 46 w 49"/>
                <a:gd name="T7" fmla="*/ 9 h 47"/>
                <a:gd name="T8" fmla="*/ 44 w 49"/>
                <a:gd name="T9" fmla="*/ 2 h 47"/>
                <a:gd name="T10" fmla="*/ 28 w 49"/>
                <a:gd name="T11" fmla="*/ 18 h 47"/>
                <a:gd name="T12" fmla="*/ 4 w 49"/>
                <a:gd name="T13" fmla="*/ 39 h 47"/>
                <a:gd name="T14" fmla="*/ 7 w 49"/>
                <a:gd name="T15" fmla="*/ 4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47">
                  <a:moveTo>
                    <a:pt x="7" y="44"/>
                  </a:moveTo>
                  <a:cubicBezTo>
                    <a:pt x="13" y="38"/>
                    <a:pt x="20" y="32"/>
                    <a:pt x="27" y="26"/>
                  </a:cubicBezTo>
                  <a:cubicBezTo>
                    <a:pt x="31" y="24"/>
                    <a:pt x="34" y="21"/>
                    <a:pt x="37" y="18"/>
                  </a:cubicBezTo>
                  <a:cubicBezTo>
                    <a:pt x="40" y="15"/>
                    <a:pt x="42" y="11"/>
                    <a:pt x="46" y="9"/>
                  </a:cubicBezTo>
                  <a:cubicBezTo>
                    <a:pt x="49" y="7"/>
                    <a:pt x="48" y="0"/>
                    <a:pt x="44" y="2"/>
                  </a:cubicBezTo>
                  <a:cubicBezTo>
                    <a:pt x="38" y="6"/>
                    <a:pt x="34" y="13"/>
                    <a:pt x="28" y="18"/>
                  </a:cubicBezTo>
                  <a:cubicBezTo>
                    <a:pt x="20" y="25"/>
                    <a:pt x="11" y="31"/>
                    <a:pt x="4" y="39"/>
                  </a:cubicBezTo>
                  <a:cubicBezTo>
                    <a:pt x="0" y="42"/>
                    <a:pt x="3" y="47"/>
                    <a:pt x="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0" name="Freeform 1786"/>
            <p:cNvSpPr>
              <a:spLocks/>
            </p:cNvSpPr>
            <p:nvPr/>
          </p:nvSpPr>
          <p:spPr bwMode="auto">
            <a:xfrm>
              <a:off x="3681" y="2401"/>
              <a:ext cx="88" cy="107"/>
            </a:xfrm>
            <a:custGeom>
              <a:avLst/>
              <a:gdLst>
                <a:gd name="T0" fmla="*/ 20 w 37"/>
                <a:gd name="T1" fmla="*/ 6 h 45"/>
                <a:gd name="T2" fmla="*/ 2 w 37"/>
                <a:gd name="T3" fmla="*/ 29 h 45"/>
                <a:gd name="T4" fmla="*/ 3 w 37"/>
                <a:gd name="T5" fmla="*/ 42 h 45"/>
                <a:gd name="T6" fmla="*/ 18 w 37"/>
                <a:gd name="T7" fmla="*/ 42 h 45"/>
                <a:gd name="T8" fmla="*/ 36 w 37"/>
                <a:gd name="T9" fmla="*/ 16 h 45"/>
                <a:gd name="T10" fmla="*/ 32 w 37"/>
                <a:gd name="T11" fmla="*/ 4 h 45"/>
                <a:gd name="T12" fmla="*/ 14 w 37"/>
                <a:gd name="T13" fmla="*/ 2 h 45"/>
                <a:gd name="T14" fmla="*/ 13 w 37"/>
                <a:gd name="T15" fmla="*/ 9 h 45"/>
                <a:gd name="T16" fmla="*/ 30 w 37"/>
                <a:gd name="T17" fmla="*/ 15 h 45"/>
                <a:gd name="T18" fmla="*/ 21 w 37"/>
                <a:gd name="T19" fmla="*/ 33 h 45"/>
                <a:gd name="T20" fmla="*/ 14 w 37"/>
                <a:gd name="T21" fmla="*/ 36 h 45"/>
                <a:gd name="T22" fmla="*/ 9 w 37"/>
                <a:gd name="T23" fmla="*/ 33 h 45"/>
                <a:gd name="T24" fmla="*/ 19 w 37"/>
                <a:gd name="T25" fmla="*/ 13 h 45"/>
                <a:gd name="T26" fmla="*/ 20 w 37"/>
                <a:gd name="T2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5">
                  <a:moveTo>
                    <a:pt x="20" y="6"/>
                  </a:moveTo>
                  <a:cubicBezTo>
                    <a:pt x="7" y="7"/>
                    <a:pt x="2" y="17"/>
                    <a:pt x="2" y="29"/>
                  </a:cubicBezTo>
                  <a:cubicBezTo>
                    <a:pt x="2" y="32"/>
                    <a:pt x="0" y="40"/>
                    <a:pt x="3" y="42"/>
                  </a:cubicBezTo>
                  <a:cubicBezTo>
                    <a:pt x="8" y="45"/>
                    <a:pt x="13" y="44"/>
                    <a:pt x="18" y="42"/>
                  </a:cubicBezTo>
                  <a:cubicBezTo>
                    <a:pt x="28" y="37"/>
                    <a:pt x="35" y="27"/>
                    <a:pt x="36" y="16"/>
                  </a:cubicBezTo>
                  <a:cubicBezTo>
                    <a:pt x="37" y="11"/>
                    <a:pt x="36" y="7"/>
                    <a:pt x="32" y="4"/>
                  </a:cubicBezTo>
                  <a:cubicBezTo>
                    <a:pt x="28" y="0"/>
                    <a:pt x="19" y="2"/>
                    <a:pt x="14" y="2"/>
                  </a:cubicBezTo>
                  <a:cubicBezTo>
                    <a:pt x="10" y="2"/>
                    <a:pt x="8" y="9"/>
                    <a:pt x="13" y="9"/>
                  </a:cubicBezTo>
                  <a:cubicBezTo>
                    <a:pt x="18" y="9"/>
                    <a:pt x="29" y="7"/>
                    <a:pt x="30" y="15"/>
                  </a:cubicBezTo>
                  <a:cubicBezTo>
                    <a:pt x="30" y="22"/>
                    <a:pt x="26" y="28"/>
                    <a:pt x="21" y="33"/>
                  </a:cubicBezTo>
                  <a:cubicBezTo>
                    <a:pt x="19" y="34"/>
                    <a:pt x="17" y="35"/>
                    <a:pt x="14" y="36"/>
                  </a:cubicBezTo>
                  <a:cubicBezTo>
                    <a:pt x="10" y="38"/>
                    <a:pt x="9" y="36"/>
                    <a:pt x="9" y="33"/>
                  </a:cubicBezTo>
                  <a:cubicBezTo>
                    <a:pt x="9" y="24"/>
                    <a:pt x="8" y="14"/>
                    <a:pt x="19" y="13"/>
                  </a:cubicBezTo>
                  <a:cubicBezTo>
                    <a:pt x="23" y="13"/>
                    <a:pt x="25" y="5"/>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1" name="Freeform 1787"/>
            <p:cNvSpPr>
              <a:spLocks/>
            </p:cNvSpPr>
            <p:nvPr/>
          </p:nvSpPr>
          <p:spPr bwMode="auto">
            <a:xfrm>
              <a:off x="3686" y="2479"/>
              <a:ext cx="57" cy="328"/>
            </a:xfrm>
            <a:custGeom>
              <a:avLst/>
              <a:gdLst>
                <a:gd name="T0" fmla="*/ 4 w 24"/>
                <a:gd name="T1" fmla="*/ 13 h 138"/>
                <a:gd name="T2" fmla="*/ 5 w 24"/>
                <a:gd name="T3" fmla="*/ 100 h 138"/>
                <a:gd name="T4" fmla="*/ 18 w 24"/>
                <a:gd name="T5" fmla="*/ 131 h 138"/>
                <a:gd name="T6" fmla="*/ 22 w 24"/>
                <a:gd name="T7" fmla="*/ 124 h 138"/>
                <a:gd name="T8" fmla="*/ 24 w 24"/>
                <a:gd name="T9" fmla="*/ 93 h 138"/>
                <a:gd name="T10" fmla="*/ 22 w 24"/>
                <a:gd name="T11" fmla="*/ 5 h 138"/>
                <a:gd name="T12" fmla="*/ 16 w 24"/>
                <a:gd name="T13" fmla="*/ 7 h 138"/>
                <a:gd name="T14" fmla="*/ 17 w 24"/>
                <a:gd name="T15" fmla="*/ 66 h 138"/>
                <a:gd name="T16" fmla="*/ 16 w 24"/>
                <a:gd name="T17" fmla="*/ 115 h 138"/>
                <a:gd name="T18" fmla="*/ 12 w 24"/>
                <a:gd name="T19" fmla="*/ 118 h 138"/>
                <a:gd name="T20" fmla="*/ 12 w 24"/>
                <a:gd name="T21" fmla="*/ 105 h 138"/>
                <a:gd name="T22" fmla="*/ 11 w 24"/>
                <a:gd name="T23" fmla="*/ 72 h 138"/>
                <a:gd name="T24" fmla="*/ 11 w 24"/>
                <a:gd name="T25" fmla="*/ 11 h 138"/>
                <a:gd name="T26" fmla="*/ 4 w 24"/>
                <a:gd name="T27" fmla="*/ 1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138">
                  <a:moveTo>
                    <a:pt x="4" y="13"/>
                  </a:moveTo>
                  <a:cubicBezTo>
                    <a:pt x="4" y="42"/>
                    <a:pt x="3" y="72"/>
                    <a:pt x="5" y="100"/>
                  </a:cubicBezTo>
                  <a:cubicBezTo>
                    <a:pt x="5" y="110"/>
                    <a:pt x="0" y="138"/>
                    <a:pt x="18" y="131"/>
                  </a:cubicBezTo>
                  <a:cubicBezTo>
                    <a:pt x="20" y="130"/>
                    <a:pt x="22" y="127"/>
                    <a:pt x="22" y="124"/>
                  </a:cubicBezTo>
                  <a:cubicBezTo>
                    <a:pt x="24" y="115"/>
                    <a:pt x="24" y="102"/>
                    <a:pt x="24" y="93"/>
                  </a:cubicBezTo>
                  <a:cubicBezTo>
                    <a:pt x="24" y="63"/>
                    <a:pt x="22" y="34"/>
                    <a:pt x="22" y="5"/>
                  </a:cubicBezTo>
                  <a:cubicBezTo>
                    <a:pt x="22" y="0"/>
                    <a:pt x="16" y="3"/>
                    <a:pt x="16" y="7"/>
                  </a:cubicBezTo>
                  <a:cubicBezTo>
                    <a:pt x="16" y="27"/>
                    <a:pt x="17" y="46"/>
                    <a:pt x="17" y="66"/>
                  </a:cubicBezTo>
                  <a:cubicBezTo>
                    <a:pt x="17" y="82"/>
                    <a:pt x="15" y="99"/>
                    <a:pt x="16" y="115"/>
                  </a:cubicBezTo>
                  <a:cubicBezTo>
                    <a:pt x="17" y="121"/>
                    <a:pt x="16" y="122"/>
                    <a:pt x="12" y="118"/>
                  </a:cubicBezTo>
                  <a:cubicBezTo>
                    <a:pt x="12" y="114"/>
                    <a:pt x="12" y="109"/>
                    <a:pt x="12" y="105"/>
                  </a:cubicBezTo>
                  <a:cubicBezTo>
                    <a:pt x="11" y="94"/>
                    <a:pt x="11" y="83"/>
                    <a:pt x="11" y="72"/>
                  </a:cubicBezTo>
                  <a:cubicBezTo>
                    <a:pt x="11" y="52"/>
                    <a:pt x="11" y="31"/>
                    <a:pt x="11" y="11"/>
                  </a:cubicBezTo>
                  <a:cubicBezTo>
                    <a:pt x="11" y="6"/>
                    <a:pt x="4" y="10"/>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2" name="Freeform 1788"/>
            <p:cNvSpPr>
              <a:spLocks/>
            </p:cNvSpPr>
            <p:nvPr/>
          </p:nvSpPr>
          <p:spPr bwMode="auto">
            <a:xfrm>
              <a:off x="3693" y="2387"/>
              <a:ext cx="19" cy="47"/>
            </a:xfrm>
            <a:custGeom>
              <a:avLst/>
              <a:gdLst>
                <a:gd name="T0" fmla="*/ 1 w 8"/>
                <a:gd name="T1" fmla="*/ 5 h 20"/>
                <a:gd name="T2" fmla="*/ 1 w 8"/>
                <a:gd name="T3" fmla="*/ 11 h 20"/>
                <a:gd name="T4" fmla="*/ 0 w 8"/>
                <a:gd name="T5" fmla="*/ 14 h 20"/>
                <a:gd name="T6" fmla="*/ 0 w 8"/>
                <a:gd name="T7" fmla="*/ 17 h 20"/>
                <a:gd name="T8" fmla="*/ 3 w 8"/>
                <a:gd name="T9" fmla="*/ 19 h 20"/>
                <a:gd name="T10" fmla="*/ 7 w 8"/>
                <a:gd name="T11" fmla="*/ 14 h 20"/>
                <a:gd name="T12" fmla="*/ 7 w 8"/>
                <a:gd name="T13" fmla="*/ 13 h 20"/>
                <a:gd name="T14" fmla="*/ 6 w 8"/>
                <a:gd name="T15" fmla="*/ 13 h 20"/>
                <a:gd name="T16" fmla="*/ 7 w 8"/>
                <a:gd name="T17" fmla="*/ 10 h 20"/>
                <a:gd name="T18" fmla="*/ 8 w 8"/>
                <a:gd name="T19" fmla="*/ 3 h 20"/>
                <a:gd name="T20" fmla="*/ 4 w 8"/>
                <a:gd name="T21" fmla="*/ 1 h 20"/>
                <a:gd name="T22" fmla="*/ 1 w 8"/>
                <a:gd name="T23"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0">
                  <a:moveTo>
                    <a:pt x="1" y="5"/>
                  </a:moveTo>
                  <a:cubicBezTo>
                    <a:pt x="1" y="7"/>
                    <a:pt x="1" y="9"/>
                    <a:pt x="1" y="11"/>
                  </a:cubicBezTo>
                  <a:cubicBezTo>
                    <a:pt x="1" y="12"/>
                    <a:pt x="0" y="13"/>
                    <a:pt x="0" y="14"/>
                  </a:cubicBezTo>
                  <a:cubicBezTo>
                    <a:pt x="0" y="15"/>
                    <a:pt x="0" y="16"/>
                    <a:pt x="0" y="17"/>
                  </a:cubicBezTo>
                  <a:cubicBezTo>
                    <a:pt x="0" y="19"/>
                    <a:pt x="2" y="20"/>
                    <a:pt x="3" y="19"/>
                  </a:cubicBezTo>
                  <a:cubicBezTo>
                    <a:pt x="5" y="18"/>
                    <a:pt x="7" y="16"/>
                    <a:pt x="7" y="14"/>
                  </a:cubicBezTo>
                  <a:cubicBezTo>
                    <a:pt x="7" y="14"/>
                    <a:pt x="7" y="14"/>
                    <a:pt x="7" y="13"/>
                  </a:cubicBezTo>
                  <a:cubicBezTo>
                    <a:pt x="7" y="13"/>
                    <a:pt x="7" y="12"/>
                    <a:pt x="6" y="13"/>
                  </a:cubicBezTo>
                  <a:cubicBezTo>
                    <a:pt x="7" y="12"/>
                    <a:pt x="7" y="11"/>
                    <a:pt x="7" y="10"/>
                  </a:cubicBezTo>
                  <a:cubicBezTo>
                    <a:pt x="8" y="7"/>
                    <a:pt x="8" y="5"/>
                    <a:pt x="8" y="3"/>
                  </a:cubicBezTo>
                  <a:cubicBezTo>
                    <a:pt x="8" y="1"/>
                    <a:pt x="6" y="0"/>
                    <a:pt x="4" y="1"/>
                  </a:cubicBezTo>
                  <a:cubicBezTo>
                    <a:pt x="2" y="1"/>
                    <a:pt x="1"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3" name="Freeform 1789"/>
            <p:cNvSpPr>
              <a:spLocks/>
            </p:cNvSpPr>
            <p:nvPr/>
          </p:nvSpPr>
          <p:spPr bwMode="auto">
            <a:xfrm>
              <a:off x="3726" y="2377"/>
              <a:ext cx="17" cy="45"/>
            </a:xfrm>
            <a:custGeom>
              <a:avLst/>
              <a:gdLst>
                <a:gd name="T0" fmla="*/ 0 w 7"/>
                <a:gd name="T1" fmla="*/ 5 h 19"/>
                <a:gd name="T2" fmla="*/ 0 w 7"/>
                <a:gd name="T3" fmla="*/ 16 h 19"/>
                <a:gd name="T4" fmla="*/ 3 w 7"/>
                <a:gd name="T5" fmla="*/ 18 h 19"/>
                <a:gd name="T6" fmla="*/ 7 w 7"/>
                <a:gd name="T7" fmla="*/ 13 h 19"/>
                <a:gd name="T8" fmla="*/ 7 w 7"/>
                <a:gd name="T9" fmla="*/ 3 h 19"/>
                <a:gd name="T10" fmla="*/ 3 w 7"/>
                <a:gd name="T11" fmla="*/ 1 h 19"/>
                <a:gd name="T12" fmla="*/ 0 w 7"/>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5"/>
                  </a:moveTo>
                  <a:cubicBezTo>
                    <a:pt x="0" y="9"/>
                    <a:pt x="0" y="12"/>
                    <a:pt x="0" y="16"/>
                  </a:cubicBezTo>
                  <a:cubicBezTo>
                    <a:pt x="0" y="17"/>
                    <a:pt x="2" y="19"/>
                    <a:pt x="3" y="18"/>
                  </a:cubicBezTo>
                  <a:cubicBezTo>
                    <a:pt x="5" y="17"/>
                    <a:pt x="7" y="15"/>
                    <a:pt x="7" y="13"/>
                  </a:cubicBezTo>
                  <a:cubicBezTo>
                    <a:pt x="7" y="10"/>
                    <a:pt x="7" y="7"/>
                    <a:pt x="7" y="3"/>
                  </a:cubicBezTo>
                  <a:cubicBezTo>
                    <a:pt x="7" y="1"/>
                    <a:pt x="5" y="0"/>
                    <a:pt x="3" y="1"/>
                  </a:cubicBezTo>
                  <a:cubicBezTo>
                    <a:pt x="1" y="1"/>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4" name="Freeform 1790"/>
            <p:cNvSpPr>
              <a:spLocks/>
            </p:cNvSpPr>
            <p:nvPr/>
          </p:nvSpPr>
          <p:spPr bwMode="auto">
            <a:xfrm>
              <a:off x="3698" y="1440"/>
              <a:ext cx="19" cy="106"/>
            </a:xfrm>
            <a:custGeom>
              <a:avLst/>
              <a:gdLst>
                <a:gd name="T0" fmla="*/ 7 w 8"/>
                <a:gd name="T1" fmla="*/ 38 h 45"/>
                <a:gd name="T2" fmla="*/ 8 w 8"/>
                <a:gd name="T3" fmla="*/ 5 h 45"/>
                <a:gd name="T4" fmla="*/ 2 w 8"/>
                <a:gd name="T5" fmla="*/ 8 h 45"/>
                <a:gd name="T6" fmla="*/ 0 w 8"/>
                <a:gd name="T7" fmla="*/ 40 h 45"/>
                <a:gd name="T8" fmla="*/ 7 w 8"/>
                <a:gd name="T9" fmla="*/ 38 h 45"/>
              </a:gdLst>
              <a:ahLst/>
              <a:cxnLst>
                <a:cxn ang="0">
                  <a:pos x="T0" y="T1"/>
                </a:cxn>
                <a:cxn ang="0">
                  <a:pos x="T2" y="T3"/>
                </a:cxn>
                <a:cxn ang="0">
                  <a:pos x="T4" y="T5"/>
                </a:cxn>
                <a:cxn ang="0">
                  <a:pos x="T6" y="T7"/>
                </a:cxn>
                <a:cxn ang="0">
                  <a:pos x="T8" y="T9"/>
                </a:cxn>
              </a:cxnLst>
              <a:rect l="0" t="0" r="r" b="b"/>
              <a:pathLst>
                <a:path w="8" h="45">
                  <a:moveTo>
                    <a:pt x="7" y="38"/>
                  </a:moveTo>
                  <a:cubicBezTo>
                    <a:pt x="7" y="27"/>
                    <a:pt x="8" y="16"/>
                    <a:pt x="8" y="5"/>
                  </a:cubicBezTo>
                  <a:cubicBezTo>
                    <a:pt x="8" y="0"/>
                    <a:pt x="2" y="4"/>
                    <a:pt x="2" y="8"/>
                  </a:cubicBezTo>
                  <a:cubicBezTo>
                    <a:pt x="2" y="18"/>
                    <a:pt x="1" y="29"/>
                    <a:pt x="0" y="40"/>
                  </a:cubicBezTo>
                  <a:cubicBezTo>
                    <a:pt x="0" y="45"/>
                    <a:pt x="7" y="41"/>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5" name="Freeform 1791"/>
            <p:cNvSpPr>
              <a:spLocks/>
            </p:cNvSpPr>
            <p:nvPr/>
          </p:nvSpPr>
          <p:spPr bwMode="auto">
            <a:xfrm>
              <a:off x="3695" y="1575"/>
              <a:ext cx="19" cy="254"/>
            </a:xfrm>
            <a:custGeom>
              <a:avLst/>
              <a:gdLst>
                <a:gd name="T0" fmla="*/ 7 w 8"/>
                <a:gd name="T1" fmla="*/ 100 h 107"/>
                <a:gd name="T2" fmla="*/ 8 w 8"/>
                <a:gd name="T3" fmla="*/ 5 h 107"/>
                <a:gd name="T4" fmla="*/ 1 w 8"/>
                <a:gd name="T5" fmla="*/ 7 h 107"/>
                <a:gd name="T6" fmla="*/ 1 w 8"/>
                <a:gd name="T7" fmla="*/ 102 h 107"/>
                <a:gd name="T8" fmla="*/ 7 w 8"/>
                <a:gd name="T9" fmla="*/ 100 h 107"/>
              </a:gdLst>
              <a:ahLst/>
              <a:cxnLst>
                <a:cxn ang="0">
                  <a:pos x="T0" y="T1"/>
                </a:cxn>
                <a:cxn ang="0">
                  <a:pos x="T2" y="T3"/>
                </a:cxn>
                <a:cxn ang="0">
                  <a:pos x="T4" y="T5"/>
                </a:cxn>
                <a:cxn ang="0">
                  <a:pos x="T6" y="T7"/>
                </a:cxn>
                <a:cxn ang="0">
                  <a:pos x="T8" y="T9"/>
                </a:cxn>
              </a:cxnLst>
              <a:rect l="0" t="0" r="r" b="b"/>
              <a:pathLst>
                <a:path w="8" h="107">
                  <a:moveTo>
                    <a:pt x="7" y="100"/>
                  </a:moveTo>
                  <a:cubicBezTo>
                    <a:pt x="7" y="68"/>
                    <a:pt x="7" y="37"/>
                    <a:pt x="8" y="5"/>
                  </a:cubicBezTo>
                  <a:cubicBezTo>
                    <a:pt x="8" y="0"/>
                    <a:pt x="2" y="4"/>
                    <a:pt x="1" y="7"/>
                  </a:cubicBezTo>
                  <a:cubicBezTo>
                    <a:pt x="0" y="39"/>
                    <a:pt x="0" y="71"/>
                    <a:pt x="1" y="102"/>
                  </a:cubicBezTo>
                  <a:cubicBezTo>
                    <a:pt x="1" y="107"/>
                    <a:pt x="7" y="104"/>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6" name="Freeform 1792"/>
            <p:cNvSpPr>
              <a:spLocks/>
            </p:cNvSpPr>
            <p:nvPr/>
          </p:nvSpPr>
          <p:spPr bwMode="auto">
            <a:xfrm>
              <a:off x="3690" y="1884"/>
              <a:ext cx="31" cy="441"/>
            </a:xfrm>
            <a:custGeom>
              <a:avLst/>
              <a:gdLst>
                <a:gd name="T0" fmla="*/ 7 w 13"/>
                <a:gd name="T1" fmla="*/ 180 h 186"/>
                <a:gd name="T2" fmla="*/ 11 w 13"/>
                <a:gd name="T3" fmla="*/ 5 h 186"/>
                <a:gd name="T4" fmla="*/ 4 w 13"/>
                <a:gd name="T5" fmla="*/ 7 h 186"/>
                <a:gd name="T6" fmla="*/ 1 w 13"/>
                <a:gd name="T7" fmla="*/ 181 h 186"/>
                <a:gd name="T8" fmla="*/ 7 w 13"/>
                <a:gd name="T9" fmla="*/ 180 h 186"/>
              </a:gdLst>
              <a:ahLst/>
              <a:cxnLst>
                <a:cxn ang="0">
                  <a:pos x="T0" y="T1"/>
                </a:cxn>
                <a:cxn ang="0">
                  <a:pos x="T2" y="T3"/>
                </a:cxn>
                <a:cxn ang="0">
                  <a:pos x="T4" y="T5"/>
                </a:cxn>
                <a:cxn ang="0">
                  <a:pos x="T6" y="T7"/>
                </a:cxn>
                <a:cxn ang="0">
                  <a:pos x="T8" y="T9"/>
                </a:cxn>
              </a:cxnLst>
              <a:rect l="0" t="0" r="r" b="b"/>
              <a:pathLst>
                <a:path w="13" h="186">
                  <a:moveTo>
                    <a:pt x="7" y="180"/>
                  </a:moveTo>
                  <a:cubicBezTo>
                    <a:pt x="13" y="122"/>
                    <a:pt x="12" y="63"/>
                    <a:pt x="11" y="5"/>
                  </a:cubicBezTo>
                  <a:cubicBezTo>
                    <a:pt x="11" y="0"/>
                    <a:pt x="4" y="3"/>
                    <a:pt x="4" y="7"/>
                  </a:cubicBezTo>
                  <a:cubicBezTo>
                    <a:pt x="5" y="65"/>
                    <a:pt x="6" y="123"/>
                    <a:pt x="1" y="181"/>
                  </a:cubicBezTo>
                  <a:cubicBezTo>
                    <a:pt x="0" y="186"/>
                    <a:pt x="7" y="184"/>
                    <a:pt x="7"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7" name="Freeform 1793"/>
            <p:cNvSpPr>
              <a:spLocks/>
            </p:cNvSpPr>
            <p:nvPr/>
          </p:nvSpPr>
          <p:spPr bwMode="auto">
            <a:xfrm>
              <a:off x="3717" y="1876"/>
              <a:ext cx="26" cy="449"/>
            </a:xfrm>
            <a:custGeom>
              <a:avLst/>
              <a:gdLst>
                <a:gd name="T0" fmla="*/ 3 w 11"/>
                <a:gd name="T1" fmla="*/ 7 h 189"/>
                <a:gd name="T2" fmla="*/ 0 w 11"/>
                <a:gd name="T3" fmla="*/ 184 h 189"/>
                <a:gd name="T4" fmla="*/ 7 w 11"/>
                <a:gd name="T5" fmla="*/ 182 h 189"/>
                <a:gd name="T6" fmla="*/ 10 w 11"/>
                <a:gd name="T7" fmla="*/ 5 h 189"/>
                <a:gd name="T8" fmla="*/ 3 w 11"/>
                <a:gd name="T9" fmla="*/ 7 h 189"/>
              </a:gdLst>
              <a:ahLst/>
              <a:cxnLst>
                <a:cxn ang="0">
                  <a:pos x="T0" y="T1"/>
                </a:cxn>
                <a:cxn ang="0">
                  <a:pos x="T2" y="T3"/>
                </a:cxn>
                <a:cxn ang="0">
                  <a:pos x="T4" y="T5"/>
                </a:cxn>
                <a:cxn ang="0">
                  <a:pos x="T6" y="T7"/>
                </a:cxn>
                <a:cxn ang="0">
                  <a:pos x="T8" y="T9"/>
                </a:cxn>
              </a:cxnLst>
              <a:rect l="0" t="0" r="r" b="b"/>
              <a:pathLst>
                <a:path w="11" h="189">
                  <a:moveTo>
                    <a:pt x="3" y="7"/>
                  </a:moveTo>
                  <a:cubicBezTo>
                    <a:pt x="4" y="66"/>
                    <a:pt x="4" y="125"/>
                    <a:pt x="0" y="184"/>
                  </a:cubicBezTo>
                  <a:cubicBezTo>
                    <a:pt x="0" y="189"/>
                    <a:pt x="6" y="186"/>
                    <a:pt x="7" y="182"/>
                  </a:cubicBezTo>
                  <a:cubicBezTo>
                    <a:pt x="11" y="123"/>
                    <a:pt x="10" y="64"/>
                    <a:pt x="10" y="5"/>
                  </a:cubicBezTo>
                  <a:cubicBezTo>
                    <a:pt x="10" y="0"/>
                    <a:pt x="3"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8" name="Freeform 1794"/>
            <p:cNvSpPr>
              <a:spLocks/>
            </p:cNvSpPr>
            <p:nvPr/>
          </p:nvSpPr>
          <p:spPr bwMode="auto">
            <a:xfrm>
              <a:off x="3721" y="1570"/>
              <a:ext cx="22" cy="264"/>
            </a:xfrm>
            <a:custGeom>
              <a:avLst/>
              <a:gdLst>
                <a:gd name="T0" fmla="*/ 2 w 9"/>
                <a:gd name="T1" fmla="*/ 8 h 111"/>
                <a:gd name="T2" fmla="*/ 1 w 9"/>
                <a:gd name="T3" fmla="*/ 106 h 111"/>
                <a:gd name="T4" fmla="*/ 7 w 9"/>
                <a:gd name="T5" fmla="*/ 104 h 111"/>
                <a:gd name="T6" fmla="*/ 9 w 9"/>
                <a:gd name="T7" fmla="*/ 5 h 111"/>
                <a:gd name="T8" fmla="*/ 2 w 9"/>
                <a:gd name="T9" fmla="*/ 8 h 111"/>
              </a:gdLst>
              <a:ahLst/>
              <a:cxnLst>
                <a:cxn ang="0">
                  <a:pos x="T0" y="T1"/>
                </a:cxn>
                <a:cxn ang="0">
                  <a:pos x="T2" y="T3"/>
                </a:cxn>
                <a:cxn ang="0">
                  <a:pos x="T4" y="T5"/>
                </a:cxn>
                <a:cxn ang="0">
                  <a:pos x="T6" y="T7"/>
                </a:cxn>
                <a:cxn ang="0">
                  <a:pos x="T8" y="T9"/>
                </a:cxn>
              </a:cxnLst>
              <a:rect l="0" t="0" r="r" b="b"/>
              <a:pathLst>
                <a:path w="9" h="111">
                  <a:moveTo>
                    <a:pt x="2" y="8"/>
                  </a:moveTo>
                  <a:cubicBezTo>
                    <a:pt x="1" y="41"/>
                    <a:pt x="0" y="73"/>
                    <a:pt x="1" y="106"/>
                  </a:cubicBezTo>
                  <a:cubicBezTo>
                    <a:pt x="1" y="111"/>
                    <a:pt x="7" y="108"/>
                    <a:pt x="7" y="104"/>
                  </a:cubicBezTo>
                  <a:cubicBezTo>
                    <a:pt x="7" y="71"/>
                    <a:pt x="7" y="38"/>
                    <a:pt x="9" y="5"/>
                  </a:cubicBezTo>
                  <a:cubicBezTo>
                    <a:pt x="9" y="0"/>
                    <a:pt x="2" y="4"/>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9" name="Freeform 1795"/>
            <p:cNvSpPr>
              <a:spLocks/>
            </p:cNvSpPr>
            <p:nvPr/>
          </p:nvSpPr>
          <p:spPr bwMode="auto">
            <a:xfrm>
              <a:off x="3719" y="1440"/>
              <a:ext cx="31" cy="97"/>
            </a:xfrm>
            <a:custGeom>
              <a:avLst/>
              <a:gdLst>
                <a:gd name="T0" fmla="*/ 2 w 13"/>
                <a:gd name="T1" fmla="*/ 9 h 41"/>
                <a:gd name="T2" fmla="*/ 3 w 13"/>
                <a:gd name="T3" fmla="*/ 36 h 41"/>
                <a:gd name="T4" fmla="*/ 10 w 13"/>
                <a:gd name="T5" fmla="*/ 33 h 41"/>
                <a:gd name="T6" fmla="*/ 8 w 13"/>
                <a:gd name="T7" fmla="*/ 4 h 41"/>
                <a:gd name="T8" fmla="*/ 2 w 13"/>
                <a:gd name="T9" fmla="*/ 9 h 41"/>
              </a:gdLst>
              <a:ahLst/>
              <a:cxnLst>
                <a:cxn ang="0">
                  <a:pos x="T0" y="T1"/>
                </a:cxn>
                <a:cxn ang="0">
                  <a:pos x="T2" y="T3"/>
                </a:cxn>
                <a:cxn ang="0">
                  <a:pos x="T4" y="T5"/>
                </a:cxn>
                <a:cxn ang="0">
                  <a:pos x="T6" y="T7"/>
                </a:cxn>
                <a:cxn ang="0">
                  <a:pos x="T8" y="T9"/>
                </a:cxn>
              </a:cxnLst>
              <a:rect l="0" t="0" r="r" b="b"/>
              <a:pathLst>
                <a:path w="13" h="41">
                  <a:moveTo>
                    <a:pt x="2" y="9"/>
                  </a:moveTo>
                  <a:cubicBezTo>
                    <a:pt x="7" y="16"/>
                    <a:pt x="3" y="28"/>
                    <a:pt x="3" y="36"/>
                  </a:cubicBezTo>
                  <a:cubicBezTo>
                    <a:pt x="3" y="41"/>
                    <a:pt x="9" y="37"/>
                    <a:pt x="10" y="33"/>
                  </a:cubicBezTo>
                  <a:cubicBezTo>
                    <a:pt x="10" y="24"/>
                    <a:pt x="13" y="12"/>
                    <a:pt x="8" y="4"/>
                  </a:cubicBezTo>
                  <a:cubicBezTo>
                    <a:pt x="5" y="0"/>
                    <a:pt x="0" y="6"/>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0" name="Freeform 1796"/>
            <p:cNvSpPr>
              <a:spLocks/>
            </p:cNvSpPr>
            <p:nvPr/>
          </p:nvSpPr>
          <p:spPr bwMode="auto">
            <a:xfrm>
              <a:off x="3669" y="1440"/>
              <a:ext cx="88" cy="28"/>
            </a:xfrm>
            <a:custGeom>
              <a:avLst/>
              <a:gdLst>
                <a:gd name="T0" fmla="*/ 33 w 37"/>
                <a:gd name="T1" fmla="*/ 4 h 12"/>
                <a:gd name="T2" fmla="*/ 23 w 37"/>
                <a:gd name="T3" fmla="*/ 2 h 12"/>
                <a:gd name="T4" fmla="*/ 6 w 37"/>
                <a:gd name="T5" fmla="*/ 3 h 12"/>
                <a:gd name="T6" fmla="*/ 5 w 37"/>
                <a:gd name="T7" fmla="*/ 10 h 12"/>
                <a:gd name="T8" fmla="*/ 19 w 37"/>
                <a:gd name="T9" fmla="*/ 9 h 12"/>
                <a:gd name="T10" fmla="*/ 29 w 37"/>
                <a:gd name="T11" fmla="*/ 11 h 12"/>
                <a:gd name="T12" fmla="*/ 33 w 37"/>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37" h="12">
                  <a:moveTo>
                    <a:pt x="33" y="4"/>
                  </a:moveTo>
                  <a:cubicBezTo>
                    <a:pt x="29" y="4"/>
                    <a:pt x="26" y="2"/>
                    <a:pt x="23" y="2"/>
                  </a:cubicBezTo>
                  <a:cubicBezTo>
                    <a:pt x="17" y="0"/>
                    <a:pt x="12" y="3"/>
                    <a:pt x="6" y="3"/>
                  </a:cubicBezTo>
                  <a:cubicBezTo>
                    <a:pt x="3" y="3"/>
                    <a:pt x="0" y="10"/>
                    <a:pt x="5" y="10"/>
                  </a:cubicBezTo>
                  <a:cubicBezTo>
                    <a:pt x="9" y="10"/>
                    <a:pt x="14" y="9"/>
                    <a:pt x="19" y="9"/>
                  </a:cubicBezTo>
                  <a:cubicBezTo>
                    <a:pt x="22" y="9"/>
                    <a:pt x="26" y="11"/>
                    <a:pt x="29" y="11"/>
                  </a:cubicBezTo>
                  <a:cubicBezTo>
                    <a:pt x="33" y="12"/>
                    <a:pt x="37" y="5"/>
                    <a:pt x="3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1" name="Freeform 1797"/>
            <p:cNvSpPr>
              <a:spLocks/>
            </p:cNvSpPr>
            <p:nvPr/>
          </p:nvSpPr>
          <p:spPr bwMode="auto">
            <a:xfrm>
              <a:off x="3605" y="1404"/>
              <a:ext cx="211" cy="85"/>
            </a:xfrm>
            <a:custGeom>
              <a:avLst/>
              <a:gdLst>
                <a:gd name="T0" fmla="*/ 59 w 89"/>
                <a:gd name="T1" fmla="*/ 35 h 36"/>
                <a:gd name="T2" fmla="*/ 82 w 89"/>
                <a:gd name="T3" fmla="*/ 12 h 36"/>
                <a:gd name="T4" fmla="*/ 38 w 89"/>
                <a:gd name="T5" fmla="*/ 7 h 36"/>
                <a:gd name="T6" fmla="*/ 11 w 89"/>
                <a:gd name="T7" fmla="*/ 29 h 36"/>
                <a:gd name="T8" fmla="*/ 33 w 89"/>
                <a:gd name="T9" fmla="*/ 35 h 36"/>
                <a:gd name="T10" fmla="*/ 47 w 89"/>
                <a:gd name="T11" fmla="*/ 31 h 36"/>
                <a:gd name="T12" fmla="*/ 49 w 89"/>
                <a:gd name="T13" fmla="*/ 24 h 36"/>
                <a:gd name="T14" fmla="*/ 35 w 89"/>
                <a:gd name="T15" fmla="*/ 27 h 36"/>
                <a:gd name="T16" fmla="*/ 22 w 89"/>
                <a:gd name="T17" fmla="*/ 26 h 36"/>
                <a:gd name="T18" fmla="*/ 25 w 89"/>
                <a:gd name="T19" fmla="*/ 19 h 36"/>
                <a:gd name="T20" fmla="*/ 57 w 89"/>
                <a:gd name="T21" fmla="*/ 12 h 36"/>
                <a:gd name="T22" fmla="*/ 68 w 89"/>
                <a:gd name="T23" fmla="*/ 13 h 36"/>
                <a:gd name="T24" fmla="*/ 73 w 89"/>
                <a:gd name="T25" fmla="*/ 14 h 36"/>
                <a:gd name="T26" fmla="*/ 68 w 89"/>
                <a:gd name="T27" fmla="*/ 27 h 36"/>
                <a:gd name="T28" fmla="*/ 60 w 89"/>
                <a:gd name="T29" fmla="*/ 28 h 36"/>
                <a:gd name="T30" fmla="*/ 59 w 89"/>
                <a:gd name="T3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36">
                  <a:moveTo>
                    <a:pt x="59" y="35"/>
                  </a:moveTo>
                  <a:cubicBezTo>
                    <a:pt x="70" y="36"/>
                    <a:pt x="89" y="26"/>
                    <a:pt x="82" y="12"/>
                  </a:cubicBezTo>
                  <a:cubicBezTo>
                    <a:pt x="77" y="0"/>
                    <a:pt x="47" y="5"/>
                    <a:pt x="38" y="7"/>
                  </a:cubicBezTo>
                  <a:cubicBezTo>
                    <a:pt x="33" y="8"/>
                    <a:pt x="0" y="19"/>
                    <a:pt x="11" y="29"/>
                  </a:cubicBezTo>
                  <a:cubicBezTo>
                    <a:pt x="17" y="35"/>
                    <a:pt x="26" y="34"/>
                    <a:pt x="33" y="35"/>
                  </a:cubicBezTo>
                  <a:cubicBezTo>
                    <a:pt x="39" y="35"/>
                    <a:pt x="45" y="31"/>
                    <a:pt x="47" y="31"/>
                  </a:cubicBezTo>
                  <a:cubicBezTo>
                    <a:pt x="51" y="31"/>
                    <a:pt x="53" y="24"/>
                    <a:pt x="49" y="24"/>
                  </a:cubicBezTo>
                  <a:cubicBezTo>
                    <a:pt x="43" y="24"/>
                    <a:pt x="40" y="27"/>
                    <a:pt x="35" y="27"/>
                  </a:cubicBezTo>
                  <a:cubicBezTo>
                    <a:pt x="31" y="27"/>
                    <a:pt x="26" y="27"/>
                    <a:pt x="22" y="26"/>
                  </a:cubicBezTo>
                  <a:cubicBezTo>
                    <a:pt x="10" y="25"/>
                    <a:pt x="22" y="21"/>
                    <a:pt x="25" y="19"/>
                  </a:cubicBezTo>
                  <a:cubicBezTo>
                    <a:pt x="34" y="13"/>
                    <a:pt x="46" y="12"/>
                    <a:pt x="57" y="12"/>
                  </a:cubicBezTo>
                  <a:cubicBezTo>
                    <a:pt x="61" y="12"/>
                    <a:pt x="64" y="12"/>
                    <a:pt x="68" y="13"/>
                  </a:cubicBezTo>
                  <a:cubicBezTo>
                    <a:pt x="70" y="13"/>
                    <a:pt x="71" y="14"/>
                    <a:pt x="73" y="14"/>
                  </a:cubicBezTo>
                  <a:cubicBezTo>
                    <a:pt x="71" y="18"/>
                    <a:pt x="70" y="23"/>
                    <a:pt x="68" y="27"/>
                  </a:cubicBezTo>
                  <a:cubicBezTo>
                    <a:pt x="66" y="28"/>
                    <a:pt x="63" y="28"/>
                    <a:pt x="60" y="28"/>
                  </a:cubicBezTo>
                  <a:cubicBezTo>
                    <a:pt x="56" y="28"/>
                    <a:pt x="54" y="35"/>
                    <a:pt x="5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2" name="Freeform 1798"/>
            <p:cNvSpPr>
              <a:spLocks/>
            </p:cNvSpPr>
            <p:nvPr/>
          </p:nvSpPr>
          <p:spPr bwMode="auto">
            <a:xfrm>
              <a:off x="3681" y="1364"/>
              <a:ext cx="66" cy="85"/>
            </a:xfrm>
            <a:custGeom>
              <a:avLst/>
              <a:gdLst>
                <a:gd name="T0" fmla="*/ 28 w 28"/>
                <a:gd name="T1" fmla="*/ 25 h 36"/>
                <a:gd name="T2" fmla="*/ 27 w 28"/>
                <a:gd name="T3" fmla="*/ 15 h 36"/>
                <a:gd name="T4" fmla="*/ 24 w 28"/>
                <a:gd name="T5" fmla="*/ 8 h 36"/>
                <a:gd name="T6" fmla="*/ 12 w 28"/>
                <a:gd name="T7" fmla="*/ 2 h 36"/>
                <a:gd name="T8" fmla="*/ 1 w 28"/>
                <a:gd name="T9" fmla="*/ 15 h 36"/>
                <a:gd name="T10" fmla="*/ 1 w 28"/>
                <a:gd name="T11" fmla="*/ 23 h 36"/>
                <a:gd name="T12" fmla="*/ 1 w 28"/>
                <a:gd name="T13" fmla="*/ 27 h 36"/>
                <a:gd name="T14" fmla="*/ 4 w 28"/>
                <a:gd name="T15" fmla="*/ 31 h 36"/>
                <a:gd name="T16" fmla="*/ 10 w 28"/>
                <a:gd name="T17" fmla="*/ 28 h 36"/>
                <a:gd name="T18" fmla="*/ 7 w 28"/>
                <a:gd name="T19" fmla="*/ 23 h 36"/>
                <a:gd name="T20" fmla="*/ 8 w 28"/>
                <a:gd name="T21" fmla="*/ 18 h 36"/>
                <a:gd name="T22" fmla="*/ 15 w 28"/>
                <a:gd name="T23" fmla="*/ 10 h 36"/>
                <a:gd name="T24" fmla="*/ 21 w 28"/>
                <a:gd name="T25" fmla="*/ 27 h 36"/>
                <a:gd name="T26" fmla="*/ 28 w 28"/>
                <a:gd name="T27"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6">
                  <a:moveTo>
                    <a:pt x="28" y="25"/>
                  </a:moveTo>
                  <a:cubicBezTo>
                    <a:pt x="28" y="21"/>
                    <a:pt x="27" y="18"/>
                    <a:pt x="27" y="15"/>
                  </a:cubicBezTo>
                  <a:cubicBezTo>
                    <a:pt x="27" y="12"/>
                    <a:pt x="25" y="10"/>
                    <a:pt x="24" y="8"/>
                  </a:cubicBezTo>
                  <a:cubicBezTo>
                    <a:pt x="21" y="4"/>
                    <a:pt x="18" y="0"/>
                    <a:pt x="12" y="2"/>
                  </a:cubicBezTo>
                  <a:cubicBezTo>
                    <a:pt x="7" y="3"/>
                    <a:pt x="3" y="10"/>
                    <a:pt x="1" y="15"/>
                  </a:cubicBezTo>
                  <a:cubicBezTo>
                    <a:pt x="1" y="18"/>
                    <a:pt x="1" y="21"/>
                    <a:pt x="1" y="23"/>
                  </a:cubicBezTo>
                  <a:cubicBezTo>
                    <a:pt x="0" y="24"/>
                    <a:pt x="1" y="26"/>
                    <a:pt x="1" y="27"/>
                  </a:cubicBezTo>
                  <a:cubicBezTo>
                    <a:pt x="1" y="29"/>
                    <a:pt x="3" y="30"/>
                    <a:pt x="4" y="31"/>
                  </a:cubicBezTo>
                  <a:cubicBezTo>
                    <a:pt x="5" y="36"/>
                    <a:pt x="11" y="31"/>
                    <a:pt x="10" y="28"/>
                  </a:cubicBezTo>
                  <a:cubicBezTo>
                    <a:pt x="10" y="26"/>
                    <a:pt x="9" y="24"/>
                    <a:pt x="7" y="23"/>
                  </a:cubicBezTo>
                  <a:cubicBezTo>
                    <a:pt x="7" y="22"/>
                    <a:pt x="8" y="19"/>
                    <a:pt x="8" y="18"/>
                  </a:cubicBezTo>
                  <a:cubicBezTo>
                    <a:pt x="8" y="15"/>
                    <a:pt x="10" y="6"/>
                    <a:pt x="15" y="10"/>
                  </a:cubicBezTo>
                  <a:cubicBezTo>
                    <a:pt x="20" y="14"/>
                    <a:pt x="21" y="21"/>
                    <a:pt x="21" y="27"/>
                  </a:cubicBezTo>
                  <a:cubicBezTo>
                    <a:pt x="22" y="32"/>
                    <a:pt x="28" y="28"/>
                    <a:pt x="2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3" name="Freeform 1799"/>
            <p:cNvSpPr>
              <a:spLocks/>
            </p:cNvSpPr>
            <p:nvPr/>
          </p:nvSpPr>
          <p:spPr bwMode="auto">
            <a:xfrm>
              <a:off x="3667" y="1520"/>
              <a:ext cx="111" cy="105"/>
            </a:xfrm>
            <a:custGeom>
              <a:avLst/>
              <a:gdLst>
                <a:gd name="T0" fmla="*/ 40 w 47"/>
                <a:gd name="T1" fmla="*/ 1 h 44"/>
                <a:gd name="T2" fmla="*/ 22 w 47"/>
                <a:gd name="T3" fmla="*/ 3 h 44"/>
                <a:gd name="T4" fmla="*/ 9 w 47"/>
                <a:gd name="T5" fmla="*/ 6 h 44"/>
                <a:gd name="T6" fmla="*/ 2 w 47"/>
                <a:gd name="T7" fmla="*/ 23 h 44"/>
                <a:gd name="T8" fmla="*/ 41 w 47"/>
                <a:gd name="T9" fmla="*/ 24 h 44"/>
                <a:gd name="T10" fmla="*/ 43 w 47"/>
                <a:gd name="T11" fmla="*/ 17 h 44"/>
                <a:gd name="T12" fmla="*/ 26 w 47"/>
                <a:gd name="T13" fmla="*/ 22 h 44"/>
                <a:gd name="T14" fmla="*/ 8 w 47"/>
                <a:gd name="T15" fmla="*/ 21 h 44"/>
                <a:gd name="T16" fmla="*/ 10 w 47"/>
                <a:gd name="T17" fmla="*/ 12 h 44"/>
                <a:gd name="T18" fmla="*/ 11 w 47"/>
                <a:gd name="T19" fmla="*/ 12 h 44"/>
                <a:gd name="T20" fmla="*/ 19 w 47"/>
                <a:gd name="T21" fmla="*/ 11 h 44"/>
                <a:gd name="T22" fmla="*/ 40 w 47"/>
                <a:gd name="T23" fmla="*/ 8 h 44"/>
                <a:gd name="T24" fmla="*/ 40 w 47"/>
                <a:gd name="T25"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44">
                  <a:moveTo>
                    <a:pt x="40" y="1"/>
                  </a:moveTo>
                  <a:cubicBezTo>
                    <a:pt x="34" y="2"/>
                    <a:pt x="28" y="2"/>
                    <a:pt x="22" y="3"/>
                  </a:cubicBezTo>
                  <a:cubicBezTo>
                    <a:pt x="18" y="4"/>
                    <a:pt x="13" y="5"/>
                    <a:pt x="9" y="6"/>
                  </a:cubicBezTo>
                  <a:cubicBezTo>
                    <a:pt x="3" y="8"/>
                    <a:pt x="2" y="18"/>
                    <a:pt x="2" y="23"/>
                  </a:cubicBezTo>
                  <a:cubicBezTo>
                    <a:pt x="0" y="44"/>
                    <a:pt x="33" y="24"/>
                    <a:pt x="41" y="24"/>
                  </a:cubicBezTo>
                  <a:cubicBezTo>
                    <a:pt x="45" y="24"/>
                    <a:pt x="47" y="16"/>
                    <a:pt x="43" y="17"/>
                  </a:cubicBezTo>
                  <a:cubicBezTo>
                    <a:pt x="37" y="17"/>
                    <a:pt x="32" y="20"/>
                    <a:pt x="26" y="22"/>
                  </a:cubicBezTo>
                  <a:cubicBezTo>
                    <a:pt x="22" y="23"/>
                    <a:pt x="8" y="29"/>
                    <a:pt x="8" y="21"/>
                  </a:cubicBezTo>
                  <a:cubicBezTo>
                    <a:pt x="8" y="18"/>
                    <a:pt x="9" y="15"/>
                    <a:pt x="10" y="12"/>
                  </a:cubicBezTo>
                  <a:cubicBezTo>
                    <a:pt x="10" y="13"/>
                    <a:pt x="10" y="13"/>
                    <a:pt x="11" y="12"/>
                  </a:cubicBezTo>
                  <a:cubicBezTo>
                    <a:pt x="13" y="12"/>
                    <a:pt x="16" y="11"/>
                    <a:pt x="19" y="11"/>
                  </a:cubicBezTo>
                  <a:cubicBezTo>
                    <a:pt x="26" y="10"/>
                    <a:pt x="33" y="10"/>
                    <a:pt x="40" y="8"/>
                  </a:cubicBezTo>
                  <a:cubicBezTo>
                    <a:pt x="44" y="7"/>
                    <a:pt x="45" y="0"/>
                    <a:pt x="4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4" name="Freeform 1800"/>
            <p:cNvSpPr>
              <a:spLocks/>
            </p:cNvSpPr>
            <p:nvPr/>
          </p:nvSpPr>
          <p:spPr bwMode="auto">
            <a:xfrm>
              <a:off x="3662" y="1800"/>
              <a:ext cx="109" cy="95"/>
            </a:xfrm>
            <a:custGeom>
              <a:avLst/>
              <a:gdLst>
                <a:gd name="T0" fmla="*/ 42 w 46"/>
                <a:gd name="T1" fmla="*/ 1 h 40"/>
                <a:gd name="T2" fmla="*/ 22 w 46"/>
                <a:gd name="T3" fmla="*/ 5 h 40"/>
                <a:gd name="T4" fmla="*/ 7 w 46"/>
                <a:gd name="T5" fmla="*/ 8 h 40"/>
                <a:gd name="T6" fmla="*/ 6 w 46"/>
                <a:gd name="T7" fmla="*/ 30 h 40"/>
                <a:gd name="T8" fmla="*/ 26 w 46"/>
                <a:gd name="T9" fmla="*/ 37 h 40"/>
                <a:gd name="T10" fmla="*/ 44 w 46"/>
                <a:gd name="T11" fmla="*/ 28 h 40"/>
                <a:gd name="T12" fmla="*/ 37 w 46"/>
                <a:gd name="T13" fmla="*/ 29 h 40"/>
                <a:gd name="T14" fmla="*/ 37 w 46"/>
                <a:gd name="T15" fmla="*/ 27 h 40"/>
                <a:gd name="T16" fmla="*/ 33 w 46"/>
                <a:gd name="T17" fmla="*/ 29 h 40"/>
                <a:gd name="T18" fmla="*/ 25 w 46"/>
                <a:gd name="T19" fmla="*/ 30 h 40"/>
                <a:gd name="T20" fmla="*/ 19 w 46"/>
                <a:gd name="T21" fmla="*/ 31 h 40"/>
                <a:gd name="T22" fmla="*/ 12 w 46"/>
                <a:gd name="T23" fmla="*/ 23 h 40"/>
                <a:gd name="T24" fmla="*/ 10 w 46"/>
                <a:gd name="T25" fmla="*/ 14 h 40"/>
                <a:gd name="T26" fmla="*/ 20 w 46"/>
                <a:gd name="T27" fmla="*/ 12 h 40"/>
                <a:gd name="T28" fmla="*/ 42 w 46"/>
                <a:gd name="T29" fmla="*/ 8 h 40"/>
                <a:gd name="T30" fmla="*/ 42 w 46"/>
                <a:gd name="T3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40">
                  <a:moveTo>
                    <a:pt x="42" y="1"/>
                  </a:moveTo>
                  <a:cubicBezTo>
                    <a:pt x="35" y="3"/>
                    <a:pt x="28" y="4"/>
                    <a:pt x="22" y="5"/>
                  </a:cubicBezTo>
                  <a:cubicBezTo>
                    <a:pt x="17" y="5"/>
                    <a:pt x="11" y="6"/>
                    <a:pt x="7" y="8"/>
                  </a:cubicBezTo>
                  <a:cubicBezTo>
                    <a:pt x="0" y="13"/>
                    <a:pt x="4" y="24"/>
                    <a:pt x="6" y="30"/>
                  </a:cubicBezTo>
                  <a:cubicBezTo>
                    <a:pt x="9" y="40"/>
                    <a:pt x="19" y="38"/>
                    <a:pt x="26" y="37"/>
                  </a:cubicBezTo>
                  <a:cubicBezTo>
                    <a:pt x="32" y="36"/>
                    <a:pt x="42" y="35"/>
                    <a:pt x="44" y="28"/>
                  </a:cubicBezTo>
                  <a:cubicBezTo>
                    <a:pt x="45" y="23"/>
                    <a:pt x="38" y="25"/>
                    <a:pt x="37" y="29"/>
                  </a:cubicBezTo>
                  <a:cubicBezTo>
                    <a:pt x="39" y="27"/>
                    <a:pt x="39" y="26"/>
                    <a:pt x="37" y="27"/>
                  </a:cubicBezTo>
                  <a:cubicBezTo>
                    <a:pt x="36" y="28"/>
                    <a:pt x="34" y="28"/>
                    <a:pt x="33" y="29"/>
                  </a:cubicBezTo>
                  <a:cubicBezTo>
                    <a:pt x="30" y="29"/>
                    <a:pt x="28" y="30"/>
                    <a:pt x="25" y="30"/>
                  </a:cubicBezTo>
                  <a:cubicBezTo>
                    <a:pt x="23" y="31"/>
                    <a:pt x="21" y="31"/>
                    <a:pt x="19" y="31"/>
                  </a:cubicBezTo>
                  <a:cubicBezTo>
                    <a:pt x="14" y="31"/>
                    <a:pt x="13" y="27"/>
                    <a:pt x="12" y="23"/>
                  </a:cubicBezTo>
                  <a:cubicBezTo>
                    <a:pt x="12" y="22"/>
                    <a:pt x="10" y="14"/>
                    <a:pt x="10" y="14"/>
                  </a:cubicBezTo>
                  <a:cubicBezTo>
                    <a:pt x="13" y="13"/>
                    <a:pt x="17" y="13"/>
                    <a:pt x="20" y="12"/>
                  </a:cubicBezTo>
                  <a:cubicBezTo>
                    <a:pt x="27" y="11"/>
                    <a:pt x="35" y="10"/>
                    <a:pt x="42" y="8"/>
                  </a:cubicBezTo>
                  <a:cubicBezTo>
                    <a:pt x="45" y="7"/>
                    <a:pt x="46"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5" name="Freeform 1801"/>
            <p:cNvSpPr>
              <a:spLocks/>
            </p:cNvSpPr>
            <p:nvPr/>
          </p:nvSpPr>
          <p:spPr bwMode="auto">
            <a:xfrm>
              <a:off x="3750" y="1556"/>
              <a:ext cx="83" cy="268"/>
            </a:xfrm>
            <a:custGeom>
              <a:avLst/>
              <a:gdLst>
                <a:gd name="T0" fmla="*/ 3 w 35"/>
                <a:gd name="T1" fmla="*/ 7 h 113"/>
                <a:gd name="T2" fmla="*/ 4 w 35"/>
                <a:gd name="T3" fmla="*/ 105 h 113"/>
                <a:gd name="T4" fmla="*/ 6 w 35"/>
                <a:gd name="T5" fmla="*/ 111 h 113"/>
                <a:gd name="T6" fmla="*/ 23 w 35"/>
                <a:gd name="T7" fmla="*/ 68 h 113"/>
                <a:gd name="T8" fmla="*/ 15 w 35"/>
                <a:gd name="T9" fmla="*/ 34 h 113"/>
                <a:gd name="T10" fmla="*/ 12 w 35"/>
                <a:gd name="T11" fmla="*/ 11 h 113"/>
                <a:gd name="T12" fmla="*/ 9 w 35"/>
                <a:gd name="T13" fmla="*/ 5 h 113"/>
                <a:gd name="T14" fmla="*/ 3 w 35"/>
                <a:gd name="T15" fmla="*/ 7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13">
                  <a:moveTo>
                    <a:pt x="3" y="7"/>
                  </a:moveTo>
                  <a:cubicBezTo>
                    <a:pt x="3" y="33"/>
                    <a:pt x="35" y="87"/>
                    <a:pt x="4" y="105"/>
                  </a:cubicBezTo>
                  <a:cubicBezTo>
                    <a:pt x="0" y="107"/>
                    <a:pt x="1" y="113"/>
                    <a:pt x="6" y="111"/>
                  </a:cubicBezTo>
                  <a:cubicBezTo>
                    <a:pt x="22" y="102"/>
                    <a:pt x="24" y="86"/>
                    <a:pt x="23" y="68"/>
                  </a:cubicBezTo>
                  <a:cubicBezTo>
                    <a:pt x="22" y="56"/>
                    <a:pt x="18" y="45"/>
                    <a:pt x="15" y="34"/>
                  </a:cubicBezTo>
                  <a:cubicBezTo>
                    <a:pt x="13" y="27"/>
                    <a:pt x="12" y="18"/>
                    <a:pt x="12" y="11"/>
                  </a:cubicBezTo>
                  <a:cubicBezTo>
                    <a:pt x="12" y="9"/>
                    <a:pt x="9" y="8"/>
                    <a:pt x="9" y="5"/>
                  </a:cubicBezTo>
                  <a:cubicBezTo>
                    <a:pt x="9" y="0"/>
                    <a:pt x="3"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6" name="Freeform 1802"/>
            <p:cNvSpPr>
              <a:spLocks/>
            </p:cNvSpPr>
            <p:nvPr/>
          </p:nvSpPr>
          <p:spPr bwMode="auto">
            <a:xfrm>
              <a:off x="3743" y="1819"/>
              <a:ext cx="856" cy="100"/>
            </a:xfrm>
            <a:custGeom>
              <a:avLst/>
              <a:gdLst>
                <a:gd name="T0" fmla="*/ 8 w 361"/>
                <a:gd name="T1" fmla="*/ 25 h 42"/>
                <a:gd name="T2" fmla="*/ 15 w 361"/>
                <a:gd name="T3" fmla="*/ 23 h 42"/>
                <a:gd name="T4" fmla="*/ 54 w 361"/>
                <a:gd name="T5" fmla="*/ 17 h 42"/>
                <a:gd name="T6" fmla="*/ 100 w 361"/>
                <a:gd name="T7" fmla="*/ 25 h 42"/>
                <a:gd name="T8" fmla="*/ 172 w 361"/>
                <a:gd name="T9" fmla="*/ 39 h 42"/>
                <a:gd name="T10" fmla="*/ 244 w 361"/>
                <a:gd name="T11" fmla="*/ 34 h 42"/>
                <a:gd name="T12" fmla="*/ 354 w 361"/>
                <a:gd name="T13" fmla="*/ 17 h 42"/>
                <a:gd name="T14" fmla="*/ 357 w 361"/>
                <a:gd name="T15" fmla="*/ 10 h 42"/>
                <a:gd name="T16" fmla="*/ 256 w 361"/>
                <a:gd name="T17" fmla="*/ 23 h 42"/>
                <a:gd name="T18" fmla="*/ 163 w 361"/>
                <a:gd name="T19" fmla="*/ 30 h 42"/>
                <a:gd name="T20" fmla="*/ 86 w 361"/>
                <a:gd name="T21" fmla="*/ 13 h 42"/>
                <a:gd name="T22" fmla="*/ 35 w 361"/>
                <a:gd name="T23" fmla="*/ 11 h 42"/>
                <a:gd name="T24" fmla="*/ 3 w 361"/>
                <a:gd name="T25" fmla="*/ 22 h 42"/>
                <a:gd name="T26" fmla="*/ 8 w 361"/>
                <a:gd name="T27" fmla="*/ 2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42">
                  <a:moveTo>
                    <a:pt x="8" y="25"/>
                  </a:moveTo>
                  <a:cubicBezTo>
                    <a:pt x="6" y="28"/>
                    <a:pt x="14" y="24"/>
                    <a:pt x="15" y="23"/>
                  </a:cubicBezTo>
                  <a:cubicBezTo>
                    <a:pt x="28" y="19"/>
                    <a:pt x="40" y="17"/>
                    <a:pt x="54" y="17"/>
                  </a:cubicBezTo>
                  <a:cubicBezTo>
                    <a:pt x="70" y="17"/>
                    <a:pt x="85" y="21"/>
                    <a:pt x="100" y="25"/>
                  </a:cubicBezTo>
                  <a:cubicBezTo>
                    <a:pt x="124" y="32"/>
                    <a:pt x="148" y="36"/>
                    <a:pt x="172" y="39"/>
                  </a:cubicBezTo>
                  <a:cubicBezTo>
                    <a:pt x="196" y="42"/>
                    <a:pt x="221" y="38"/>
                    <a:pt x="244" y="34"/>
                  </a:cubicBezTo>
                  <a:cubicBezTo>
                    <a:pt x="280" y="26"/>
                    <a:pt x="317" y="5"/>
                    <a:pt x="354" y="17"/>
                  </a:cubicBezTo>
                  <a:cubicBezTo>
                    <a:pt x="357" y="18"/>
                    <a:pt x="361" y="11"/>
                    <a:pt x="357" y="10"/>
                  </a:cubicBezTo>
                  <a:cubicBezTo>
                    <a:pt x="325" y="0"/>
                    <a:pt x="285" y="13"/>
                    <a:pt x="256" y="23"/>
                  </a:cubicBezTo>
                  <a:cubicBezTo>
                    <a:pt x="227" y="34"/>
                    <a:pt x="193" y="34"/>
                    <a:pt x="163" y="30"/>
                  </a:cubicBezTo>
                  <a:cubicBezTo>
                    <a:pt x="137" y="27"/>
                    <a:pt x="112" y="20"/>
                    <a:pt x="86" y="13"/>
                  </a:cubicBezTo>
                  <a:cubicBezTo>
                    <a:pt x="69" y="9"/>
                    <a:pt x="52" y="8"/>
                    <a:pt x="35" y="11"/>
                  </a:cubicBezTo>
                  <a:cubicBezTo>
                    <a:pt x="26" y="12"/>
                    <a:pt x="8" y="14"/>
                    <a:pt x="3" y="22"/>
                  </a:cubicBezTo>
                  <a:cubicBezTo>
                    <a:pt x="0" y="26"/>
                    <a:pt x="5" y="29"/>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7" name="Freeform 1803"/>
            <p:cNvSpPr>
              <a:spLocks/>
            </p:cNvSpPr>
            <p:nvPr/>
          </p:nvSpPr>
          <p:spPr bwMode="auto">
            <a:xfrm>
              <a:off x="3755" y="1442"/>
              <a:ext cx="870" cy="138"/>
            </a:xfrm>
            <a:custGeom>
              <a:avLst/>
              <a:gdLst>
                <a:gd name="T0" fmla="*/ 7 w 367"/>
                <a:gd name="T1" fmla="*/ 41 h 58"/>
                <a:gd name="T2" fmla="*/ 32 w 367"/>
                <a:gd name="T3" fmla="*/ 34 h 58"/>
                <a:gd name="T4" fmla="*/ 69 w 367"/>
                <a:gd name="T5" fmla="*/ 29 h 58"/>
                <a:gd name="T6" fmla="*/ 116 w 367"/>
                <a:gd name="T7" fmla="*/ 37 h 58"/>
                <a:gd name="T8" fmla="*/ 193 w 367"/>
                <a:gd name="T9" fmla="*/ 58 h 58"/>
                <a:gd name="T10" fmla="*/ 276 w 367"/>
                <a:gd name="T11" fmla="*/ 38 h 58"/>
                <a:gd name="T12" fmla="*/ 361 w 367"/>
                <a:gd name="T13" fmla="*/ 8 h 58"/>
                <a:gd name="T14" fmla="*/ 363 w 367"/>
                <a:gd name="T15" fmla="*/ 0 h 58"/>
                <a:gd name="T16" fmla="*/ 279 w 367"/>
                <a:gd name="T17" fmla="*/ 30 h 58"/>
                <a:gd name="T18" fmla="*/ 184 w 367"/>
                <a:gd name="T19" fmla="*/ 50 h 58"/>
                <a:gd name="T20" fmla="*/ 102 w 367"/>
                <a:gd name="T21" fmla="*/ 24 h 58"/>
                <a:gd name="T22" fmla="*/ 45 w 367"/>
                <a:gd name="T23" fmla="*/ 24 h 58"/>
                <a:gd name="T24" fmla="*/ 3 w 367"/>
                <a:gd name="T25" fmla="*/ 36 h 58"/>
                <a:gd name="T26" fmla="*/ 7 w 367"/>
                <a:gd name="T27"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7" h="58">
                  <a:moveTo>
                    <a:pt x="7" y="41"/>
                  </a:moveTo>
                  <a:cubicBezTo>
                    <a:pt x="13" y="36"/>
                    <a:pt x="24" y="36"/>
                    <a:pt x="32" y="34"/>
                  </a:cubicBezTo>
                  <a:cubicBezTo>
                    <a:pt x="44" y="31"/>
                    <a:pt x="56" y="29"/>
                    <a:pt x="69" y="29"/>
                  </a:cubicBezTo>
                  <a:cubicBezTo>
                    <a:pt x="86" y="29"/>
                    <a:pt x="100" y="31"/>
                    <a:pt x="116" y="37"/>
                  </a:cubicBezTo>
                  <a:cubicBezTo>
                    <a:pt x="140" y="46"/>
                    <a:pt x="167" y="58"/>
                    <a:pt x="193" y="58"/>
                  </a:cubicBezTo>
                  <a:cubicBezTo>
                    <a:pt x="221" y="57"/>
                    <a:pt x="251" y="50"/>
                    <a:pt x="276" y="38"/>
                  </a:cubicBezTo>
                  <a:cubicBezTo>
                    <a:pt x="303" y="27"/>
                    <a:pt x="332" y="9"/>
                    <a:pt x="361" y="8"/>
                  </a:cubicBezTo>
                  <a:cubicBezTo>
                    <a:pt x="365" y="7"/>
                    <a:pt x="367" y="0"/>
                    <a:pt x="363" y="0"/>
                  </a:cubicBezTo>
                  <a:cubicBezTo>
                    <a:pt x="334" y="2"/>
                    <a:pt x="306" y="18"/>
                    <a:pt x="279" y="30"/>
                  </a:cubicBezTo>
                  <a:cubicBezTo>
                    <a:pt x="251" y="42"/>
                    <a:pt x="216" y="54"/>
                    <a:pt x="184" y="50"/>
                  </a:cubicBezTo>
                  <a:cubicBezTo>
                    <a:pt x="156" y="45"/>
                    <a:pt x="130" y="32"/>
                    <a:pt x="102" y="24"/>
                  </a:cubicBezTo>
                  <a:cubicBezTo>
                    <a:pt x="85" y="19"/>
                    <a:pt x="63" y="21"/>
                    <a:pt x="45" y="24"/>
                  </a:cubicBezTo>
                  <a:cubicBezTo>
                    <a:pt x="33" y="26"/>
                    <a:pt x="14" y="28"/>
                    <a:pt x="3" y="36"/>
                  </a:cubicBezTo>
                  <a:cubicBezTo>
                    <a:pt x="0" y="39"/>
                    <a:pt x="3" y="44"/>
                    <a:pt x="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8" name="Freeform 1804"/>
            <p:cNvSpPr>
              <a:spLocks/>
            </p:cNvSpPr>
            <p:nvPr/>
          </p:nvSpPr>
          <p:spPr bwMode="auto">
            <a:xfrm>
              <a:off x="4559" y="1442"/>
              <a:ext cx="73" cy="420"/>
            </a:xfrm>
            <a:custGeom>
              <a:avLst/>
              <a:gdLst>
                <a:gd name="T0" fmla="*/ 20 w 31"/>
                <a:gd name="T1" fmla="*/ 4 h 177"/>
                <a:gd name="T2" fmla="*/ 8 w 31"/>
                <a:gd name="T3" fmla="*/ 33 h 177"/>
                <a:gd name="T4" fmla="*/ 3 w 31"/>
                <a:gd name="T5" fmla="*/ 77 h 177"/>
                <a:gd name="T6" fmla="*/ 19 w 31"/>
                <a:gd name="T7" fmla="*/ 130 h 177"/>
                <a:gd name="T8" fmla="*/ 10 w 31"/>
                <a:gd name="T9" fmla="*/ 172 h 177"/>
                <a:gd name="T10" fmla="*/ 16 w 31"/>
                <a:gd name="T11" fmla="*/ 173 h 177"/>
                <a:gd name="T12" fmla="*/ 24 w 31"/>
                <a:gd name="T13" fmla="*/ 112 h 177"/>
                <a:gd name="T14" fmla="*/ 10 w 31"/>
                <a:gd name="T15" fmla="*/ 57 h 177"/>
                <a:gd name="T16" fmla="*/ 24 w 31"/>
                <a:gd name="T17" fmla="*/ 9 h 177"/>
                <a:gd name="T18" fmla="*/ 20 w 31"/>
                <a:gd name="T19"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7">
                  <a:moveTo>
                    <a:pt x="20" y="4"/>
                  </a:moveTo>
                  <a:cubicBezTo>
                    <a:pt x="13" y="12"/>
                    <a:pt x="11" y="22"/>
                    <a:pt x="8" y="33"/>
                  </a:cubicBezTo>
                  <a:cubicBezTo>
                    <a:pt x="5" y="46"/>
                    <a:pt x="0" y="63"/>
                    <a:pt x="3" y="77"/>
                  </a:cubicBezTo>
                  <a:cubicBezTo>
                    <a:pt x="7" y="96"/>
                    <a:pt x="19" y="111"/>
                    <a:pt x="19" y="130"/>
                  </a:cubicBezTo>
                  <a:cubicBezTo>
                    <a:pt x="19" y="146"/>
                    <a:pt x="17" y="157"/>
                    <a:pt x="10" y="172"/>
                  </a:cubicBezTo>
                  <a:cubicBezTo>
                    <a:pt x="8" y="176"/>
                    <a:pt x="14" y="177"/>
                    <a:pt x="16" y="173"/>
                  </a:cubicBezTo>
                  <a:cubicBezTo>
                    <a:pt x="25" y="156"/>
                    <a:pt x="31" y="131"/>
                    <a:pt x="24" y="112"/>
                  </a:cubicBezTo>
                  <a:cubicBezTo>
                    <a:pt x="17" y="94"/>
                    <a:pt x="7" y="78"/>
                    <a:pt x="10" y="57"/>
                  </a:cubicBezTo>
                  <a:cubicBezTo>
                    <a:pt x="11" y="43"/>
                    <a:pt x="14" y="20"/>
                    <a:pt x="24" y="9"/>
                  </a:cubicBezTo>
                  <a:cubicBezTo>
                    <a:pt x="27" y="6"/>
                    <a:pt x="24" y="0"/>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cxnSp>
        <p:nvCxnSpPr>
          <p:cNvPr id="1849" name="直接连接符 1848"/>
          <p:cNvCxnSpPr/>
          <p:nvPr/>
        </p:nvCxnSpPr>
        <p:spPr>
          <a:xfrm flipH="1">
            <a:off x="2858624" y="301474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1" name="直接连接符 1850"/>
          <p:cNvCxnSpPr/>
          <p:nvPr/>
        </p:nvCxnSpPr>
        <p:spPr>
          <a:xfrm flipH="1" flipV="1">
            <a:off x="2854032" y="3014744"/>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4" name="直接连接符 1853"/>
          <p:cNvCxnSpPr/>
          <p:nvPr/>
        </p:nvCxnSpPr>
        <p:spPr>
          <a:xfrm flipH="1">
            <a:off x="1976645" y="355426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5" name="直接连接符 1854"/>
          <p:cNvCxnSpPr/>
          <p:nvPr/>
        </p:nvCxnSpPr>
        <p:spPr>
          <a:xfrm flipH="1" flipV="1">
            <a:off x="1972054" y="3554265"/>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6" name="直接连接符 1855"/>
          <p:cNvCxnSpPr/>
          <p:nvPr/>
        </p:nvCxnSpPr>
        <p:spPr>
          <a:xfrm flipH="1">
            <a:off x="1094667" y="409378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7" name="直接连接符 1856"/>
          <p:cNvCxnSpPr/>
          <p:nvPr/>
        </p:nvCxnSpPr>
        <p:spPr>
          <a:xfrm flipH="1" flipV="1">
            <a:off x="1090075" y="4093784"/>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8" name="直接连接符 1857"/>
          <p:cNvCxnSpPr/>
          <p:nvPr/>
        </p:nvCxnSpPr>
        <p:spPr>
          <a:xfrm flipV="1">
            <a:off x="3729123" y="3014745"/>
            <a:ext cx="0" cy="161855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0" name="直接连接符 1859"/>
          <p:cNvCxnSpPr/>
          <p:nvPr/>
        </p:nvCxnSpPr>
        <p:spPr>
          <a:xfrm flipH="1">
            <a:off x="1090076" y="4633303"/>
            <a:ext cx="2645934"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63" name="文本框 1862"/>
          <p:cNvSpPr txBox="1"/>
          <p:nvPr/>
        </p:nvSpPr>
        <p:spPr>
          <a:xfrm>
            <a:off x="2937769" y="2991015"/>
            <a:ext cx="759619" cy="577081"/>
          </a:xfrm>
          <a:prstGeom prst="rect">
            <a:avLst/>
          </a:prstGeom>
          <a:noFill/>
        </p:spPr>
        <p:txBody>
          <a:bodyPr wrap="square" lIns="68580" tIns="34290" rIns="68580" bIns="34290" rtlCol="0">
            <a:spAutoFit/>
          </a:bodyPr>
          <a:lstStyle/>
          <a:p>
            <a:r>
              <a:rPr lang="zh-CN" altLang="en-US" sz="3300" dirty="0">
                <a:solidFill>
                  <a:schemeClr val="accent1"/>
                </a:solidFill>
                <a:latin typeface="华文彩云" panose="02010800040101010101" pitchFamily="2" charset="-122"/>
                <a:ea typeface="华文彩云" panose="02010800040101010101" pitchFamily="2" charset="-122"/>
                <a:cs typeface="+mn-ea"/>
                <a:sym typeface="+mn-lt"/>
              </a:rPr>
              <a:t>赢！</a:t>
            </a:r>
          </a:p>
        </p:txBody>
      </p:sp>
      <p:sp>
        <p:nvSpPr>
          <p:cNvPr id="1864" name="文本框 1863"/>
          <p:cNvSpPr txBox="1"/>
          <p:nvPr/>
        </p:nvSpPr>
        <p:spPr>
          <a:xfrm>
            <a:off x="1910374" y="3534197"/>
            <a:ext cx="1818749" cy="577081"/>
          </a:xfrm>
          <a:prstGeom prst="rect">
            <a:avLst/>
          </a:prstGeom>
          <a:noFill/>
        </p:spPr>
        <p:txBody>
          <a:bodyPr wrap="square" lIns="68580" tIns="34290" rIns="68580" bIns="34290" rtlCol="0">
            <a:spAutoFit/>
          </a:bodyPr>
          <a:lstStyle/>
          <a:p>
            <a:r>
              <a:rPr lang="zh-CN" altLang="en-US" sz="3300" dirty="0">
                <a:solidFill>
                  <a:schemeClr val="accent2"/>
                </a:solidFill>
                <a:latin typeface="华文彩云" panose="02010800040101010101" pitchFamily="2" charset="-122"/>
                <a:ea typeface="华文彩云" panose="02010800040101010101" pitchFamily="2" charset="-122"/>
                <a:cs typeface="+mn-ea"/>
                <a:sym typeface="+mn-lt"/>
              </a:rPr>
              <a:t>实用</a:t>
            </a:r>
          </a:p>
        </p:txBody>
      </p:sp>
      <p:sp>
        <p:nvSpPr>
          <p:cNvPr id="1865" name="文本框 1864"/>
          <p:cNvSpPr txBox="1"/>
          <p:nvPr/>
        </p:nvSpPr>
        <p:spPr>
          <a:xfrm>
            <a:off x="1090074" y="4063364"/>
            <a:ext cx="1818749" cy="577081"/>
          </a:xfrm>
          <a:prstGeom prst="rect">
            <a:avLst/>
          </a:prstGeom>
          <a:noFill/>
        </p:spPr>
        <p:txBody>
          <a:bodyPr wrap="square" lIns="68580" tIns="34290" rIns="68580" bIns="34290" rtlCol="0">
            <a:spAutoFit/>
          </a:bodyPr>
          <a:lstStyle/>
          <a:p>
            <a:r>
              <a:rPr lang="zh-CN" altLang="en-US" sz="3200" dirty="0">
                <a:solidFill>
                  <a:schemeClr val="accent1"/>
                </a:solidFill>
                <a:latin typeface="华文彩云" panose="02010800040101010101" pitchFamily="2" charset="-122"/>
                <a:ea typeface="华文彩云" panose="02010800040101010101" pitchFamily="2" charset="-122"/>
                <a:cs typeface="+mn-ea"/>
                <a:sym typeface="+mn-lt"/>
              </a:rPr>
              <a:t>原始</a:t>
            </a:r>
          </a:p>
        </p:txBody>
      </p:sp>
      <p:grpSp>
        <p:nvGrpSpPr>
          <p:cNvPr id="3" name="组合 1865"/>
          <p:cNvGrpSpPr/>
          <p:nvPr/>
        </p:nvGrpSpPr>
        <p:grpSpPr>
          <a:xfrm>
            <a:off x="5344105" y="1758461"/>
            <a:ext cx="875110" cy="433522"/>
            <a:chOff x="7239000" y="2012949"/>
            <a:chExt cx="1166813" cy="577851"/>
          </a:xfrm>
        </p:grpSpPr>
        <p:sp>
          <p:nvSpPr>
            <p:cNvPr id="1867" name="矩形 1866"/>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68" name="直接连接符 1867"/>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9" name="直接连接符 1868"/>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1869"/>
          <p:cNvGrpSpPr/>
          <p:nvPr/>
        </p:nvGrpSpPr>
        <p:grpSpPr>
          <a:xfrm>
            <a:off x="5344105" y="2557874"/>
            <a:ext cx="875110" cy="433522"/>
            <a:chOff x="7239000" y="2012949"/>
            <a:chExt cx="1166813" cy="577851"/>
          </a:xfrm>
        </p:grpSpPr>
        <p:sp>
          <p:nvSpPr>
            <p:cNvPr id="1871" name="矩形 1870"/>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72" name="直接连接符 1871"/>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3" name="直接连接符 1872"/>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1873"/>
          <p:cNvGrpSpPr/>
          <p:nvPr/>
        </p:nvGrpSpPr>
        <p:grpSpPr>
          <a:xfrm>
            <a:off x="5344105" y="3375619"/>
            <a:ext cx="875110" cy="433522"/>
            <a:chOff x="7239000" y="2012949"/>
            <a:chExt cx="1166813" cy="577851"/>
          </a:xfrm>
        </p:grpSpPr>
        <p:sp>
          <p:nvSpPr>
            <p:cNvPr id="1875" name="矩形 1874"/>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76" name="直接连接符 1875"/>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7" name="直接连接符 1876"/>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1877"/>
          <p:cNvGrpSpPr/>
          <p:nvPr/>
        </p:nvGrpSpPr>
        <p:grpSpPr>
          <a:xfrm>
            <a:off x="5344105" y="4175031"/>
            <a:ext cx="875110" cy="433522"/>
            <a:chOff x="7239000" y="2012949"/>
            <a:chExt cx="1166813" cy="577851"/>
          </a:xfrm>
        </p:grpSpPr>
        <p:sp>
          <p:nvSpPr>
            <p:cNvPr id="1879" name="矩形 1878"/>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80" name="直接连接符 1879"/>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81" name="直接连接符 1880"/>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82" name="文本框 1881"/>
          <p:cNvSpPr txBox="1"/>
          <p:nvPr/>
        </p:nvSpPr>
        <p:spPr>
          <a:xfrm>
            <a:off x="5344105" y="1787434"/>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获取</a:t>
            </a:r>
          </a:p>
        </p:txBody>
      </p:sp>
      <p:sp>
        <p:nvSpPr>
          <p:cNvPr id="1883" name="文本框 1882"/>
          <p:cNvSpPr txBox="1"/>
          <p:nvPr/>
        </p:nvSpPr>
        <p:spPr>
          <a:xfrm>
            <a:off x="5344105" y="2596303"/>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清洗</a:t>
            </a:r>
          </a:p>
        </p:txBody>
      </p:sp>
      <p:sp>
        <p:nvSpPr>
          <p:cNvPr id="1884" name="文本框 1883"/>
          <p:cNvSpPr txBox="1"/>
          <p:nvPr/>
        </p:nvSpPr>
        <p:spPr>
          <a:xfrm>
            <a:off x="5342090" y="3419843"/>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预处理</a:t>
            </a:r>
          </a:p>
        </p:txBody>
      </p:sp>
      <p:sp>
        <p:nvSpPr>
          <p:cNvPr id="1885" name="文本框 1884"/>
          <p:cNvSpPr txBox="1"/>
          <p:nvPr/>
        </p:nvSpPr>
        <p:spPr>
          <a:xfrm>
            <a:off x="5342089" y="4215817"/>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处理</a:t>
            </a:r>
          </a:p>
        </p:txBody>
      </p:sp>
      <p:sp>
        <p:nvSpPr>
          <p:cNvPr id="1886" name="文本框 1885"/>
          <p:cNvSpPr txBox="1"/>
          <p:nvPr/>
        </p:nvSpPr>
        <p:spPr>
          <a:xfrm>
            <a:off x="6282686" y="1618156"/>
            <a:ext cx="2585543" cy="623248"/>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使用爬虫获取公开数据</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自大数据机构</a:t>
            </a:r>
            <a:r>
              <a:rPr lang="en-US" altLang="zh-CN" sz="1200" dirty="0">
                <a:solidFill>
                  <a:schemeClr val="bg1">
                    <a:lumMod val="65000"/>
                  </a:schemeClr>
                </a:solidFill>
                <a:cs typeface="+mn-ea"/>
                <a:sym typeface="+mn-lt"/>
              </a:rPr>
              <a:t>/</a:t>
            </a:r>
            <a:r>
              <a:rPr lang="zh-CN" altLang="en-US" sz="1200" dirty="0">
                <a:solidFill>
                  <a:schemeClr val="bg1">
                    <a:lumMod val="65000"/>
                  </a:schemeClr>
                </a:solidFill>
                <a:cs typeface="+mn-ea"/>
                <a:sym typeface="+mn-lt"/>
              </a:rPr>
              <a:t>公司购买数据与服务</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自建数据库</a:t>
            </a:r>
          </a:p>
        </p:txBody>
      </p:sp>
      <p:sp>
        <p:nvSpPr>
          <p:cNvPr id="1887" name="文本框 1886"/>
          <p:cNvSpPr txBox="1"/>
          <p:nvPr/>
        </p:nvSpPr>
        <p:spPr>
          <a:xfrm>
            <a:off x="6282686" y="2527088"/>
            <a:ext cx="2347545" cy="438582"/>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使用数据清洗工具进行数据清洗</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根据实际需要过滤数据</a:t>
            </a:r>
          </a:p>
        </p:txBody>
      </p:sp>
      <p:sp>
        <p:nvSpPr>
          <p:cNvPr id="1888" name="文本框 1887"/>
          <p:cNvSpPr txBox="1"/>
          <p:nvPr/>
        </p:nvSpPr>
        <p:spPr>
          <a:xfrm>
            <a:off x="6282685" y="3264450"/>
            <a:ext cx="2347545" cy="623248"/>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将数据按照需要的方式方法分类</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将数据处理为易处理的形式</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特种数据转换为实用数据</a:t>
            </a:r>
          </a:p>
        </p:txBody>
      </p:sp>
      <p:sp>
        <p:nvSpPr>
          <p:cNvPr id="1889" name="文本框 1888"/>
          <p:cNvSpPr txBox="1"/>
          <p:nvPr/>
        </p:nvSpPr>
        <p:spPr>
          <a:xfrm>
            <a:off x="6282686" y="4141966"/>
            <a:ext cx="2347545" cy="438582"/>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针对数据的实际情况选择工具</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特种数据可能需要进一步处理</a:t>
            </a:r>
          </a:p>
        </p:txBody>
      </p:sp>
      <p:sp>
        <p:nvSpPr>
          <p:cNvPr id="5" name="Rectangle 47">
            <a:extLst>
              <a:ext uri="{FF2B5EF4-FFF2-40B4-BE49-F238E27FC236}">
                <a16:creationId xmlns:a16="http://schemas.microsoft.com/office/drawing/2014/main" id="{9895F20C-FD3C-BAD6-E8E9-CF29977A536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处理流程</a:t>
            </a:r>
            <a:endParaRPr lang="en-US" sz="2000" b="1" dirty="0">
              <a:cs typeface="+mn-ea"/>
              <a:sym typeface="+mn-lt"/>
            </a:endParaRPr>
          </a:p>
        </p:txBody>
      </p:sp>
    </p:spTree>
    <p:extLst>
      <p:ext uri="{BB962C8B-B14F-4D97-AF65-F5344CB8AC3E}">
        <p14:creationId xmlns:p14="http://schemas.microsoft.com/office/powerpoint/2010/main" val="36307303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200"/>
                                  </p:stCondLst>
                                  <p:childTnLst>
                                    <p:set>
                                      <p:cBhvr>
                                        <p:cTn id="9" dur="1" fill="hold">
                                          <p:stCondLst>
                                            <p:cond delay="0"/>
                                          </p:stCondLst>
                                        </p:cTn>
                                        <p:tgtEl>
                                          <p:spTgt spid="1849"/>
                                        </p:tgtEl>
                                        <p:attrNameLst>
                                          <p:attrName>style.visibility</p:attrName>
                                        </p:attrNameLst>
                                      </p:cBhvr>
                                      <p:to>
                                        <p:strVal val="visible"/>
                                      </p:to>
                                    </p:set>
                                    <p:animEffect transition="in" filter="fade">
                                      <p:cBhvr>
                                        <p:cTn id="10" dur="500"/>
                                        <p:tgtEl>
                                          <p:spTgt spid="1849"/>
                                        </p:tgtEl>
                                      </p:cBhvr>
                                    </p:animEffect>
                                  </p:childTnLst>
                                </p:cTn>
                              </p:par>
                              <p:par>
                                <p:cTn id="11" presetID="10" presetClass="entr" presetSubtype="0" fill="hold" nodeType="withEffect">
                                  <p:stCondLst>
                                    <p:cond delay="1500"/>
                                  </p:stCondLst>
                                  <p:childTnLst>
                                    <p:set>
                                      <p:cBhvr>
                                        <p:cTn id="12" dur="1" fill="hold">
                                          <p:stCondLst>
                                            <p:cond delay="0"/>
                                          </p:stCondLst>
                                        </p:cTn>
                                        <p:tgtEl>
                                          <p:spTgt spid="1851"/>
                                        </p:tgtEl>
                                        <p:attrNameLst>
                                          <p:attrName>style.visibility</p:attrName>
                                        </p:attrNameLst>
                                      </p:cBhvr>
                                      <p:to>
                                        <p:strVal val="visible"/>
                                      </p:to>
                                    </p:set>
                                    <p:animEffect transition="in" filter="fade">
                                      <p:cBhvr>
                                        <p:cTn id="13" dur="500"/>
                                        <p:tgtEl>
                                          <p:spTgt spid="1851"/>
                                        </p:tgtEl>
                                      </p:cBhvr>
                                    </p:animEffect>
                                  </p:childTnLst>
                                </p:cTn>
                              </p:par>
                              <p:par>
                                <p:cTn id="14" presetID="10" presetClass="entr" presetSubtype="0" fill="hold" nodeType="withEffect">
                                  <p:stCondLst>
                                    <p:cond delay="1800"/>
                                  </p:stCondLst>
                                  <p:childTnLst>
                                    <p:set>
                                      <p:cBhvr>
                                        <p:cTn id="15" dur="1" fill="hold">
                                          <p:stCondLst>
                                            <p:cond delay="0"/>
                                          </p:stCondLst>
                                        </p:cTn>
                                        <p:tgtEl>
                                          <p:spTgt spid="1854"/>
                                        </p:tgtEl>
                                        <p:attrNameLst>
                                          <p:attrName>style.visibility</p:attrName>
                                        </p:attrNameLst>
                                      </p:cBhvr>
                                      <p:to>
                                        <p:strVal val="visible"/>
                                      </p:to>
                                    </p:set>
                                    <p:animEffect transition="in" filter="fade">
                                      <p:cBhvr>
                                        <p:cTn id="16" dur="500"/>
                                        <p:tgtEl>
                                          <p:spTgt spid="1854"/>
                                        </p:tgtEl>
                                      </p:cBhvr>
                                    </p:animEffect>
                                  </p:childTnLst>
                                </p:cTn>
                              </p:par>
                              <p:par>
                                <p:cTn id="17" presetID="10" presetClass="entr" presetSubtype="0" fill="hold" nodeType="withEffect">
                                  <p:stCondLst>
                                    <p:cond delay="2100"/>
                                  </p:stCondLst>
                                  <p:childTnLst>
                                    <p:set>
                                      <p:cBhvr>
                                        <p:cTn id="18" dur="1" fill="hold">
                                          <p:stCondLst>
                                            <p:cond delay="0"/>
                                          </p:stCondLst>
                                        </p:cTn>
                                        <p:tgtEl>
                                          <p:spTgt spid="1855"/>
                                        </p:tgtEl>
                                        <p:attrNameLst>
                                          <p:attrName>style.visibility</p:attrName>
                                        </p:attrNameLst>
                                      </p:cBhvr>
                                      <p:to>
                                        <p:strVal val="visible"/>
                                      </p:to>
                                    </p:set>
                                    <p:animEffect transition="in" filter="fade">
                                      <p:cBhvr>
                                        <p:cTn id="19" dur="500"/>
                                        <p:tgtEl>
                                          <p:spTgt spid="1855"/>
                                        </p:tgtEl>
                                      </p:cBhvr>
                                    </p:animEffect>
                                  </p:childTnLst>
                                </p:cTn>
                              </p:par>
                              <p:par>
                                <p:cTn id="20" presetID="10" presetClass="entr" presetSubtype="0" fill="hold" nodeType="withEffect">
                                  <p:stCondLst>
                                    <p:cond delay="2400"/>
                                  </p:stCondLst>
                                  <p:childTnLst>
                                    <p:set>
                                      <p:cBhvr>
                                        <p:cTn id="21" dur="1" fill="hold">
                                          <p:stCondLst>
                                            <p:cond delay="0"/>
                                          </p:stCondLst>
                                        </p:cTn>
                                        <p:tgtEl>
                                          <p:spTgt spid="1856"/>
                                        </p:tgtEl>
                                        <p:attrNameLst>
                                          <p:attrName>style.visibility</p:attrName>
                                        </p:attrNameLst>
                                      </p:cBhvr>
                                      <p:to>
                                        <p:strVal val="visible"/>
                                      </p:to>
                                    </p:set>
                                    <p:animEffect transition="in" filter="fade">
                                      <p:cBhvr>
                                        <p:cTn id="22" dur="500"/>
                                        <p:tgtEl>
                                          <p:spTgt spid="1856"/>
                                        </p:tgtEl>
                                      </p:cBhvr>
                                    </p:animEffect>
                                  </p:childTnLst>
                                </p:cTn>
                              </p:par>
                              <p:par>
                                <p:cTn id="23" presetID="10" presetClass="entr" presetSubtype="0" fill="hold" nodeType="withEffect">
                                  <p:stCondLst>
                                    <p:cond delay="2700"/>
                                  </p:stCondLst>
                                  <p:childTnLst>
                                    <p:set>
                                      <p:cBhvr>
                                        <p:cTn id="24" dur="1" fill="hold">
                                          <p:stCondLst>
                                            <p:cond delay="0"/>
                                          </p:stCondLst>
                                        </p:cTn>
                                        <p:tgtEl>
                                          <p:spTgt spid="1857"/>
                                        </p:tgtEl>
                                        <p:attrNameLst>
                                          <p:attrName>style.visibility</p:attrName>
                                        </p:attrNameLst>
                                      </p:cBhvr>
                                      <p:to>
                                        <p:strVal val="visible"/>
                                      </p:to>
                                    </p:set>
                                    <p:animEffect transition="in" filter="fade">
                                      <p:cBhvr>
                                        <p:cTn id="25" dur="500"/>
                                        <p:tgtEl>
                                          <p:spTgt spid="1857"/>
                                        </p:tgtEl>
                                      </p:cBhvr>
                                    </p:animEffect>
                                  </p:childTnLst>
                                </p:cTn>
                              </p:par>
                              <p:par>
                                <p:cTn id="26" presetID="10" presetClass="entr" presetSubtype="0" fill="hold" nodeType="withEffect">
                                  <p:stCondLst>
                                    <p:cond delay="3000"/>
                                  </p:stCondLst>
                                  <p:childTnLst>
                                    <p:set>
                                      <p:cBhvr>
                                        <p:cTn id="27" dur="1" fill="hold">
                                          <p:stCondLst>
                                            <p:cond delay="0"/>
                                          </p:stCondLst>
                                        </p:cTn>
                                        <p:tgtEl>
                                          <p:spTgt spid="1858"/>
                                        </p:tgtEl>
                                        <p:attrNameLst>
                                          <p:attrName>style.visibility</p:attrName>
                                        </p:attrNameLst>
                                      </p:cBhvr>
                                      <p:to>
                                        <p:strVal val="visible"/>
                                      </p:to>
                                    </p:set>
                                    <p:animEffect transition="in" filter="fade">
                                      <p:cBhvr>
                                        <p:cTn id="28" dur="500"/>
                                        <p:tgtEl>
                                          <p:spTgt spid="1858"/>
                                        </p:tgtEl>
                                      </p:cBhvr>
                                    </p:animEffect>
                                  </p:childTnLst>
                                </p:cTn>
                              </p:par>
                              <p:par>
                                <p:cTn id="29" presetID="10" presetClass="entr" presetSubtype="0" fill="hold" nodeType="withEffect">
                                  <p:stCondLst>
                                    <p:cond delay="3300"/>
                                  </p:stCondLst>
                                  <p:childTnLst>
                                    <p:set>
                                      <p:cBhvr>
                                        <p:cTn id="30" dur="1" fill="hold">
                                          <p:stCondLst>
                                            <p:cond delay="0"/>
                                          </p:stCondLst>
                                        </p:cTn>
                                        <p:tgtEl>
                                          <p:spTgt spid="1860"/>
                                        </p:tgtEl>
                                        <p:attrNameLst>
                                          <p:attrName>style.visibility</p:attrName>
                                        </p:attrNameLst>
                                      </p:cBhvr>
                                      <p:to>
                                        <p:strVal val="visible"/>
                                      </p:to>
                                    </p:set>
                                    <p:animEffect transition="in" filter="fade">
                                      <p:cBhvr>
                                        <p:cTn id="31" dur="500"/>
                                        <p:tgtEl>
                                          <p:spTgt spid="1860"/>
                                        </p:tgtEl>
                                      </p:cBhvr>
                                    </p:animEffect>
                                  </p:childTnLst>
                                </p:cTn>
                              </p:par>
                              <p:par>
                                <p:cTn id="32" presetID="10" presetClass="entr" presetSubtype="0" fill="hold" grpId="0" nodeType="withEffect">
                                  <p:stCondLst>
                                    <p:cond delay="3600"/>
                                  </p:stCondLst>
                                  <p:childTnLst>
                                    <p:set>
                                      <p:cBhvr>
                                        <p:cTn id="33" dur="1" fill="hold">
                                          <p:stCondLst>
                                            <p:cond delay="0"/>
                                          </p:stCondLst>
                                        </p:cTn>
                                        <p:tgtEl>
                                          <p:spTgt spid="1863"/>
                                        </p:tgtEl>
                                        <p:attrNameLst>
                                          <p:attrName>style.visibility</p:attrName>
                                        </p:attrNameLst>
                                      </p:cBhvr>
                                      <p:to>
                                        <p:strVal val="visible"/>
                                      </p:to>
                                    </p:set>
                                    <p:animEffect transition="in" filter="fade">
                                      <p:cBhvr>
                                        <p:cTn id="34" dur="500"/>
                                        <p:tgtEl>
                                          <p:spTgt spid="1863"/>
                                        </p:tgtEl>
                                      </p:cBhvr>
                                    </p:animEffect>
                                  </p:childTnLst>
                                </p:cTn>
                              </p:par>
                              <p:par>
                                <p:cTn id="35" presetID="10" presetClass="entr" presetSubtype="0" fill="hold" grpId="0" nodeType="withEffect">
                                  <p:stCondLst>
                                    <p:cond delay="3900"/>
                                  </p:stCondLst>
                                  <p:childTnLst>
                                    <p:set>
                                      <p:cBhvr>
                                        <p:cTn id="36" dur="1" fill="hold">
                                          <p:stCondLst>
                                            <p:cond delay="0"/>
                                          </p:stCondLst>
                                        </p:cTn>
                                        <p:tgtEl>
                                          <p:spTgt spid="1864"/>
                                        </p:tgtEl>
                                        <p:attrNameLst>
                                          <p:attrName>style.visibility</p:attrName>
                                        </p:attrNameLst>
                                      </p:cBhvr>
                                      <p:to>
                                        <p:strVal val="visible"/>
                                      </p:to>
                                    </p:set>
                                    <p:animEffect transition="in" filter="fade">
                                      <p:cBhvr>
                                        <p:cTn id="37" dur="500"/>
                                        <p:tgtEl>
                                          <p:spTgt spid="1864"/>
                                        </p:tgtEl>
                                      </p:cBhvr>
                                    </p:animEffect>
                                  </p:childTnLst>
                                </p:cTn>
                              </p:par>
                              <p:par>
                                <p:cTn id="38" presetID="10" presetClass="entr" presetSubtype="0" fill="hold" grpId="0" nodeType="withEffect">
                                  <p:stCondLst>
                                    <p:cond delay="4200"/>
                                  </p:stCondLst>
                                  <p:childTnLst>
                                    <p:set>
                                      <p:cBhvr>
                                        <p:cTn id="39" dur="1" fill="hold">
                                          <p:stCondLst>
                                            <p:cond delay="0"/>
                                          </p:stCondLst>
                                        </p:cTn>
                                        <p:tgtEl>
                                          <p:spTgt spid="1865"/>
                                        </p:tgtEl>
                                        <p:attrNameLst>
                                          <p:attrName>style.visibility</p:attrName>
                                        </p:attrNameLst>
                                      </p:cBhvr>
                                      <p:to>
                                        <p:strVal val="visible"/>
                                      </p:to>
                                    </p:set>
                                    <p:animEffect transition="in" filter="fade">
                                      <p:cBhvr>
                                        <p:cTn id="40" dur="500"/>
                                        <p:tgtEl>
                                          <p:spTgt spid="1865"/>
                                        </p:tgtEl>
                                      </p:cBhvr>
                                    </p:animEffect>
                                  </p:childTnLst>
                                </p:cTn>
                              </p:par>
                              <p:par>
                                <p:cTn id="41" presetID="10" presetClass="entr" presetSubtype="0" fill="hold" nodeType="withEffect">
                                  <p:stCondLst>
                                    <p:cond delay="4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par>
                                <p:cTn id="44" presetID="10" presetClass="entr" presetSubtype="0" fill="hold" nodeType="withEffect">
                                  <p:stCondLst>
                                    <p:cond delay="480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10" presetClass="entr" presetSubtype="0" fill="hold" nodeType="withEffect">
                                  <p:stCondLst>
                                    <p:cond delay="510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nodeType="withEffect">
                                  <p:stCondLst>
                                    <p:cond delay="54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10" presetClass="entr" presetSubtype="0" fill="hold" grpId="0" nodeType="withEffect">
                                  <p:stCondLst>
                                    <p:cond delay="5700"/>
                                  </p:stCondLst>
                                  <p:childTnLst>
                                    <p:set>
                                      <p:cBhvr>
                                        <p:cTn id="54" dur="1" fill="hold">
                                          <p:stCondLst>
                                            <p:cond delay="0"/>
                                          </p:stCondLst>
                                        </p:cTn>
                                        <p:tgtEl>
                                          <p:spTgt spid="1882"/>
                                        </p:tgtEl>
                                        <p:attrNameLst>
                                          <p:attrName>style.visibility</p:attrName>
                                        </p:attrNameLst>
                                      </p:cBhvr>
                                      <p:to>
                                        <p:strVal val="visible"/>
                                      </p:to>
                                    </p:set>
                                    <p:animEffect transition="in" filter="fade">
                                      <p:cBhvr>
                                        <p:cTn id="55" dur="500"/>
                                        <p:tgtEl>
                                          <p:spTgt spid="1882"/>
                                        </p:tgtEl>
                                      </p:cBhvr>
                                    </p:animEffect>
                                  </p:childTnLst>
                                </p:cTn>
                              </p:par>
                              <p:par>
                                <p:cTn id="56" presetID="10" presetClass="entr" presetSubtype="0" fill="hold" grpId="0" nodeType="withEffect">
                                  <p:stCondLst>
                                    <p:cond delay="6000"/>
                                  </p:stCondLst>
                                  <p:childTnLst>
                                    <p:set>
                                      <p:cBhvr>
                                        <p:cTn id="57" dur="1" fill="hold">
                                          <p:stCondLst>
                                            <p:cond delay="0"/>
                                          </p:stCondLst>
                                        </p:cTn>
                                        <p:tgtEl>
                                          <p:spTgt spid="1883"/>
                                        </p:tgtEl>
                                        <p:attrNameLst>
                                          <p:attrName>style.visibility</p:attrName>
                                        </p:attrNameLst>
                                      </p:cBhvr>
                                      <p:to>
                                        <p:strVal val="visible"/>
                                      </p:to>
                                    </p:set>
                                    <p:animEffect transition="in" filter="fade">
                                      <p:cBhvr>
                                        <p:cTn id="58" dur="500"/>
                                        <p:tgtEl>
                                          <p:spTgt spid="1883"/>
                                        </p:tgtEl>
                                      </p:cBhvr>
                                    </p:animEffect>
                                  </p:childTnLst>
                                </p:cTn>
                              </p:par>
                              <p:par>
                                <p:cTn id="59" presetID="10" presetClass="entr" presetSubtype="0" fill="hold" grpId="0" nodeType="withEffect">
                                  <p:stCondLst>
                                    <p:cond delay="6300"/>
                                  </p:stCondLst>
                                  <p:childTnLst>
                                    <p:set>
                                      <p:cBhvr>
                                        <p:cTn id="60" dur="1" fill="hold">
                                          <p:stCondLst>
                                            <p:cond delay="0"/>
                                          </p:stCondLst>
                                        </p:cTn>
                                        <p:tgtEl>
                                          <p:spTgt spid="1884"/>
                                        </p:tgtEl>
                                        <p:attrNameLst>
                                          <p:attrName>style.visibility</p:attrName>
                                        </p:attrNameLst>
                                      </p:cBhvr>
                                      <p:to>
                                        <p:strVal val="visible"/>
                                      </p:to>
                                    </p:set>
                                    <p:animEffect transition="in" filter="fade">
                                      <p:cBhvr>
                                        <p:cTn id="61" dur="500"/>
                                        <p:tgtEl>
                                          <p:spTgt spid="1884"/>
                                        </p:tgtEl>
                                      </p:cBhvr>
                                    </p:animEffect>
                                  </p:childTnLst>
                                </p:cTn>
                              </p:par>
                              <p:par>
                                <p:cTn id="62" presetID="10" presetClass="entr" presetSubtype="0" fill="hold" grpId="0" nodeType="withEffect">
                                  <p:stCondLst>
                                    <p:cond delay="6600"/>
                                  </p:stCondLst>
                                  <p:childTnLst>
                                    <p:set>
                                      <p:cBhvr>
                                        <p:cTn id="63" dur="1" fill="hold">
                                          <p:stCondLst>
                                            <p:cond delay="0"/>
                                          </p:stCondLst>
                                        </p:cTn>
                                        <p:tgtEl>
                                          <p:spTgt spid="1885"/>
                                        </p:tgtEl>
                                        <p:attrNameLst>
                                          <p:attrName>style.visibility</p:attrName>
                                        </p:attrNameLst>
                                      </p:cBhvr>
                                      <p:to>
                                        <p:strVal val="visible"/>
                                      </p:to>
                                    </p:set>
                                    <p:animEffect transition="in" filter="fade">
                                      <p:cBhvr>
                                        <p:cTn id="64" dur="500"/>
                                        <p:tgtEl>
                                          <p:spTgt spid="1885"/>
                                        </p:tgtEl>
                                      </p:cBhvr>
                                    </p:animEffect>
                                  </p:childTnLst>
                                </p:cTn>
                              </p:par>
                              <p:par>
                                <p:cTn id="65" presetID="10" presetClass="entr" presetSubtype="0" fill="hold" grpId="0" nodeType="withEffect">
                                  <p:stCondLst>
                                    <p:cond delay="6900"/>
                                  </p:stCondLst>
                                  <p:childTnLst>
                                    <p:set>
                                      <p:cBhvr>
                                        <p:cTn id="66" dur="1" fill="hold">
                                          <p:stCondLst>
                                            <p:cond delay="0"/>
                                          </p:stCondLst>
                                        </p:cTn>
                                        <p:tgtEl>
                                          <p:spTgt spid="1886"/>
                                        </p:tgtEl>
                                        <p:attrNameLst>
                                          <p:attrName>style.visibility</p:attrName>
                                        </p:attrNameLst>
                                      </p:cBhvr>
                                      <p:to>
                                        <p:strVal val="visible"/>
                                      </p:to>
                                    </p:set>
                                    <p:animEffect transition="in" filter="fade">
                                      <p:cBhvr>
                                        <p:cTn id="67" dur="500"/>
                                        <p:tgtEl>
                                          <p:spTgt spid="1886"/>
                                        </p:tgtEl>
                                      </p:cBhvr>
                                    </p:animEffect>
                                  </p:childTnLst>
                                </p:cTn>
                              </p:par>
                              <p:par>
                                <p:cTn id="68" presetID="10" presetClass="entr" presetSubtype="0" fill="hold" grpId="0" nodeType="withEffect">
                                  <p:stCondLst>
                                    <p:cond delay="7200"/>
                                  </p:stCondLst>
                                  <p:childTnLst>
                                    <p:set>
                                      <p:cBhvr>
                                        <p:cTn id="69" dur="1" fill="hold">
                                          <p:stCondLst>
                                            <p:cond delay="0"/>
                                          </p:stCondLst>
                                        </p:cTn>
                                        <p:tgtEl>
                                          <p:spTgt spid="1887"/>
                                        </p:tgtEl>
                                        <p:attrNameLst>
                                          <p:attrName>style.visibility</p:attrName>
                                        </p:attrNameLst>
                                      </p:cBhvr>
                                      <p:to>
                                        <p:strVal val="visible"/>
                                      </p:to>
                                    </p:set>
                                    <p:animEffect transition="in" filter="fade">
                                      <p:cBhvr>
                                        <p:cTn id="70" dur="500"/>
                                        <p:tgtEl>
                                          <p:spTgt spid="1887"/>
                                        </p:tgtEl>
                                      </p:cBhvr>
                                    </p:animEffect>
                                  </p:childTnLst>
                                </p:cTn>
                              </p:par>
                              <p:par>
                                <p:cTn id="71" presetID="10" presetClass="entr" presetSubtype="0" fill="hold" grpId="0" nodeType="withEffect">
                                  <p:stCondLst>
                                    <p:cond delay="7500"/>
                                  </p:stCondLst>
                                  <p:childTnLst>
                                    <p:set>
                                      <p:cBhvr>
                                        <p:cTn id="72" dur="1" fill="hold">
                                          <p:stCondLst>
                                            <p:cond delay="0"/>
                                          </p:stCondLst>
                                        </p:cTn>
                                        <p:tgtEl>
                                          <p:spTgt spid="1888"/>
                                        </p:tgtEl>
                                        <p:attrNameLst>
                                          <p:attrName>style.visibility</p:attrName>
                                        </p:attrNameLst>
                                      </p:cBhvr>
                                      <p:to>
                                        <p:strVal val="visible"/>
                                      </p:to>
                                    </p:set>
                                    <p:animEffect transition="in" filter="fade">
                                      <p:cBhvr>
                                        <p:cTn id="73" dur="500"/>
                                        <p:tgtEl>
                                          <p:spTgt spid="1888"/>
                                        </p:tgtEl>
                                      </p:cBhvr>
                                    </p:animEffect>
                                  </p:childTnLst>
                                </p:cTn>
                              </p:par>
                              <p:par>
                                <p:cTn id="74" presetID="10" presetClass="entr" presetSubtype="0" fill="hold" grpId="0" nodeType="withEffect">
                                  <p:stCondLst>
                                    <p:cond delay="7800"/>
                                  </p:stCondLst>
                                  <p:childTnLst>
                                    <p:set>
                                      <p:cBhvr>
                                        <p:cTn id="75" dur="1" fill="hold">
                                          <p:stCondLst>
                                            <p:cond delay="0"/>
                                          </p:stCondLst>
                                        </p:cTn>
                                        <p:tgtEl>
                                          <p:spTgt spid="1889"/>
                                        </p:tgtEl>
                                        <p:attrNameLst>
                                          <p:attrName>style.visibility</p:attrName>
                                        </p:attrNameLst>
                                      </p:cBhvr>
                                      <p:to>
                                        <p:strVal val="visible"/>
                                      </p:to>
                                    </p:set>
                                    <p:animEffect transition="in" filter="fade">
                                      <p:cBhvr>
                                        <p:cTn id="76" dur="500"/>
                                        <p:tgtEl>
                                          <p:spTgt spid="1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 grpId="0"/>
      <p:bldP spid="1864" grpId="0"/>
      <p:bldP spid="1865" grpId="0"/>
      <p:bldP spid="1882" grpId="0"/>
      <p:bldP spid="1883" grpId="0"/>
      <p:bldP spid="1884" grpId="0"/>
      <p:bldP spid="1885" grpId="0"/>
      <p:bldP spid="1886" grpId="0"/>
      <p:bldP spid="1887" grpId="0"/>
      <p:bldP spid="1888" grpId="0"/>
      <p:bldP spid="18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58"/>
          <p:cNvGrpSpPr/>
          <p:nvPr>
            <p:custDataLst>
              <p:tags r:id="rId1"/>
            </p:custDataLst>
          </p:nvPr>
        </p:nvGrpSpPr>
        <p:grpSpPr>
          <a:xfrm>
            <a:off x="3300995" y="1888929"/>
            <a:ext cx="475103" cy="695273"/>
            <a:chOff x="6978651" y="1811339"/>
            <a:chExt cx="685800" cy="1003300"/>
          </a:xfrm>
          <a:solidFill>
            <a:schemeClr val="accent4"/>
          </a:solidFill>
        </p:grpSpPr>
        <p:sp>
          <p:nvSpPr>
            <p:cNvPr id="60" name="chenying0907 184"/>
            <p:cNvSpPr>
              <a:spLocks noEditPoints="1"/>
            </p:cNvSpPr>
            <p:nvPr/>
          </p:nvSpPr>
          <p:spPr bwMode="auto">
            <a:xfrm>
              <a:off x="6978651" y="1811339"/>
              <a:ext cx="685800" cy="1003300"/>
            </a:xfrm>
            <a:custGeom>
              <a:avLst/>
              <a:gdLst>
                <a:gd name="T0" fmla="*/ 314 w 319"/>
                <a:gd name="T1" fmla="*/ 338 h 467"/>
                <a:gd name="T2" fmla="*/ 311 w 319"/>
                <a:gd name="T3" fmla="*/ 308 h 467"/>
                <a:gd name="T4" fmla="*/ 302 w 319"/>
                <a:gd name="T5" fmla="*/ 202 h 467"/>
                <a:gd name="T6" fmla="*/ 253 w 319"/>
                <a:gd name="T7" fmla="*/ 194 h 467"/>
                <a:gd name="T8" fmla="*/ 116 w 319"/>
                <a:gd name="T9" fmla="*/ 189 h 467"/>
                <a:gd name="T10" fmla="*/ 205 w 319"/>
                <a:gd name="T11" fmla="*/ 106 h 467"/>
                <a:gd name="T12" fmla="*/ 229 w 319"/>
                <a:gd name="T13" fmla="*/ 153 h 467"/>
                <a:gd name="T14" fmla="*/ 277 w 319"/>
                <a:gd name="T15" fmla="*/ 69 h 467"/>
                <a:gd name="T16" fmla="*/ 108 w 319"/>
                <a:gd name="T17" fmla="*/ 14 h 467"/>
                <a:gd name="T18" fmla="*/ 30 w 319"/>
                <a:gd name="T19" fmla="*/ 202 h 467"/>
                <a:gd name="T20" fmla="*/ 1 w 319"/>
                <a:gd name="T21" fmla="*/ 257 h 467"/>
                <a:gd name="T22" fmla="*/ 4 w 319"/>
                <a:gd name="T23" fmla="*/ 310 h 467"/>
                <a:gd name="T24" fmla="*/ 4 w 319"/>
                <a:gd name="T25" fmla="*/ 342 h 467"/>
                <a:gd name="T26" fmla="*/ 3 w 319"/>
                <a:gd name="T27" fmla="*/ 363 h 467"/>
                <a:gd name="T28" fmla="*/ 8 w 319"/>
                <a:gd name="T29" fmla="*/ 379 h 467"/>
                <a:gd name="T30" fmla="*/ 41 w 319"/>
                <a:gd name="T31" fmla="*/ 454 h 467"/>
                <a:gd name="T32" fmla="*/ 246 w 319"/>
                <a:gd name="T33" fmla="*/ 463 h 467"/>
                <a:gd name="T34" fmla="*/ 310 w 319"/>
                <a:gd name="T35" fmla="*/ 416 h 467"/>
                <a:gd name="T36" fmla="*/ 318 w 319"/>
                <a:gd name="T37" fmla="*/ 360 h 467"/>
                <a:gd name="T38" fmla="*/ 246 w 319"/>
                <a:gd name="T39" fmla="*/ 315 h 467"/>
                <a:gd name="T40" fmla="*/ 298 w 319"/>
                <a:gd name="T41" fmla="*/ 329 h 467"/>
                <a:gd name="T42" fmla="*/ 198 w 319"/>
                <a:gd name="T43" fmla="*/ 333 h 467"/>
                <a:gd name="T44" fmla="*/ 297 w 319"/>
                <a:gd name="T45" fmla="*/ 305 h 467"/>
                <a:gd name="T46" fmla="*/ 198 w 319"/>
                <a:gd name="T47" fmla="*/ 310 h 467"/>
                <a:gd name="T48" fmla="*/ 294 w 319"/>
                <a:gd name="T49" fmla="*/ 289 h 467"/>
                <a:gd name="T50" fmla="*/ 54 w 319"/>
                <a:gd name="T51" fmla="*/ 126 h 467"/>
                <a:gd name="T52" fmla="*/ 125 w 319"/>
                <a:gd name="T53" fmla="*/ 22 h 467"/>
                <a:gd name="T54" fmla="*/ 262 w 319"/>
                <a:gd name="T55" fmla="*/ 88 h 467"/>
                <a:gd name="T56" fmla="*/ 231 w 319"/>
                <a:gd name="T57" fmla="*/ 137 h 467"/>
                <a:gd name="T58" fmla="*/ 192 w 319"/>
                <a:gd name="T59" fmla="*/ 71 h 467"/>
                <a:gd name="T60" fmla="*/ 104 w 319"/>
                <a:gd name="T61" fmla="*/ 160 h 467"/>
                <a:gd name="T62" fmla="*/ 56 w 319"/>
                <a:gd name="T63" fmla="*/ 200 h 467"/>
                <a:gd name="T64" fmla="*/ 115 w 319"/>
                <a:gd name="T65" fmla="*/ 209 h 467"/>
                <a:gd name="T66" fmla="*/ 249 w 319"/>
                <a:gd name="T67" fmla="*/ 205 h 467"/>
                <a:gd name="T68" fmla="*/ 289 w 319"/>
                <a:gd name="T69" fmla="*/ 209 h 467"/>
                <a:gd name="T70" fmla="*/ 293 w 319"/>
                <a:gd name="T71" fmla="*/ 280 h 467"/>
                <a:gd name="T72" fmla="*/ 193 w 319"/>
                <a:gd name="T73" fmla="*/ 280 h 467"/>
                <a:gd name="T74" fmla="*/ 120 w 319"/>
                <a:gd name="T75" fmla="*/ 277 h 467"/>
                <a:gd name="T76" fmla="*/ 108 w 319"/>
                <a:gd name="T77" fmla="*/ 282 h 467"/>
                <a:gd name="T78" fmla="*/ 17 w 319"/>
                <a:gd name="T79" fmla="*/ 238 h 467"/>
                <a:gd name="T80" fmla="*/ 141 w 319"/>
                <a:gd name="T81" fmla="*/ 266 h 467"/>
                <a:gd name="T82" fmla="*/ 183 w 319"/>
                <a:gd name="T83" fmla="*/ 335 h 467"/>
                <a:gd name="T84" fmla="*/ 146 w 319"/>
                <a:gd name="T85" fmla="*/ 381 h 467"/>
                <a:gd name="T86" fmla="*/ 59 w 319"/>
                <a:gd name="T87" fmla="*/ 288 h 467"/>
                <a:gd name="T88" fmla="*/ 118 w 319"/>
                <a:gd name="T89" fmla="*/ 301 h 467"/>
                <a:gd name="T90" fmla="*/ 19 w 319"/>
                <a:gd name="T91" fmla="*/ 298 h 467"/>
                <a:gd name="T92" fmla="*/ 18 w 319"/>
                <a:gd name="T93" fmla="*/ 311 h 467"/>
                <a:gd name="T94" fmla="*/ 118 w 319"/>
                <a:gd name="T95" fmla="*/ 307 h 467"/>
                <a:gd name="T96" fmla="*/ 14 w 319"/>
                <a:gd name="T97" fmla="*/ 321 h 467"/>
                <a:gd name="T98" fmla="*/ 117 w 319"/>
                <a:gd name="T99" fmla="*/ 336 h 467"/>
                <a:gd name="T100" fmla="*/ 73 w 319"/>
                <a:gd name="T101" fmla="*/ 356 h 467"/>
                <a:gd name="T102" fmla="*/ 18 w 319"/>
                <a:gd name="T103" fmla="*/ 344 h 467"/>
                <a:gd name="T104" fmla="*/ 153 w 319"/>
                <a:gd name="T105" fmla="*/ 449 h 467"/>
                <a:gd name="T106" fmla="*/ 24 w 319"/>
                <a:gd name="T107" fmla="*/ 427 h 467"/>
                <a:gd name="T108" fmla="*/ 23 w 319"/>
                <a:gd name="T109" fmla="*/ 373 h 467"/>
                <a:gd name="T110" fmla="*/ 89 w 319"/>
                <a:gd name="T111" fmla="*/ 367 h 467"/>
                <a:gd name="T112" fmla="*/ 176 w 319"/>
                <a:gd name="T113" fmla="*/ 397 h 467"/>
                <a:gd name="T114" fmla="*/ 294 w 319"/>
                <a:gd name="T115" fmla="*/ 363 h 467"/>
                <a:gd name="T116" fmla="*/ 293 w 319"/>
                <a:gd name="T117" fmla="*/ 441 h 467"/>
                <a:gd name="T118" fmla="*/ 214 w 319"/>
                <a:gd name="T119" fmla="*/ 358 h 467"/>
                <a:gd name="T120" fmla="*/ 198 w 319"/>
                <a:gd name="T121" fmla="*/ 341 h 467"/>
                <a:gd name="T122" fmla="*/ 299 w 319"/>
                <a:gd name="T123" fmla="*/ 337 h 467"/>
                <a:gd name="T124" fmla="*/ 300 w 319"/>
                <a:gd name="T125" fmla="*/ 35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9" h="467">
                  <a:moveTo>
                    <a:pt x="318" y="352"/>
                  </a:moveTo>
                  <a:cubicBezTo>
                    <a:pt x="318" y="349"/>
                    <a:pt x="311" y="344"/>
                    <a:pt x="311" y="344"/>
                  </a:cubicBezTo>
                  <a:cubicBezTo>
                    <a:pt x="311" y="343"/>
                    <a:pt x="314" y="340"/>
                    <a:pt x="314" y="338"/>
                  </a:cubicBezTo>
                  <a:cubicBezTo>
                    <a:pt x="315" y="334"/>
                    <a:pt x="316" y="331"/>
                    <a:pt x="314" y="327"/>
                  </a:cubicBezTo>
                  <a:cubicBezTo>
                    <a:pt x="313" y="324"/>
                    <a:pt x="310" y="322"/>
                    <a:pt x="309" y="320"/>
                  </a:cubicBezTo>
                  <a:cubicBezTo>
                    <a:pt x="308" y="315"/>
                    <a:pt x="311" y="313"/>
                    <a:pt x="311" y="308"/>
                  </a:cubicBezTo>
                  <a:cubicBezTo>
                    <a:pt x="314" y="297"/>
                    <a:pt x="307" y="281"/>
                    <a:pt x="306" y="270"/>
                  </a:cubicBezTo>
                  <a:cubicBezTo>
                    <a:pt x="304" y="256"/>
                    <a:pt x="305" y="241"/>
                    <a:pt x="304" y="227"/>
                  </a:cubicBezTo>
                  <a:cubicBezTo>
                    <a:pt x="303" y="221"/>
                    <a:pt x="306" y="208"/>
                    <a:pt x="302" y="202"/>
                  </a:cubicBezTo>
                  <a:cubicBezTo>
                    <a:pt x="298" y="197"/>
                    <a:pt x="292" y="197"/>
                    <a:pt x="286" y="197"/>
                  </a:cubicBezTo>
                  <a:cubicBezTo>
                    <a:pt x="285" y="197"/>
                    <a:pt x="284" y="197"/>
                    <a:pt x="283" y="197"/>
                  </a:cubicBezTo>
                  <a:cubicBezTo>
                    <a:pt x="274" y="192"/>
                    <a:pt x="262" y="194"/>
                    <a:pt x="253" y="194"/>
                  </a:cubicBezTo>
                  <a:cubicBezTo>
                    <a:pt x="223" y="194"/>
                    <a:pt x="193" y="192"/>
                    <a:pt x="164" y="193"/>
                  </a:cubicBezTo>
                  <a:cubicBezTo>
                    <a:pt x="149" y="193"/>
                    <a:pt x="135" y="194"/>
                    <a:pt x="121" y="196"/>
                  </a:cubicBezTo>
                  <a:cubicBezTo>
                    <a:pt x="122" y="193"/>
                    <a:pt x="119" y="190"/>
                    <a:pt x="116" y="189"/>
                  </a:cubicBezTo>
                  <a:cubicBezTo>
                    <a:pt x="115" y="172"/>
                    <a:pt x="116" y="154"/>
                    <a:pt x="116" y="136"/>
                  </a:cubicBezTo>
                  <a:cubicBezTo>
                    <a:pt x="116" y="112"/>
                    <a:pt x="127" y="94"/>
                    <a:pt x="151" y="86"/>
                  </a:cubicBezTo>
                  <a:cubicBezTo>
                    <a:pt x="173" y="79"/>
                    <a:pt x="197" y="81"/>
                    <a:pt x="205" y="106"/>
                  </a:cubicBezTo>
                  <a:cubicBezTo>
                    <a:pt x="209" y="115"/>
                    <a:pt x="211" y="124"/>
                    <a:pt x="214" y="133"/>
                  </a:cubicBezTo>
                  <a:cubicBezTo>
                    <a:pt x="217" y="139"/>
                    <a:pt x="218" y="147"/>
                    <a:pt x="223" y="152"/>
                  </a:cubicBezTo>
                  <a:cubicBezTo>
                    <a:pt x="224" y="153"/>
                    <a:pt x="227" y="154"/>
                    <a:pt x="229" y="153"/>
                  </a:cubicBezTo>
                  <a:cubicBezTo>
                    <a:pt x="242" y="148"/>
                    <a:pt x="264" y="152"/>
                    <a:pt x="271" y="138"/>
                  </a:cubicBezTo>
                  <a:cubicBezTo>
                    <a:pt x="276" y="129"/>
                    <a:pt x="274" y="114"/>
                    <a:pt x="274" y="104"/>
                  </a:cubicBezTo>
                  <a:cubicBezTo>
                    <a:pt x="274" y="93"/>
                    <a:pt x="278" y="81"/>
                    <a:pt x="277" y="69"/>
                  </a:cubicBezTo>
                  <a:cubicBezTo>
                    <a:pt x="276" y="50"/>
                    <a:pt x="265" y="32"/>
                    <a:pt x="250" y="21"/>
                  </a:cubicBezTo>
                  <a:cubicBezTo>
                    <a:pt x="227" y="5"/>
                    <a:pt x="212" y="0"/>
                    <a:pt x="184" y="1"/>
                  </a:cubicBezTo>
                  <a:cubicBezTo>
                    <a:pt x="158" y="2"/>
                    <a:pt x="132" y="6"/>
                    <a:pt x="108" y="14"/>
                  </a:cubicBezTo>
                  <a:cubicBezTo>
                    <a:pt x="86" y="20"/>
                    <a:pt x="74" y="43"/>
                    <a:pt x="62" y="60"/>
                  </a:cubicBezTo>
                  <a:cubicBezTo>
                    <a:pt x="34" y="101"/>
                    <a:pt x="39" y="153"/>
                    <a:pt x="48" y="200"/>
                  </a:cubicBezTo>
                  <a:cubicBezTo>
                    <a:pt x="42" y="201"/>
                    <a:pt x="36" y="201"/>
                    <a:pt x="30" y="202"/>
                  </a:cubicBezTo>
                  <a:cubicBezTo>
                    <a:pt x="14" y="205"/>
                    <a:pt x="3" y="208"/>
                    <a:pt x="1" y="226"/>
                  </a:cubicBezTo>
                  <a:cubicBezTo>
                    <a:pt x="1" y="229"/>
                    <a:pt x="2" y="232"/>
                    <a:pt x="2" y="235"/>
                  </a:cubicBezTo>
                  <a:cubicBezTo>
                    <a:pt x="3" y="243"/>
                    <a:pt x="1" y="249"/>
                    <a:pt x="1" y="257"/>
                  </a:cubicBezTo>
                  <a:cubicBezTo>
                    <a:pt x="1" y="264"/>
                    <a:pt x="5" y="272"/>
                    <a:pt x="3" y="279"/>
                  </a:cubicBezTo>
                  <a:cubicBezTo>
                    <a:pt x="2" y="285"/>
                    <a:pt x="0" y="284"/>
                    <a:pt x="1" y="292"/>
                  </a:cubicBezTo>
                  <a:cubicBezTo>
                    <a:pt x="2" y="300"/>
                    <a:pt x="7" y="298"/>
                    <a:pt x="4" y="310"/>
                  </a:cubicBezTo>
                  <a:cubicBezTo>
                    <a:pt x="4" y="312"/>
                    <a:pt x="1" y="313"/>
                    <a:pt x="1" y="316"/>
                  </a:cubicBezTo>
                  <a:cubicBezTo>
                    <a:pt x="0" y="322"/>
                    <a:pt x="1" y="324"/>
                    <a:pt x="2" y="329"/>
                  </a:cubicBezTo>
                  <a:cubicBezTo>
                    <a:pt x="4" y="338"/>
                    <a:pt x="7" y="323"/>
                    <a:pt x="4" y="342"/>
                  </a:cubicBezTo>
                  <a:cubicBezTo>
                    <a:pt x="4" y="347"/>
                    <a:pt x="1" y="349"/>
                    <a:pt x="2" y="354"/>
                  </a:cubicBezTo>
                  <a:cubicBezTo>
                    <a:pt x="3" y="357"/>
                    <a:pt x="4" y="360"/>
                    <a:pt x="5" y="363"/>
                  </a:cubicBezTo>
                  <a:cubicBezTo>
                    <a:pt x="4" y="363"/>
                    <a:pt x="4" y="363"/>
                    <a:pt x="3" y="363"/>
                  </a:cubicBezTo>
                  <a:cubicBezTo>
                    <a:pt x="1" y="363"/>
                    <a:pt x="1" y="365"/>
                    <a:pt x="2" y="366"/>
                  </a:cubicBezTo>
                  <a:cubicBezTo>
                    <a:pt x="4" y="366"/>
                    <a:pt x="5" y="366"/>
                    <a:pt x="6" y="366"/>
                  </a:cubicBezTo>
                  <a:cubicBezTo>
                    <a:pt x="8" y="370"/>
                    <a:pt x="9" y="374"/>
                    <a:pt x="8" y="379"/>
                  </a:cubicBezTo>
                  <a:cubicBezTo>
                    <a:pt x="5" y="391"/>
                    <a:pt x="8" y="399"/>
                    <a:pt x="8" y="410"/>
                  </a:cubicBezTo>
                  <a:cubicBezTo>
                    <a:pt x="9" y="422"/>
                    <a:pt x="8" y="448"/>
                    <a:pt x="20" y="453"/>
                  </a:cubicBezTo>
                  <a:cubicBezTo>
                    <a:pt x="26" y="456"/>
                    <a:pt x="35" y="454"/>
                    <a:pt x="41" y="454"/>
                  </a:cubicBezTo>
                  <a:cubicBezTo>
                    <a:pt x="55" y="455"/>
                    <a:pt x="68" y="458"/>
                    <a:pt x="82" y="459"/>
                  </a:cubicBezTo>
                  <a:cubicBezTo>
                    <a:pt x="110" y="462"/>
                    <a:pt x="138" y="464"/>
                    <a:pt x="166" y="464"/>
                  </a:cubicBezTo>
                  <a:cubicBezTo>
                    <a:pt x="192" y="465"/>
                    <a:pt x="220" y="467"/>
                    <a:pt x="246" y="463"/>
                  </a:cubicBezTo>
                  <a:cubicBezTo>
                    <a:pt x="256" y="462"/>
                    <a:pt x="269" y="460"/>
                    <a:pt x="280" y="459"/>
                  </a:cubicBezTo>
                  <a:cubicBezTo>
                    <a:pt x="287" y="459"/>
                    <a:pt x="295" y="461"/>
                    <a:pt x="301" y="455"/>
                  </a:cubicBezTo>
                  <a:cubicBezTo>
                    <a:pt x="312" y="446"/>
                    <a:pt x="310" y="428"/>
                    <a:pt x="310" y="416"/>
                  </a:cubicBezTo>
                  <a:cubicBezTo>
                    <a:pt x="310" y="405"/>
                    <a:pt x="310" y="395"/>
                    <a:pt x="308" y="384"/>
                  </a:cubicBezTo>
                  <a:cubicBezTo>
                    <a:pt x="308" y="376"/>
                    <a:pt x="308" y="373"/>
                    <a:pt x="312" y="367"/>
                  </a:cubicBezTo>
                  <a:cubicBezTo>
                    <a:pt x="314" y="364"/>
                    <a:pt x="317" y="363"/>
                    <a:pt x="318" y="360"/>
                  </a:cubicBezTo>
                  <a:cubicBezTo>
                    <a:pt x="319" y="357"/>
                    <a:pt x="319" y="354"/>
                    <a:pt x="318" y="352"/>
                  </a:cubicBezTo>
                  <a:moveTo>
                    <a:pt x="198" y="316"/>
                  </a:moveTo>
                  <a:cubicBezTo>
                    <a:pt x="214" y="318"/>
                    <a:pt x="231" y="315"/>
                    <a:pt x="246" y="315"/>
                  </a:cubicBezTo>
                  <a:cubicBezTo>
                    <a:pt x="257" y="314"/>
                    <a:pt x="268" y="312"/>
                    <a:pt x="280" y="314"/>
                  </a:cubicBezTo>
                  <a:cubicBezTo>
                    <a:pt x="285" y="314"/>
                    <a:pt x="289" y="315"/>
                    <a:pt x="293" y="315"/>
                  </a:cubicBezTo>
                  <a:cubicBezTo>
                    <a:pt x="293" y="320"/>
                    <a:pt x="296" y="324"/>
                    <a:pt x="298" y="329"/>
                  </a:cubicBezTo>
                  <a:cubicBezTo>
                    <a:pt x="292" y="328"/>
                    <a:pt x="285" y="327"/>
                    <a:pt x="283" y="326"/>
                  </a:cubicBezTo>
                  <a:cubicBezTo>
                    <a:pt x="273" y="326"/>
                    <a:pt x="264" y="327"/>
                    <a:pt x="255" y="328"/>
                  </a:cubicBezTo>
                  <a:cubicBezTo>
                    <a:pt x="249" y="329"/>
                    <a:pt x="211" y="332"/>
                    <a:pt x="198" y="333"/>
                  </a:cubicBezTo>
                  <a:cubicBezTo>
                    <a:pt x="198" y="327"/>
                    <a:pt x="198" y="321"/>
                    <a:pt x="198" y="316"/>
                  </a:cubicBezTo>
                  <a:moveTo>
                    <a:pt x="297" y="305"/>
                  </a:moveTo>
                  <a:cubicBezTo>
                    <a:pt x="297" y="305"/>
                    <a:pt x="297" y="305"/>
                    <a:pt x="297" y="305"/>
                  </a:cubicBezTo>
                  <a:cubicBezTo>
                    <a:pt x="291" y="306"/>
                    <a:pt x="282" y="302"/>
                    <a:pt x="277" y="301"/>
                  </a:cubicBezTo>
                  <a:cubicBezTo>
                    <a:pt x="267" y="300"/>
                    <a:pt x="258" y="303"/>
                    <a:pt x="249" y="304"/>
                  </a:cubicBezTo>
                  <a:cubicBezTo>
                    <a:pt x="243" y="304"/>
                    <a:pt x="215" y="309"/>
                    <a:pt x="198" y="310"/>
                  </a:cubicBezTo>
                  <a:cubicBezTo>
                    <a:pt x="198" y="304"/>
                    <a:pt x="197" y="298"/>
                    <a:pt x="196" y="292"/>
                  </a:cubicBezTo>
                  <a:cubicBezTo>
                    <a:pt x="212" y="293"/>
                    <a:pt x="228" y="290"/>
                    <a:pt x="243" y="289"/>
                  </a:cubicBezTo>
                  <a:cubicBezTo>
                    <a:pt x="261" y="287"/>
                    <a:pt x="277" y="289"/>
                    <a:pt x="294" y="289"/>
                  </a:cubicBezTo>
                  <a:cubicBezTo>
                    <a:pt x="296" y="294"/>
                    <a:pt x="298" y="300"/>
                    <a:pt x="297" y="305"/>
                  </a:cubicBezTo>
                  <a:moveTo>
                    <a:pt x="54" y="174"/>
                  </a:moveTo>
                  <a:cubicBezTo>
                    <a:pt x="53" y="158"/>
                    <a:pt x="53" y="142"/>
                    <a:pt x="54" y="126"/>
                  </a:cubicBezTo>
                  <a:cubicBezTo>
                    <a:pt x="55" y="93"/>
                    <a:pt x="70" y="71"/>
                    <a:pt x="89" y="45"/>
                  </a:cubicBezTo>
                  <a:cubicBezTo>
                    <a:pt x="94" y="38"/>
                    <a:pt x="97" y="33"/>
                    <a:pt x="105" y="29"/>
                  </a:cubicBezTo>
                  <a:cubicBezTo>
                    <a:pt x="111" y="25"/>
                    <a:pt x="118" y="24"/>
                    <a:pt x="125" y="22"/>
                  </a:cubicBezTo>
                  <a:cubicBezTo>
                    <a:pt x="140" y="18"/>
                    <a:pt x="155" y="16"/>
                    <a:pt x="171" y="14"/>
                  </a:cubicBezTo>
                  <a:cubicBezTo>
                    <a:pt x="201" y="11"/>
                    <a:pt x="237" y="15"/>
                    <a:pt x="254" y="44"/>
                  </a:cubicBezTo>
                  <a:cubicBezTo>
                    <a:pt x="262" y="58"/>
                    <a:pt x="264" y="72"/>
                    <a:pt x="262" y="88"/>
                  </a:cubicBezTo>
                  <a:cubicBezTo>
                    <a:pt x="260" y="100"/>
                    <a:pt x="264" y="116"/>
                    <a:pt x="259" y="127"/>
                  </a:cubicBezTo>
                  <a:cubicBezTo>
                    <a:pt x="253" y="141"/>
                    <a:pt x="241" y="130"/>
                    <a:pt x="232" y="136"/>
                  </a:cubicBezTo>
                  <a:cubicBezTo>
                    <a:pt x="232" y="136"/>
                    <a:pt x="232" y="137"/>
                    <a:pt x="231" y="137"/>
                  </a:cubicBezTo>
                  <a:cubicBezTo>
                    <a:pt x="231" y="136"/>
                    <a:pt x="231" y="135"/>
                    <a:pt x="231" y="134"/>
                  </a:cubicBezTo>
                  <a:cubicBezTo>
                    <a:pt x="230" y="128"/>
                    <a:pt x="224" y="120"/>
                    <a:pt x="222" y="114"/>
                  </a:cubicBezTo>
                  <a:cubicBezTo>
                    <a:pt x="217" y="96"/>
                    <a:pt x="211" y="78"/>
                    <a:pt x="192" y="71"/>
                  </a:cubicBezTo>
                  <a:cubicBezTo>
                    <a:pt x="176" y="66"/>
                    <a:pt x="157" y="69"/>
                    <a:pt x="142" y="75"/>
                  </a:cubicBezTo>
                  <a:cubicBezTo>
                    <a:pt x="123" y="83"/>
                    <a:pt x="108" y="98"/>
                    <a:pt x="104" y="118"/>
                  </a:cubicBezTo>
                  <a:cubicBezTo>
                    <a:pt x="102" y="132"/>
                    <a:pt x="104" y="146"/>
                    <a:pt x="104" y="160"/>
                  </a:cubicBezTo>
                  <a:cubicBezTo>
                    <a:pt x="103" y="173"/>
                    <a:pt x="102" y="185"/>
                    <a:pt x="104" y="197"/>
                  </a:cubicBezTo>
                  <a:cubicBezTo>
                    <a:pt x="102" y="197"/>
                    <a:pt x="100" y="198"/>
                    <a:pt x="99" y="198"/>
                  </a:cubicBezTo>
                  <a:cubicBezTo>
                    <a:pt x="85" y="199"/>
                    <a:pt x="70" y="199"/>
                    <a:pt x="56" y="200"/>
                  </a:cubicBezTo>
                  <a:cubicBezTo>
                    <a:pt x="56" y="191"/>
                    <a:pt x="55" y="183"/>
                    <a:pt x="54" y="174"/>
                  </a:cubicBezTo>
                  <a:moveTo>
                    <a:pt x="36" y="217"/>
                  </a:moveTo>
                  <a:cubicBezTo>
                    <a:pt x="62" y="212"/>
                    <a:pt x="89" y="213"/>
                    <a:pt x="115" y="209"/>
                  </a:cubicBezTo>
                  <a:cubicBezTo>
                    <a:pt x="128" y="208"/>
                    <a:pt x="140" y="208"/>
                    <a:pt x="152" y="207"/>
                  </a:cubicBezTo>
                  <a:cubicBezTo>
                    <a:pt x="168" y="205"/>
                    <a:pt x="186" y="206"/>
                    <a:pt x="202" y="206"/>
                  </a:cubicBezTo>
                  <a:cubicBezTo>
                    <a:pt x="218" y="206"/>
                    <a:pt x="234" y="206"/>
                    <a:pt x="249" y="205"/>
                  </a:cubicBezTo>
                  <a:cubicBezTo>
                    <a:pt x="250" y="206"/>
                    <a:pt x="251" y="206"/>
                    <a:pt x="251" y="206"/>
                  </a:cubicBezTo>
                  <a:cubicBezTo>
                    <a:pt x="263" y="208"/>
                    <a:pt x="274" y="210"/>
                    <a:pt x="286" y="211"/>
                  </a:cubicBezTo>
                  <a:cubicBezTo>
                    <a:pt x="290" y="211"/>
                    <a:pt x="286" y="205"/>
                    <a:pt x="289" y="209"/>
                  </a:cubicBezTo>
                  <a:cubicBezTo>
                    <a:pt x="290" y="210"/>
                    <a:pt x="289" y="217"/>
                    <a:pt x="289" y="218"/>
                  </a:cubicBezTo>
                  <a:cubicBezTo>
                    <a:pt x="289" y="226"/>
                    <a:pt x="290" y="234"/>
                    <a:pt x="290" y="242"/>
                  </a:cubicBezTo>
                  <a:cubicBezTo>
                    <a:pt x="291" y="255"/>
                    <a:pt x="291" y="267"/>
                    <a:pt x="293" y="280"/>
                  </a:cubicBezTo>
                  <a:cubicBezTo>
                    <a:pt x="276" y="279"/>
                    <a:pt x="261" y="278"/>
                    <a:pt x="243" y="280"/>
                  </a:cubicBezTo>
                  <a:cubicBezTo>
                    <a:pt x="227" y="282"/>
                    <a:pt x="211" y="284"/>
                    <a:pt x="195" y="286"/>
                  </a:cubicBezTo>
                  <a:cubicBezTo>
                    <a:pt x="195" y="284"/>
                    <a:pt x="194" y="282"/>
                    <a:pt x="193" y="280"/>
                  </a:cubicBezTo>
                  <a:cubicBezTo>
                    <a:pt x="190" y="267"/>
                    <a:pt x="184" y="261"/>
                    <a:pt x="175" y="260"/>
                  </a:cubicBezTo>
                  <a:cubicBezTo>
                    <a:pt x="171" y="254"/>
                    <a:pt x="163" y="252"/>
                    <a:pt x="155" y="252"/>
                  </a:cubicBezTo>
                  <a:cubicBezTo>
                    <a:pt x="140" y="252"/>
                    <a:pt x="125" y="263"/>
                    <a:pt x="120" y="277"/>
                  </a:cubicBezTo>
                  <a:cubicBezTo>
                    <a:pt x="119" y="278"/>
                    <a:pt x="119" y="280"/>
                    <a:pt x="118" y="281"/>
                  </a:cubicBezTo>
                  <a:cubicBezTo>
                    <a:pt x="115" y="281"/>
                    <a:pt x="112" y="281"/>
                    <a:pt x="109" y="282"/>
                  </a:cubicBezTo>
                  <a:cubicBezTo>
                    <a:pt x="109" y="282"/>
                    <a:pt x="109" y="282"/>
                    <a:pt x="108" y="282"/>
                  </a:cubicBezTo>
                  <a:cubicBezTo>
                    <a:pt x="81" y="277"/>
                    <a:pt x="49" y="279"/>
                    <a:pt x="20" y="284"/>
                  </a:cubicBezTo>
                  <a:cubicBezTo>
                    <a:pt x="22" y="282"/>
                    <a:pt x="22" y="279"/>
                    <a:pt x="21" y="278"/>
                  </a:cubicBezTo>
                  <a:cubicBezTo>
                    <a:pt x="17" y="264"/>
                    <a:pt x="17" y="252"/>
                    <a:pt x="17" y="238"/>
                  </a:cubicBezTo>
                  <a:cubicBezTo>
                    <a:pt x="17" y="218"/>
                    <a:pt x="20" y="219"/>
                    <a:pt x="36" y="217"/>
                  </a:cubicBezTo>
                  <a:moveTo>
                    <a:pt x="128" y="311"/>
                  </a:moveTo>
                  <a:cubicBezTo>
                    <a:pt x="128" y="294"/>
                    <a:pt x="125" y="277"/>
                    <a:pt x="141" y="266"/>
                  </a:cubicBezTo>
                  <a:cubicBezTo>
                    <a:pt x="146" y="263"/>
                    <a:pt x="153" y="261"/>
                    <a:pt x="159" y="261"/>
                  </a:cubicBezTo>
                  <a:cubicBezTo>
                    <a:pt x="157" y="264"/>
                    <a:pt x="159" y="268"/>
                    <a:pt x="163" y="269"/>
                  </a:cubicBezTo>
                  <a:cubicBezTo>
                    <a:pt x="190" y="272"/>
                    <a:pt x="183" y="315"/>
                    <a:pt x="183" y="335"/>
                  </a:cubicBezTo>
                  <a:cubicBezTo>
                    <a:pt x="183" y="346"/>
                    <a:pt x="181" y="357"/>
                    <a:pt x="179" y="367"/>
                  </a:cubicBezTo>
                  <a:cubicBezTo>
                    <a:pt x="177" y="375"/>
                    <a:pt x="178" y="381"/>
                    <a:pt x="169" y="385"/>
                  </a:cubicBezTo>
                  <a:cubicBezTo>
                    <a:pt x="159" y="390"/>
                    <a:pt x="153" y="386"/>
                    <a:pt x="146" y="381"/>
                  </a:cubicBezTo>
                  <a:cubicBezTo>
                    <a:pt x="123" y="368"/>
                    <a:pt x="129" y="334"/>
                    <a:pt x="128" y="311"/>
                  </a:cubicBezTo>
                  <a:moveTo>
                    <a:pt x="16" y="289"/>
                  </a:moveTo>
                  <a:cubicBezTo>
                    <a:pt x="30" y="290"/>
                    <a:pt x="44" y="288"/>
                    <a:pt x="59" y="288"/>
                  </a:cubicBezTo>
                  <a:cubicBezTo>
                    <a:pt x="71" y="288"/>
                    <a:pt x="85" y="289"/>
                    <a:pt x="98" y="288"/>
                  </a:cubicBezTo>
                  <a:cubicBezTo>
                    <a:pt x="104" y="291"/>
                    <a:pt x="111" y="292"/>
                    <a:pt x="117" y="289"/>
                  </a:cubicBezTo>
                  <a:cubicBezTo>
                    <a:pt x="117" y="293"/>
                    <a:pt x="117" y="297"/>
                    <a:pt x="118" y="301"/>
                  </a:cubicBezTo>
                  <a:cubicBezTo>
                    <a:pt x="100" y="294"/>
                    <a:pt x="82" y="299"/>
                    <a:pt x="64" y="300"/>
                  </a:cubicBezTo>
                  <a:cubicBezTo>
                    <a:pt x="60" y="301"/>
                    <a:pt x="34" y="305"/>
                    <a:pt x="19" y="306"/>
                  </a:cubicBezTo>
                  <a:cubicBezTo>
                    <a:pt x="20" y="303"/>
                    <a:pt x="19" y="301"/>
                    <a:pt x="19" y="298"/>
                  </a:cubicBezTo>
                  <a:cubicBezTo>
                    <a:pt x="17" y="293"/>
                    <a:pt x="15" y="291"/>
                    <a:pt x="16" y="289"/>
                  </a:cubicBezTo>
                  <a:moveTo>
                    <a:pt x="14" y="321"/>
                  </a:moveTo>
                  <a:cubicBezTo>
                    <a:pt x="14" y="317"/>
                    <a:pt x="16" y="315"/>
                    <a:pt x="18" y="311"/>
                  </a:cubicBezTo>
                  <a:cubicBezTo>
                    <a:pt x="32" y="312"/>
                    <a:pt x="47" y="309"/>
                    <a:pt x="61" y="308"/>
                  </a:cubicBezTo>
                  <a:cubicBezTo>
                    <a:pt x="72" y="307"/>
                    <a:pt x="83" y="306"/>
                    <a:pt x="95" y="306"/>
                  </a:cubicBezTo>
                  <a:cubicBezTo>
                    <a:pt x="103" y="306"/>
                    <a:pt x="110" y="309"/>
                    <a:pt x="118" y="307"/>
                  </a:cubicBezTo>
                  <a:cubicBezTo>
                    <a:pt x="118" y="314"/>
                    <a:pt x="117" y="321"/>
                    <a:pt x="117" y="328"/>
                  </a:cubicBezTo>
                  <a:cubicBezTo>
                    <a:pt x="85" y="324"/>
                    <a:pt x="49" y="325"/>
                    <a:pt x="17" y="329"/>
                  </a:cubicBezTo>
                  <a:cubicBezTo>
                    <a:pt x="16" y="327"/>
                    <a:pt x="14" y="325"/>
                    <a:pt x="14" y="321"/>
                  </a:cubicBezTo>
                  <a:moveTo>
                    <a:pt x="18" y="344"/>
                  </a:moveTo>
                  <a:cubicBezTo>
                    <a:pt x="18" y="340"/>
                    <a:pt x="20" y="338"/>
                    <a:pt x="19" y="335"/>
                  </a:cubicBezTo>
                  <a:cubicBezTo>
                    <a:pt x="51" y="338"/>
                    <a:pt x="86" y="339"/>
                    <a:pt x="117" y="336"/>
                  </a:cubicBezTo>
                  <a:cubicBezTo>
                    <a:pt x="117" y="340"/>
                    <a:pt x="117" y="345"/>
                    <a:pt x="117" y="350"/>
                  </a:cubicBezTo>
                  <a:cubicBezTo>
                    <a:pt x="117" y="353"/>
                    <a:pt x="117" y="356"/>
                    <a:pt x="118" y="360"/>
                  </a:cubicBezTo>
                  <a:cubicBezTo>
                    <a:pt x="103" y="362"/>
                    <a:pt x="87" y="356"/>
                    <a:pt x="73" y="356"/>
                  </a:cubicBezTo>
                  <a:cubicBezTo>
                    <a:pt x="63" y="356"/>
                    <a:pt x="53" y="359"/>
                    <a:pt x="43" y="360"/>
                  </a:cubicBezTo>
                  <a:cubicBezTo>
                    <a:pt x="36" y="361"/>
                    <a:pt x="29" y="361"/>
                    <a:pt x="22" y="361"/>
                  </a:cubicBezTo>
                  <a:cubicBezTo>
                    <a:pt x="19" y="355"/>
                    <a:pt x="17" y="352"/>
                    <a:pt x="18" y="344"/>
                  </a:cubicBezTo>
                  <a:moveTo>
                    <a:pt x="293" y="441"/>
                  </a:moveTo>
                  <a:cubicBezTo>
                    <a:pt x="287" y="447"/>
                    <a:pt x="260" y="446"/>
                    <a:pt x="252" y="447"/>
                  </a:cubicBezTo>
                  <a:cubicBezTo>
                    <a:pt x="220" y="451"/>
                    <a:pt x="186" y="451"/>
                    <a:pt x="153" y="449"/>
                  </a:cubicBezTo>
                  <a:cubicBezTo>
                    <a:pt x="121" y="447"/>
                    <a:pt x="89" y="445"/>
                    <a:pt x="56" y="441"/>
                  </a:cubicBezTo>
                  <a:cubicBezTo>
                    <a:pt x="51" y="440"/>
                    <a:pt x="29" y="442"/>
                    <a:pt x="27" y="440"/>
                  </a:cubicBezTo>
                  <a:cubicBezTo>
                    <a:pt x="25" y="438"/>
                    <a:pt x="24" y="430"/>
                    <a:pt x="24" y="427"/>
                  </a:cubicBezTo>
                  <a:cubicBezTo>
                    <a:pt x="22" y="419"/>
                    <a:pt x="23" y="410"/>
                    <a:pt x="22" y="402"/>
                  </a:cubicBezTo>
                  <a:cubicBezTo>
                    <a:pt x="22" y="394"/>
                    <a:pt x="19" y="392"/>
                    <a:pt x="21" y="383"/>
                  </a:cubicBezTo>
                  <a:cubicBezTo>
                    <a:pt x="21" y="379"/>
                    <a:pt x="23" y="376"/>
                    <a:pt x="23" y="373"/>
                  </a:cubicBezTo>
                  <a:cubicBezTo>
                    <a:pt x="24" y="371"/>
                    <a:pt x="24" y="370"/>
                    <a:pt x="24" y="368"/>
                  </a:cubicBezTo>
                  <a:cubicBezTo>
                    <a:pt x="30" y="369"/>
                    <a:pt x="36" y="369"/>
                    <a:pt x="43" y="368"/>
                  </a:cubicBezTo>
                  <a:cubicBezTo>
                    <a:pt x="59" y="368"/>
                    <a:pt x="73" y="364"/>
                    <a:pt x="89" y="367"/>
                  </a:cubicBezTo>
                  <a:cubicBezTo>
                    <a:pt x="97" y="368"/>
                    <a:pt x="110" y="372"/>
                    <a:pt x="119" y="369"/>
                  </a:cubicBezTo>
                  <a:cubicBezTo>
                    <a:pt x="120" y="379"/>
                    <a:pt x="123" y="388"/>
                    <a:pt x="133" y="392"/>
                  </a:cubicBezTo>
                  <a:cubicBezTo>
                    <a:pt x="146" y="399"/>
                    <a:pt x="162" y="404"/>
                    <a:pt x="176" y="397"/>
                  </a:cubicBezTo>
                  <a:cubicBezTo>
                    <a:pt x="189" y="390"/>
                    <a:pt x="192" y="378"/>
                    <a:pt x="195" y="366"/>
                  </a:cubicBezTo>
                  <a:cubicBezTo>
                    <a:pt x="211" y="369"/>
                    <a:pt x="230" y="366"/>
                    <a:pt x="245" y="367"/>
                  </a:cubicBezTo>
                  <a:cubicBezTo>
                    <a:pt x="261" y="367"/>
                    <a:pt x="279" y="368"/>
                    <a:pt x="294" y="363"/>
                  </a:cubicBezTo>
                  <a:cubicBezTo>
                    <a:pt x="293" y="365"/>
                    <a:pt x="293" y="366"/>
                    <a:pt x="292" y="368"/>
                  </a:cubicBezTo>
                  <a:cubicBezTo>
                    <a:pt x="289" y="378"/>
                    <a:pt x="295" y="393"/>
                    <a:pt x="295" y="404"/>
                  </a:cubicBezTo>
                  <a:cubicBezTo>
                    <a:pt x="295" y="412"/>
                    <a:pt x="299" y="433"/>
                    <a:pt x="293" y="441"/>
                  </a:cubicBezTo>
                  <a:moveTo>
                    <a:pt x="282" y="354"/>
                  </a:moveTo>
                  <a:cubicBezTo>
                    <a:pt x="270" y="356"/>
                    <a:pt x="258" y="357"/>
                    <a:pt x="245" y="357"/>
                  </a:cubicBezTo>
                  <a:cubicBezTo>
                    <a:pt x="235" y="357"/>
                    <a:pt x="224" y="357"/>
                    <a:pt x="214" y="358"/>
                  </a:cubicBezTo>
                  <a:cubicBezTo>
                    <a:pt x="212" y="358"/>
                    <a:pt x="203" y="359"/>
                    <a:pt x="195" y="360"/>
                  </a:cubicBezTo>
                  <a:cubicBezTo>
                    <a:pt x="196" y="357"/>
                    <a:pt x="196" y="355"/>
                    <a:pt x="196" y="352"/>
                  </a:cubicBezTo>
                  <a:cubicBezTo>
                    <a:pt x="197" y="349"/>
                    <a:pt x="197" y="345"/>
                    <a:pt x="198" y="341"/>
                  </a:cubicBezTo>
                  <a:cubicBezTo>
                    <a:pt x="214" y="344"/>
                    <a:pt x="236" y="341"/>
                    <a:pt x="251" y="339"/>
                  </a:cubicBezTo>
                  <a:cubicBezTo>
                    <a:pt x="262" y="338"/>
                    <a:pt x="273" y="337"/>
                    <a:pt x="285" y="337"/>
                  </a:cubicBezTo>
                  <a:cubicBezTo>
                    <a:pt x="290" y="337"/>
                    <a:pt x="294" y="337"/>
                    <a:pt x="299" y="337"/>
                  </a:cubicBezTo>
                  <a:cubicBezTo>
                    <a:pt x="298" y="338"/>
                    <a:pt x="297" y="340"/>
                    <a:pt x="297" y="342"/>
                  </a:cubicBezTo>
                  <a:cubicBezTo>
                    <a:pt x="297" y="346"/>
                    <a:pt x="300" y="348"/>
                    <a:pt x="300" y="351"/>
                  </a:cubicBezTo>
                  <a:cubicBezTo>
                    <a:pt x="300" y="352"/>
                    <a:pt x="300" y="352"/>
                    <a:pt x="300" y="353"/>
                  </a:cubicBezTo>
                  <a:cubicBezTo>
                    <a:pt x="294" y="351"/>
                    <a:pt x="289" y="353"/>
                    <a:pt x="282" y="3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chenying0907 185"/>
            <p:cNvSpPr>
              <a:spLocks/>
            </p:cNvSpPr>
            <p:nvPr/>
          </p:nvSpPr>
          <p:spPr bwMode="auto">
            <a:xfrm>
              <a:off x="7277101" y="2409826"/>
              <a:ext cx="60325" cy="179388"/>
            </a:xfrm>
            <a:custGeom>
              <a:avLst/>
              <a:gdLst>
                <a:gd name="T0" fmla="*/ 8 w 28"/>
                <a:gd name="T1" fmla="*/ 6 h 83"/>
                <a:gd name="T2" fmla="*/ 7 w 28"/>
                <a:gd name="T3" fmla="*/ 29 h 83"/>
                <a:gd name="T4" fmla="*/ 8 w 28"/>
                <a:gd name="T5" fmla="*/ 54 h 83"/>
                <a:gd name="T6" fmla="*/ 12 w 28"/>
                <a:gd name="T7" fmla="*/ 81 h 83"/>
                <a:gd name="T8" fmla="*/ 21 w 28"/>
                <a:gd name="T9" fmla="*/ 78 h 83"/>
                <a:gd name="T10" fmla="*/ 21 w 28"/>
                <a:gd name="T11" fmla="*/ 77 h 83"/>
                <a:gd name="T12" fmla="*/ 19 w 28"/>
                <a:gd name="T13" fmla="*/ 71 h 83"/>
                <a:gd name="T14" fmla="*/ 20 w 28"/>
                <a:gd name="T15" fmla="*/ 51 h 83"/>
                <a:gd name="T16" fmla="*/ 19 w 28"/>
                <a:gd name="T17" fmla="*/ 31 h 83"/>
                <a:gd name="T18" fmla="*/ 27 w 28"/>
                <a:gd name="T19" fmla="*/ 22 h 83"/>
                <a:gd name="T20" fmla="*/ 8 w 28"/>
                <a:gd name="T21"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83">
                  <a:moveTo>
                    <a:pt x="8" y="6"/>
                  </a:moveTo>
                  <a:cubicBezTo>
                    <a:pt x="0" y="12"/>
                    <a:pt x="1" y="24"/>
                    <a:pt x="7" y="29"/>
                  </a:cubicBezTo>
                  <a:cubicBezTo>
                    <a:pt x="7" y="38"/>
                    <a:pt x="8" y="46"/>
                    <a:pt x="8" y="54"/>
                  </a:cubicBezTo>
                  <a:cubicBezTo>
                    <a:pt x="7" y="63"/>
                    <a:pt x="5" y="74"/>
                    <a:pt x="12" y="81"/>
                  </a:cubicBezTo>
                  <a:cubicBezTo>
                    <a:pt x="14" y="83"/>
                    <a:pt x="20" y="83"/>
                    <a:pt x="21" y="78"/>
                  </a:cubicBezTo>
                  <a:cubicBezTo>
                    <a:pt x="21" y="78"/>
                    <a:pt x="21" y="77"/>
                    <a:pt x="21" y="77"/>
                  </a:cubicBezTo>
                  <a:cubicBezTo>
                    <a:pt x="22" y="74"/>
                    <a:pt x="21" y="72"/>
                    <a:pt x="19" y="71"/>
                  </a:cubicBezTo>
                  <a:cubicBezTo>
                    <a:pt x="17" y="65"/>
                    <a:pt x="19" y="57"/>
                    <a:pt x="20" y="51"/>
                  </a:cubicBezTo>
                  <a:cubicBezTo>
                    <a:pt x="20" y="44"/>
                    <a:pt x="19" y="37"/>
                    <a:pt x="19" y="31"/>
                  </a:cubicBezTo>
                  <a:cubicBezTo>
                    <a:pt x="23" y="29"/>
                    <a:pt x="26" y="26"/>
                    <a:pt x="27" y="22"/>
                  </a:cubicBezTo>
                  <a:cubicBezTo>
                    <a:pt x="28" y="13"/>
                    <a:pt x="17" y="0"/>
                    <a:pt x="8"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chenying0907 186"/>
            <p:cNvSpPr>
              <a:spLocks/>
            </p:cNvSpPr>
            <p:nvPr/>
          </p:nvSpPr>
          <p:spPr bwMode="auto">
            <a:xfrm>
              <a:off x="7126288" y="1857376"/>
              <a:ext cx="150813" cy="106363"/>
            </a:xfrm>
            <a:custGeom>
              <a:avLst/>
              <a:gdLst>
                <a:gd name="T0" fmla="*/ 68 w 70"/>
                <a:gd name="T1" fmla="*/ 0 h 50"/>
                <a:gd name="T2" fmla="*/ 34 w 70"/>
                <a:gd name="T3" fmla="*/ 21 h 50"/>
                <a:gd name="T4" fmla="*/ 17 w 70"/>
                <a:gd name="T5" fmla="*/ 35 h 50"/>
                <a:gd name="T6" fmla="*/ 5 w 70"/>
                <a:gd name="T7" fmla="*/ 45 h 50"/>
                <a:gd name="T8" fmla="*/ 1 w 70"/>
                <a:gd name="T9" fmla="*/ 48 h 50"/>
                <a:gd name="T10" fmla="*/ 2 w 70"/>
                <a:gd name="T11" fmla="*/ 49 h 50"/>
                <a:gd name="T12" fmla="*/ 15 w 70"/>
                <a:gd name="T13" fmla="*/ 41 h 50"/>
                <a:gd name="T14" fmla="*/ 34 w 70"/>
                <a:gd name="T15" fmla="*/ 24 h 50"/>
                <a:gd name="T16" fmla="*/ 69 w 70"/>
                <a:gd name="T17" fmla="*/ 2 h 50"/>
                <a:gd name="T18" fmla="*/ 68 w 70"/>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50">
                  <a:moveTo>
                    <a:pt x="68" y="0"/>
                  </a:moveTo>
                  <a:cubicBezTo>
                    <a:pt x="55" y="3"/>
                    <a:pt x="45" y="13"/>
                    <a:pt x="34" y="21"/>
                  </a:cubicBezTo>
                  <a:cubicBezTo>
                    <a:pt x="28" y="25"/>
                    <a:pt x="22" y="29"/>
                    <a:pt x="17" y="35"/>
                  </a:cubicBezTo>
                  <a:cubicBezTo>
                    <a:pt x="13" y="39"/>
                    <a:pt x="11" y="41"/>
                    <a:pt x="5" y="45"/>
                  </a:cubicBezTo>
                  <a:cubicBezTo>
                    <a:pt x="3" y="46"/>
                    <a:pt x="3" y="46"/>
                    <a:pt x="1" y="48"/>
                  </a:cubicBezTo>
                  <a:cubicBezTo>
                    <a:pt x="0" y="49"/>
                    <a:pt x="1" y="50"/>
                    <a:pt x="2" y="49"/>
                  </a:cubicBezTo>
                  <a:cubicBezTo>
                    <a:pt x="7" y="46"/>
                    <a:pt x="11" y="46"/>
                    <a:pt x="15" y="41"/>
                  </a:cubicBezTo>
                  <a:cubicBezTo>
                    <a:pt x="21" y="35"/>
                    <a:pt x="27" y="30"/>
                    <a:pt x="34" y="24"/>
                  </a:cubicBezTo>
                  <a:cubicBezTo>
                    <a:pt x="45" y="16"/>
                    <a:pt x="55" y="5"/>
                    <a:pt x="69" y="2"/>
                  </a:cubicBezTo>
                  <a:cubicBezTo>
                    <a:pt x="70" y="2"/>
                    <a:pt x="70" y="0"/>
                    <a:pt x="6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chenying0907 187"/>
            <p:cNvSpPr>
              <a:spLocks/>
            </p:cNvSpPr>
            <p:nvPr/>
          </p:nvSpPr>
          <p:spPr bwMode="auto">
            <a:xfrm>
              <a:off x="7080251" y="1912939"/>
              <a:ext cx="150813" cy="127000"/>
            </a:xfrm>
            <a:custGeom>
              <a:avLst/>
              <a:gdLst>
                <a:gd name="T0" fmla="*/ 68 w 70"/>
                <a:gd name="T1" fmla="*/ 1 h 59"/>
                <a:gd name="T2" fmla="*/ 27 w 70"/>
                <a:gd name="T3" fmla="*/ 31 h 59"/>
                <a:gd name="T4" fmla="*/ 12 w 70"/>
                <a:gd name="T5" fmla="*/ 43 h 59"/>
                <a:gd name="T6" fmla="*/ 0 w 70"/>
                <a:gd name="T7" fmla="*/ 57 h 59"/>
                <a:gd name="T8" fmla="*/ 1 w 70"/>
                <a:gd name="T9" fmla="*/ 58 h 59"/>
                <a:gd name="T10" fmla="*/ 13 w 70"/>
                <a:gd name="T11" fmla="*/ 45 h 59"/>
                <a:gd name="T12" fmla="*/ 31 w 70"/>
                <a:gd name="T13" fmla="*/ 32 h 59"/>
                <a:gd name="T14" fmla="*/ 69 w 70"/>
                <a:gd name="T15" fmla="*/ 4 h 59"/>
                <a:gd name="T16" fmla="*/ 68 w 70"/>
                <a:gd name="T1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59">
                  <a:moveTo>
                    <a:pt x="68" y="1"/>
                  </a:moveTo>
                  <a:cubicBezTo>
                    <a:pt x="54" y="11"/>
                    <a:pt x="41" y="22"/>
                    <a:pt x="27" y="31"/>
                  </a:cubicBezTo>
                  <a:cubicBezTo>
                    <a:pt x="22" y="35"/>
                    <a:pt x="16" y="38"/>
                    <a:pt x="12" y="43"/>
                  </a:cubicBezTo>
                  <a:cubicBezTo>
                    <a:pt x="7" y="47"/>
                    <a:pt x="4" y="52"/>
                    <a:pt x="0" y="57"/>
                  </a:cubicBezTo>
                  <a:cubicBezTo>
                    <a:pt x="0" y="58"/>
                    <a:pt x="1" y="59"/>
                    <a:pt x="1" y="58"/>
                  </a:cubicBezTo>
                  <a:cubicBezTo>
                    <a:pt x="6" y="55"/>
                    <a:pt x="8" y="50"/>
                    <a:pt x="13" y="45"/>
                  </a:cubicBezTo>
                  <a:cubicBezTo>
                    <a:pt x="18" y="40"/>
                    <a:pt x="25" y="36"/>
                    <a:pt x="31" y="32"/>
                  </a:cubicBezTo>
                  <a:cubicBezTo>
                    <a:pt x="44" y="23"/>
                    <a:pt x="56" y="13"/>
                    <a:pt x="69" y="4"/>
                  </a:cubicBezTo>
                  <a:cubicBezTo>
                    <a:pt x="70" y="3"/>
                    <a:pt x="69" y="0"/>
                    <a:pt x="6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chenying0907 188"/>
            <p:cNvSpPr>
              <a:spLocks/>
            </p:cNvSpPr>
            <p:nvPr/>
          </p:nvSpPr>
          <p:spPr bwMode="auto">
            <a:xfrm>
              <a:off x="7058026" y="1962151"/>
              <a:ext cx="150813" cy="128588"/>
            </a:xfrm>
            <a:custGeom>
              <a:avLst/>
              <a:gdLst>
                <a:gd name="T0" fmla="*/ 68 w 70"/>
                <a:gd name="T1" fmla="*/ 1 h 60"/>
                <a:gd name="T2" fmla="*/ 26 w 70"/>
                <a:gd name="T3" fmla="*/ 33 h 60"/>
                <a:gd name="T4" fmla="*/ 6 w 70"/>
                <a:gd name="T5" fmla="*/ 50 h 60"/>
                <a:gd name="T6" fmla="*/ 0 w 70"/>
                <a:gd name="T7" fmla="*/ 59 h 60"/>
                <a:gd name="T8" fmla="*/ 2 w 70"/>
                <a:gd name="T9" fmla="*/ 60 h 60"/>
                <a:gd name="T10" fmla="*/ 17 w 70"/>
                <a:gd name="T11" fmla="*/ 45 h 60"/>
                <a:gd name="T12" fmla="*/ 33 w 70"/>
                <a:gd name="T13" fmla="*/ 32 h 60"/>
                <a:gd name="T14" fmla="*/ 69 w 70"/>
                <a:gd name="T15" fmla="*/ 3 h 60"/>
                <a:gd name="T16" fmla="*/ 68 w 70"/>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0">
                  <a:moveTo>
                    <a:pt x="68" y="1"/>
                  </a:moveTo>
                  <a:cubicBezTo>
                    <a:pt x="54" y="11"/>
                    <a:pt x="40" y="22"/>
                    <a:pt x="26" y="33"/>
                  </a:cubicBezTo>
                  <a:cubicBezTo>
                    <a:pt x="19" y="39"/>
                    <a:pt x="12" y="44"/>
                    <a:pt x="6" y="50"/>
                  </a:cubicBezTo>
                  <a:cubicBezTo>
                    <a:pt x="2" y="53"/>
                    <a:pt x="0" y="55"/>
                    <a:pt x="0" y="59"/>
                  </a:cubicBezTo>
                  <a:cubicBezTo>
                    <a:pt x="0" y="60"/>
                    <a:pt x="1" y="60"/>
                    <a:pt x="2" y="60"/>
                  </a:cubicBezTo>
                  <a:cubicBezTo>
                    <a:pt x="4" y="54"/>
                    <a:pt x="12" y="49"/>
                    <a:pt x="17" y="45"/>
                  </a:cubicBezTo>
                  <a:cubicBezTo>
                    <a:pt x="22" y="40"/>
                    <a:pt x="27" y="36"/>
                    <a:pt x="33" y="32"/>
                  </a:cubicBezTo>
                  <a:cubicBezTo>
                    <a:pt x="45" y="22"/>
                    <a:pt x="57" y="12"/>
                    <a:pt x="69" y="3"/>
                  </a:cubicBezTo>
                  <a:cubicBezTo>
                    <a:pt x="70" y="2"/>
                    <a:pt x="69" y="0"/>
                    <a:pt x="6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chenying0907 189"/>
            <p:cNvSpPr>
              <a:spLocks/>
            </p:cNvSpPr>
            <p:nvPr/>
          </p:nvSpPr>
          <p:spPr bwMode="auto">
            <a:xfrm>
              <a:off x="7058026" y="2019301"/>
              <a:ext cx="114300" cy="115888"/>
            </a:xfrm>
            <a:custGeom>
              <a:avLst/>
              <a:gdLst>
                <a:gd name="T0" fmla="*/ 50 w 53"/>
                <a:gd name="T1" fmla="*/ 1 h 54"/>
                <a:gd name="T2" fmla="*/ 33 w 53"/>
                <a:gd name="T3" fmla="*/ 15 h 54"/>
                <a:gd name="T4" fmla="*/ 21 w 53"/>
                <a:gd name="T5" fmla="*/ 29 h 54"/>
                <a:gd name="T6" fmla="*/ 6 w 53"/>
                <a:gd name="T7" fmla="*/ 39 h 54"/>
                <a:gd name="T8" fmla="*/ 0 w 53"/>
                <a:gd name="T9" fmla="*/ 52 h 54"/>
                <a:gd name="T10" fmla="*/ 2 w 53"/>
                <a:gd name="T11" fmla="*/ 53 h 54"/>
                <a:gd name="T12" fmla="*/ 14 w 53"/>
                <a:gd name="T13" fmla="*/ 38 h 54"/>
                <a:gd name="T14" fmla="*/ 24 w 53"/>
                <a:gd name="T15" fmla="*/ 30 h 54"/>
                <a:gd name="T16" fmla="*/ 52 w 53"/>
                <a:gd name="T17" fmla="*/ 4 h 54"/>
                <a:gd name="T18" fmla="*/ 50 w 53"/>
                <a:gd name="T19"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50" y="1"/>
                  </a:moveTo>
                  <a:cubicBezTo>
                    <a:pt x="44" y="6"/>
                    <a:pt x="39" y="10"/>
                    <a:pt x="33" y="15"/>
                  </a:cubicBezTo>
                  <a:cubicBezTo>
                    <a:pt x="29" y="19"/>
                    <a:pt x="26" y="25"/>
                    <a:pt x="21" y="29"/>
                  </a:cubicBezTo>
                  <a:cubicBezTo>
                    <a:pt x="17" y="33"/>
                    <a:pt x="11" y="35"/>
                    <a:pt x="6" y="39"/>
                  </a:cubicBezTo>
                  <a:cubicBezTo>
                    <a:pt x="3" y="43"/>
                    <a:pt x="2" y="47"/>
                    <a:pt x="0" y="52"/>
                  </a:cubicBezTo>
                  <a:cubicBezTo>
                    <a:pt x="0" y="53"/>
                    <a:pt x="1" y="54"/>
                    <a:pt x="2" y="53"/>
                  </a:cubicBezTo>
                  <a:cubicBezTo>
                    <a:pt x="6" y="47"/>
                    <a:pt x="7" y="42"/>
                    <a:pt x="14" y="38"/>
                  </a:cubicBezTo>
                  <a:cubicBezTo>
                    <a:pt x="18" y="35"/>
                    <a:pt x="21" y="33"/>
                    <a:pt x="24" y="30"/>
                  </a:cubicBezTo>
                  <a:cubicBezTo>
                    <a:pt x="33" y="21"/>
                    <a:pt x="41" y="12"/>
                    <a:pt x="52" y="4"/>
                  </a:cubicBezTo>
                  <a:cubicBezTo>
                    <a:pt x="53" y="3"/>
                    <a:pt x="52" y="0"/>
                    <a:pt x="5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chenying0907 190"/>
            <p:cNvSpPr>
              <a:spLocks/>
            </p:cNvSpPr>
            <p:nvPr/>
          </p:nvSpPr>
          <p:spPr bwMode="auto">
            <a:xfrm>
              <a:off x="7073901" y="2043114"/>
              <a:ext cx="123825" cy="128588"/>
            </a:xfrm>
            <a:custGeom>
              <a:avLst/>
              <a:gdLst>
                <a:gd name="T0" fmla="*/ 55 w 58"/>
                <a:gd name="T1" fmla="*/ 1 h 60"/>
                <a:gd name="T2" fmla="*/ 22 w 58"/>
                <a:gd name="T3" fmla="*/ 34 h 60"/>
                <a:gd name="T4" fmla="*/ 9 w 58"/>
                <a:gd name="T5" fmla="*/ 46 h 60"/>
                <a:gd name="T6" fmla="*/ 0 w 58"/>
                <a:gd name="T7" fmla="*/ 58 h 60"/>
                <a:gd name="T8" fmla="*/ 2 w 58"/>
                <a:gd name="T9" fmla="*/ 60 h 60"/>
                <a:gd name="T10" fmla="*/ 10 w 58"/>
                <a:gd name="T11" fmla="*/ 50 h 60"/>
                <a:gd name="T12" fmla="*/ 24 w 58"/>
                <a:gd name="T13" fmla="*/ 36 h 60"/>
                <a:gd name="T14" fmla="*/ 57 w 58"/>
                <a:gd name="T15" fmla="*/ 2 h 60"/>
                <a:gd name="T16" fmla="*/ 55 w 58"/>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60">
                  <a:moveTo>
                    <a:pt x="55" y="1"/>
                  </a:moveTo>
                  <a:cubicBezTo>
                    <a:pt x="44" y="12"/>
                    <a:pt x="33" y="23"/>
                    <a:pt x="22" y="34"/>
                  </a:cubicBezTo>
                  <a:cubicBezTo>
                    <a:pt x="18" y="38"/>
                    <a:pt x="13" y="41"/>
                    <a:pt x="9" y="46"/>
                  </a:cubicBezTo>
                  <a:cubicBezTo>
                    <a:pt x="6" y="50"/>
                    <a:pt x="3" y="54"/>
                    <a:pt x="0" y="58"/>
                  </a:cubicBezTo>
                  <a:cubicBezTo>
                    <a:pt x="0" y="59"/>
                    <a:pt x="1" y="60"/>
                    <a:pt x="2" y="60"/>
                  </a:cubicBezTo>
                  <a:cubicBezTo>
                    <a:pt x="6" y="57"/>
                    <a:pt x="7" y="54"/>
                    <a:pt x="10" y="50"/>
                  </a:cubicBezTo>
                  <a:cubicBezTo>
                    <a:pt x="14" y="45"/>
                    <a:pt x="19" y="41"/>
                    <a:pt x="24" y="36"/>
                  </a:cubicBezTo>
                  <a:cubicBezTo>
                    <a:pt x="35" y="25"/>
                    <a:pt x="46" y="13"/>
                    <a:pt x="57" y="2"/>
                  </a:cubicBezTo>
                  <a:cubicBezTo>
                    <a:pt x="58" y="1"/>
                    <a:pt x="57"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chenying0907 191"/>
            <p:cNvSpPr>
              <a:spLocks/>
            </p:cNvSpPr>
            <p:nvPr/>
          </p:nvSpPr>
          <p:spPr bwMode="auto">
            <a:xfrm>
              <a:off x="7088188" y="2090739"/>
              <a:ext cx="115888" cy="109538"/>
            </a:xfrm>
            <a:custGeom>
              <a:avLst/>
              <a:gdLst>
                <a:gd name="T0" fmla="*/ 51 w 54"/>
                <a:gd name="T1" fmla="*/ 1 h 51"/>
                <a:gd name="T2" fmla="*/ 1 w 54"/>
                <a:gd name="T3" fmla="*/ 49 h 51"/>
                <a:gd name="T4" fmla="*/ 2 w 54"/>
                <a:gd name="T5" fmla="*/ 50 h 51"/>
                <a:gd name="T6" fmla="*/ 29 w 54"/>
                <a:gd name="T7" fmla="*/ 25 h 51"/>
                <a:gd name="T8" fmla="*/ 53 w 54"/>
                <a:gd name="T9" fmla="*/ 3 h 51"/>
                <a:gd name="T10" fmla="*/ 51 w 54"/>
                <a:gd name="T11" fmla="*/ 1 h 51"/>
              </a:gdLst>
              <a:ahLst/>
              <a:cxnLst>
                <a:cxn ang="0">
                  <a:pos x="T0" y="T1"/>
                </a:cxn>
                <a:cxn ang="0">
                  <a:pos x="T2" y="T3"/>
                </a:cxn>
                <a:cxn ang="0">
                  <a:pos x="T4" y="T5"/>
                </a:cxn>
                <a:cxn ang="0">
                  <a:pos x="T6" y="T7"/>
                </a:cxn>
                <a:cxn ang="0">
                  <a:pos x="T8" y="T9"/>
                </a:cxn>
                <a:cxn ang="0">
                  <a:pos x="T10" y="T11"/>
                </a:cxn>
              </a:cxnLst>
              <a:rect l="0" t="0" r="r" b="b"/>
              <a:pathLst>
                <a:path w="54" h="51">
                  <a:moveTo>
                    <a:pt x="51" y="1"/>
                  </a:moveTo>
                  <a:cubicBezTo>
                    <a:pt x="37" y="20"/>
                    <a:pt x="15" y="30"/>
                    <a:pt x="1" y="49"/>
                  </a:cubicBezTo>
                  <a:cubicBezTo>
                    <a:pt x="0" y="50"/>
                    <a:pt x="2" y="51"/>
                    <a:pt x="2" y="50"/>
                  </a:cubicBezTo>
                  <a:cubicBezTo>
                    <a:pt x="12" y="43"/>
                    <a:pt x="20" y="33"/>
                    <a:pt x="29" y="25"/>
                  </a:cubicBezTo>
                  <a:cubicBezTo>
                    <a:pt x="38" y="18"/>
                    <a:pt x="47" y="12"/>
                    <a:pt x="53" y="3"/>
                  </a:cubicBezTo>
                  <a:cubicBezTo>
                    <a:pt x="54" y="1"/>
                    <a:pt x="52" y="0"/>
                    <a:pt x="5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chenying0907 192"/>
            <p:cNvSpPr>
              <a:spLocks/>
            </p:cNvSpPr>
            <p:nvPr/>
          </p:nvSpPr>
          <p:spPr bwMode="auto">
            <a:xfrm>
              <a:off x="7062788" y="2144714"/>
              <a:ext cx="120650" cy="112713"/>
            </a:xfrm>
            <a:custGeom>
              <a:avLst/>
              <a:gdLst>
                <a:gd name="T0" fmla="*/ 53 w 56"/>
                <a:gd name="T1" fmla="*/ 1 h 53"/>
                <a:gd name="T2" fmla="*/ 1 w 56"/>
                <a:gd name="T3" fmla="*/ 51 h 53"/>
                <a:gd name="T4" fmla="*/ 2 w 56"/>
                <a:gd name="T5" fmla="*/ 53 h 53"/>
                <a:gd name="T6" fmla="*/ 55 w 56"/>
                <a:gd name="T7" fmla="*/ 3 h 53"/>
                <a:gd name="T8" fmla="*/ 53 w 56"/>
                <a:gd name="T9" fmla="*/ 1 h 53"/>
              </a:gdLst>
              <a:ahLst/>
              <a:cxnLst>
                <a:cxn ang="0">
                  <a:pos x="T0" y="T1"/>
                </a:cxn>
                <a:cxn ang="0">
                  <a:pos x="T2" y="T3"/>
                </a:cxn>
                <a:cxn ang="0">
                  <a:pos x="T4" y="T5"/>
                </a:cxn>
                <a:cxn ang="0">
                  <a:pos x="T6" y="T7"/>
                </a:cxn>
                <a:cxn ang="0">
                  <a:pos x="T8" y="T9"/>
                </a:cxn>
              </a:cxnLst>
              <a:rect l="0" t="0" r="r" b="b"/>
              <a:pathLst>
                <a:path w="56" h="53">
                  <a:moveTo>
                    <a:pt x="53" y="1"/>
                  </a:moveTo>
                  <a:cubicBezTo>
                    <a:pt x="36" y="18"/>
                    <a:pt x="15" y="32"/>
                    <a:pt x="1" y="51"/>
                  </a:cubicBezTo>
                  <a:cubicBezTo>
                    <a:pt x="0" y="52"/>
                    <a:pt x="1" y="53"/>
                    <a:pt x="2" y="53"/>
                  </a:cubicBezTo>
                  <a:cubicBezTo>
                    <a:pt x="21" y="38"/>
                    <a:pt x="38" y="20"/>
                    <a:pt x="55" y="3"/>
                  </a:cubicBezTo>
                  <a:cubicBezTo>
                    <a:pt x="56" y="2"/>
                    <a:pt x="54" y="0"/>
                    <a:pt x="5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chenying0907 193"/>
            <p:cNvSpPr>
              <a:spLocks/>
            </p:cNvSpPr>
            <p:nvPr/>
          </p:nvSpPr>
          <p:spPr bwMode="auto">
            <a:xfrm>
              <a:off x="6991351" y="2224089"/>
              <a:ext cx="133350" cy="130175"/>
            </a:xfrm>
            <a:custGeom>
              <a:avLst/>
              <a:gdLst>
                <a:gd name="T0" fmla="*/ 59 w 62"/>
                <a:gd name="T1" fmla="*/ 1 h 61"/>
                <a:gd name="T2" fmla="*/ 45 w 62"/>
                <a:gd name="T3" fmla="*/ 12 h 61"/>
                <a:gd name="T4" fmla="*/ 29 w 62"/>
                <a:gd name="T5" fmla="*/ 25 h 61"/>
                <a:gd name="T6" fmla="*/ 14 w 62"/>
                <a:gd name="T7" fmla="*/ 44 h 61"/>
                <a:gd name="T8" fmla="*/ 1 w 62"/>
                <a:gd name="T9" fmla="*/ 59 h 61"/>
                <a:gd name="T10" fmla="*/ 2 w 62"/>
                <a:gd name="T11" fmla="*/ 61 h 61"/>
                <a:gd name="T12" fmla="*/ 10 w 62"/>
                <a:gd name="T13" fmla="*/ 54 h 61"/>
                <a:gd name="T14" fmla="*/ 26 w 62"/>
                <a:gd name="T15" fmla="*/ 34 h 61"/>
                <a:gd name="T16" fmla="*/ 44 w 62"/>
                <a:gd name="T17" fmla="*/ 17 h 61"/>
                <a:gd name="T18" fmla="*/ 53 w 62"/>
                <a:gd name="T19" fmla="*/ 10 h 61"/>
                <a:gd name="T20" fmla="*/ 60 w 62"/>
                <a:gd name="T21" fmla="*/ 4 h 61"/>
                <a:gd name="T22" fmla="*/ 59 w 62"/>
                <a:gd name="T23"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61">
                  <a:moveTo>
                    <a:pt x="59" y="1"/>
                  </a:moveTo>
                  <a:cubicBezTo>
                    <a:pt x="54" y="3"/>
                    <a:pt x="50" y="8"/>
                    <a:pt x="45" y="12"/>
                  </a:cubicBezTo>
                  <a:cubicBezTo>
                    <a:pt x="40" y="16"/>
                    <a:pt x="34" y="20"/>
                    <a:pt x="29" y="25"/>
                  </a:cubicBezTo>
                  <a:cubicBezTo>
                    <a:pt x="23" y="31"/>
                    <a:pt x="18" y="37"/>
                    <a:pt x="14" y="44"/>
                  </a:cubicBezTo>
                  <a:cubicBezTo>
                    <a:pt x="10" y="49"/>
                    <a:pt x="7" y="56"/>
                    <a:pt x="1" y="59"/>
                  </a:cubicBezTo>
                  <a:cubicBezTo>
                    <a:pt x="0" y="60"/>
                    <a:pt x="1" y="61"/>
                    <a:pt x="2" y="61"/>
                  </a:cubicBezTo>
                  <a:cubicBezTo>
                    <a:pt x="6" y="60"/>
                    <a:pt x="8" y="57"/>
                    <a:pt x="10" y="54"/>
                  </a:cubicBezTo>
                  <a:cubicBezTo>
                    <a:pt x="15" y="48"/>
                    <a:pt x="20" y="40"/>
                    <a:pt x="26" y="34"/>
                  </a:cubicBezTo>
                  <a:cubicBezTo>
                    <a:pt x="31" y="27"/>
                    <a:pt x="37" y="22"/>
                    <a:pt x="44" y="17"/>
                  </a:cubicBezTo>
                  <a:cubicBezTo>
                    <a:pt x="47" y="15"/>
                    <a:pt x="50" y="13"/>
                    <a:pt x="53" y="10"/>
                  </a:cubicBezTo>
                  <a:cubicBezTo>
                    <a:pt x="56" y="8"/>
                    <a:pt x="57" y="5"/>
                    <a:pt x="60" y="4"/>
                  </a:cubicBezTo>
                  <a:cubicBezTo>
                    <a:pt x="62" y="3"/>
                    <a:pt x="60" y="0"/>
                    <a:pt x="5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chenying0907 194"/>
            <p:cNvSpPr>
              <a:spLocks/>
            </p:cNvSpPr>
            <p:nvPr/>
          </p:nvSpPr>
          <p:spPr bwMode="auto">
            <a:xfrm>
              <a:off x="7008813" y="2201864"/>
              <a:ext cx="195263" cy="212725"/>
            </a:xfrm>
            <a:custGeom>
              <a:avLst/>
              <a:gdLst>
                <a:gd name="T0" fmla="*/ 88 w 91"/>
                <a:gd name="T1" fmla="*/ 1 h 99"/>
                <a:gd name="T2" fmla="*/ 74 w 91"/>
                <a:gd name="T3" fmla="*/ 12 h 99"/>
                <a:gd name="T4" fmla="*/ 64 w 91"/>
                <a:gd name="T5" fmla="*/ 24 h 99"/>
                <a:gd name="T6" fmla="*/ 37 w 91"/>
                <a:gd name="T7" fmla="*/ 49 h 99"/>
                <a:gd name="T8" fmla="*/ 14 w 91"/>
                <a:gd name="T9" fmla="*/ 76 h 99"/>
                <a:gd name="T10" fmla="*/ 0 w 91"/>
                <a:gd name="T11" fmla="*/ 97 h 99"/>
                <a:gd name="T12" fmla="*/ 3 w 91"/>
                <a:gd name="T13" fmla="*/ 98 h 99"/>
                <a:gd name="T14" fmla="*/ 44 w 91"/>
                <a:gd name="T15" fmla="*/ 48 h 99"/>
                <a:gd name="T16" fmla="*/ 67 w 91"/>
                <a:gd name="T17" fmla="*/ 26 h 99"/>
                <a:gd name="T18" fmla="*/ 77 w 91"/>
                <a:gd name="T19" fmla="*/ 14 h 99"/>
                <a:gd name="T20" fmla="*/ 90 w 91"/>
                <a:gd name="T21" fmla="*/ 3 h 99"/>
                <a:gd name="T22" fmla="*/ 88 w 91"/>
                <a:gd name="T23"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9">
                  <a:moveTo>
                    <a:pt x="88" y="1"/>
                  </a:moveTo>
                  <a:cubicBezTo>
                    <a:pt x="83" y="5"/>
                    <a:pt x="79" y="8"/>
                    <a:pt x="74" y="12"/>
                  </a:cubicBezTo>
                  <a:cubicBezTo>
                    <a:pt x="71" y="16"/>
                    <a:pt x="68" y="21"/>
                    <a:pt x="64" y="24"/>
                  </a:cubicBezTo>
                  <a:cubicBezTo>
                    <a:pt x="56" y="33"/>
                    <a:pt x="46" y="40"/>
                    <a:pt x="37" y="49"/>
                  </a:cubicBezTo>
                  <a:cubicBezTo>
                    <a:pt x="29" y="57"/>
                    <a:pt x="21" y="66"/>
                    <a:pt x="14" y="76"/>
                  </a:cubicBezTo>
                  <a:cubicBezTo>
                    <a:pt x="9" y="82"/>
                    <a:pt x="2" y="89"/>
                    <a:pt x="0" y="97"/>
                  </a:cubicBezTo>
                  <a:cubicBezTo>
                    <a:pt x="0" y="98"/>
                    <a:pt x="2" y="99"/>
                    <a:pt x="3" y="98"/>
                  </a:cubicBezTo>
                  <a:cubicBezTo>
                    <a:pt x="15" y="80"/>
                    <a:pt x="28" y="63"/>
                    <a:pt x="44" y="48"/>
                  </a:cubicBezTo>
                  <a:cubicBezTo>
                    <a:pt x="51" y="40"/>
                    <a:pt x="60" y="33"/>
                    <a:pt x="67" y="26"/>
                  </a:cubicBezTo>
                  <a:cubicBezTo>
                    <a:pt x="71" y="22"/>
                    <a:pt x="73" y="18"/>
                    <a:pt x="77" y="14"/>
                  </a:cubicBezTo>
                  <a:cubicBezTo>
                    <a:pt x="81" y="10"/>
                    <a:pt x="85" y="7"/>
                    <a:pt x="90" y="3"/>
                  </a:cubicBezTo>
                  <a:cubicBezTo>
                    <a:pt x="91" y="2"/>
                    <a:pt x="89" y="0"/>
                    <a:pt x="8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chenying0907 195"/>
            <p:cNvSpPr>
              <a:spLocks/>
            </p:cNvSpPr>
            <p:nvPr/>
          </p:nvSpPr>
          <p:spPr bwMode="auto">
            <a:xfrm>
              <a:off x="7008813" y="2255839"/>
              <a:ext cx="188913" cy="223838"/>
            </a:xfrm>
            <a:custGeom>
              <a:avLst/>
              <a:gdLst>
                <a:gd name="T0" fmla="*/ 85 w 88"/>
                <a:gd name="T1" fmla="*/ 2 h 104"/>
                <a:gd name="T2" fmla="*/ 64 w 88"/>
                <a:gd name="T3" fmla="*/ 25 h 104"/>
                <a:gd name="T4" fmla="*/ 41 w 88"/>
                <a:gd name="T5" fmla="*/ 51 h 104"/>
                <a:gd name="T6" fmla="*/ 0 w 88"/>
                <a:gd name="T7" fmla="*/ 102 h 104"/>
                <a:gd name="T8" fmla="*/ 2 w 88"/>
                <a:gd name="T9" fmla="*/ 103 h 104"/>
                <a:gd name="T10" fmla="*/ 22 w 88"/>
                <a:gd name="T11" fmla="*/ 79 h 104"/>
                <a:gd name="T12" fmla="*/ 48 w 88"/>
                <a:gd name="T13" fmla="*/ 48 h 104"/>
                <a:gd name="T14" fmla="*/ 71 w 88"/>
                <a:gd name="T15" fmla="*/ 23 h 104"/>
                <a:gd name="T16" fmla="*/ 88 w 88"/>
                <a:gd name="T17" fmla="*/ 3 h 104"/>
                <a:gd name="T18" fmla="*/ 85 w 88"/>
                <a:gd name="T19"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04">
                  <a:moveTo>
                    <a:pt x="85" y="2"/>
                  </a:moveTo>
                  <a:cubicBezTo>
                    <a:pt x="81" y="12"/>
                    <a:pt x="72" y="18"/>
                    <a:pt x="64" y="25"/>
                  </a:cubicBezTo>
                  <a:cubicBezTo>
                    <a:pt x="56" y="33"/>
                    <a:pt x="49" y="42"/>
                    <a:pt x="41" y="51"/>
                  </a:cubicBezTo>
                  <a:cubicBezTo>
                    <a:pt x="26" y="67"/>
                    <a:pt x="13" y="84"/>
                    <a:pt x="0" y="102"/>
                  </a:cubicBezTo>
                  <a:cubicBezTo>
                    <a:pt x="0" y="103"/>
                    <a:pt x="1" y="104"/>
                    <a:pt x="2" y="103"/>
                  </a:cubicBezTo>
                  <a:cubicBezTo>
                    <a:pt x="10" y="96"/>
                    <a:pt x="16" y="87"/>
                    <a:pt x="22" y="79"/>
                  </a:cubicBezTo>
                  <a:cubicBezTo>
                    <a:pt x="30" y="68"/>
                    <a:pt x="39" y="58"/>
                    <a:pt x="48" y="48"/>
                  </a:cubicBezTo>
                  <a:cubicBezTo>
                    <a:pt x="55" y="39"/>
                    <a:pt x="62" y="30"/>
                    <a:pt x="71" y="23"/>
                  </a:cubicBezTo>
                  <a:cubicBezTo>
                    <a:pt x="78" y="17"/>
                    <a:pt x="84" y="11"/>
                    <a:pt x="88" y="3"/>
                  </a:cubicBezTo>
                  <a:cubicBezTo>
                    <a:pt x="88" y="1"/>
                    <a:pt x="86" y="0"/>
                    <a:pt x="8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chenying0907 196"/>
            <p:cNvSpPr>
              <a:spLocks/>
            </p:cNvSpPr>
            <p:nvPr/>
          </p:nvSpPr>
          <p:spPr bwMode="auto">
            <a:xfrm>
              <a:off x="6997701" y="2305051"/>
              <a:ext cx="206375" cy="249238"/>
            </a:xfrm>
            <a:custGeom>
              <a:avLst/>
              <a:gdLst>
                <a:gd name="T0" fmla="*/ 93 w 96"/>
                <a:gd name="T1" fmla="*/ 1 h 116"/>
                <a:gd name="T2" fmla="*/ 67 w 96"/>
                <a:gd name="T3" fmla="*/ 28 h 116"/>
                <a:gd name="T4" fmla="*/ 43 w 96"/>
                <a:gd name="T5" fmla="*/ 57 h 116"/>
                <a:gd name="T6" fmla="*/ 21 w 96"/>
                <a:gd name="T7" fmla="*/ 85 h 116"/>
                <a:gd name="T8" fmla="*/ 0 w 96"/>
                <a:gd name="T9" fmla="*/ 114 h 116"/>
                <a:gd name="T10" fmla="*/ 2 w 96"/>
                <a:gd name="T11" fmla="*/ 115 h 116"/>
                <a:gd name="T12" fmla="*/ 10 w 96"/>
                <a:gd name="T13" fmla="*/ 106 h 116"/>
                <a:gd name="T14" fmla="*/ 21 w 96"/>
                <a:gd name="T15" fmla="*/ 90 h 116"/>
                <a:gd name="T16" fmla="*/ 46 w 96"/>
                <a:gd name="T17" fmla="*/ 59 h 116"/>
                <a:gd name="T18" fmla="*/ 69 w 96"/>
                <a:gd name="T19" fmla="*/ 30 h 116"/>
                <a:gd name="T20" fmla="*/ 95 w 96"/>
                <a:gd name="T21" fmla="*/ 3 h 116"/>
                <a:gd name="T22" fmla="*/ 93 w 96"/>
                <a:gd name="T23"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16">
                  <a:moveTo>
                    <a:pt x="93" y="1"/>
                  </a:moveTo>
                  <a:cubicBezTo>
                    <a:pt x="84" y="10"/>
                    <a:pt x="75" y="18"/>
                    <a:pt x="67" y="28"/>
                  </a:cubicBezTo>
                  <a:cubicBezTo>
                    <a:pt x="59" y="38"/>
                    <a:pt x="52" y="48"/>
                    <a:pt x="43" y="57"/>
                  </a:cubicBezTo>
                  <a:cubicBezTo>
                    <a:pt x="35" y="66"/>
                    <a:pt x="28" y="75"/>
                    <a:pt x="21" y="85"/>
                  </a:cubicBezTo>
                  <a:cubicBezTo>
                    <a:pt x="13" y="94"/>
                    <a:pt x="8" y="104"/>
                    <a:pt x="0" y="114"/>
                  </a:cubicBezTo>
                  <a:cubicBezTo>
                    <a:pt x="0" y="115"/>
                    <a:pt x="1" y="116"/>
                    <a:pt x="2" y="115"/>
                  </a:cubicBezTo>
                  <a:cubicBezTo>
                    <a:pt x="5" y="113"/>
                    <a:pt x="7" y="110"/>
                    <a:pt x="10" y="106"/>
                  </a:cubicBezTo>
                  <a:cubicBezTo>
                    <a:pt x="13" y="101"/>
                    <a:pt x="17" y="95"/>
                    <a:pt x="21" y="90"/>
                  </a:cubicBezTo>
                  <a:cubicBezTo>
                    <a:pt x="29" y="79"/>
                    <a:pt x="37" y="69"/>
                    <a:pt x="46" y="59"/>
                  </a:cubicBezTo>
                  <a:cubicBezTo>
                    <a:pt x="54" y="50"/>
                    <a:pt x="61" y="40"/>
                    <a:pt x="69" y="30"/>
                  </a:cubicBezTo>
                  <a:cubicBezTo>
                    <a:pt x="77" y="21"/>
                    <a:pt x="86" y="12"/>
                    <a:pt x="95" y="3"/>
                  </a:cubicBezTo>
                  <a:cubicBezTo>
                    <a:pt x="96" y="2"/>
                    <a:pt x="94" y="0"/>
                    <a:pt x="9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chenying0907 197"/>
            <p:cNvSpPr>
              <a:spLocks/>
            </p:cNvSpPr>
            <p:nvPr/>
          </p:nvSpPr>
          <p:spPr bwMode="auto">
            <a:xfrm>
              <a:off x="7004051" y="2339976"/>
              <a:ext cx="217488" cy="279400"/>
            </a:xfrm>
            <a:custGeom>
              <a:avLst/>
              <a:gdLst>
                <a:gd name="T0" fmla="*/ 97 w 101"/>
                <a:gd name="T1" fmla="*/ 2 h 130"/>
                <a:gd name="T2" fmla="*/ 66 w 101"/>
                <a:gd name="T3" fmla="*/ 39 h 130"/>
                <a:gd name="T4" fmla="*/ 40 w 101"/>
                <a:gd name="T5" fmla="*/ 72 h 130"/>
                <a:gd name="T6" fmla="*/ 14 w 101"/>
                <a:gd name="T7" fmla="*/ 107 h 130"/>
                <a:gd name="T8" fmla="*/ 2 w 101"/>
                <a:gd name="T9" fmla="*/ 129 h 130"/>
                <a:gd name="T10" fmla="*/ 5 w 101"/>
                <a:gd name="T11" fmla="*/ 128 h 130"/>
                <a:gd name="T12" fmla="*/ 14 w 101"/>
                <a:gd name="T13" fmla="*/ 114 h 130"/>
                <a:gd name="T14" fmla="*/ 23 w 101"/>
                <a:gd name="T15" fmla="*/ 101 h 130"/>
                <a:gd name="T16" fmla="*/ 46 w 101"/>
                <a:gd name="T17" fmla="*/ 70 h 130"/>
                <a:gd name="T18" fmla="*/ 73 w 101"/>
                <a:gd name="T19" fmla="*/ 36 h 130"/>
                <a:gd name="T20" fmla="*/ 100 w 101"/>
                <a:gd name="T21" fmla="*/ 5 h 130"/>
                <a:gd name="T22" fmla="*/ 97 w 101"/>
                <a:gd name="T23" fmla="*/ 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30">
                  <a:moveTo>
                    <a:pt x="97" y="2"/>
                  </a:moveTo>
                  <a:cubicBezTo>
                    <a:pt x="87" y="15"/>
                    <a:pt x="77" y="27"/>
                    <a:pt x="66" y="39"/>
                  </a:cubicBezTo>
                  <a:cubicBezTo>
                    <a:pt x="56" y="49"/>
                    <a:pt x="48" y="61"/>
                    <a:pt x="40" y="72"/>
                  </a:cubicBezTo>
                  <a:cubicBezTo>
                    <a:pt x="31" y="84"/>
                    <a:pt x="23" y="96"/>
                    <a:pt x="14" y="107"/>
                  </a:cubicBezTo>
                  <a:cubicBezTo>
                    <a:pt x="9" y="113"/>
                    <a:pt x="0" y="120"/>
                    <a:pt x="2" y="129"/>
                  </a:cubicBezTo>
                  <a:cubicBezTo>
                    <a:pt x="3" y="130"/>
                    <a:pt x="4" y="130"/>
                    <a:pt x="5" y="128"/>
                  </a:cubicBezTo>
                  <a:cubicBezTo>
                    <a:pt x="5" y="122"/>
                    <a:pt x="10" y="118"/>
                    <a:pt x="14" y="114"/>
                  </a:cubicBezTo>
                  <a:cubicBezTo>
                    <a:pt x="17" y="110"/>
                    <a:pt x="20" y="105"/>
                    <a:pt x="23" y="101"/>
                  </a:cubicBezTo>
                  <a:cubicBezTo>
                    <a:pt x="30" y="90"/>
                    <a:pt x="39" y="80"/>
                    <a:pt x="46" y="70"/>
                  </a:cubicBezTo>
                  <a:cubicBezTo>
                    <a:pt x="55" y="58"/>
                    <a:pt x="63" y="47"/>
                    <a:pt x="73" y="36"/>
                  </a:cubicBezTo>
                  <a:cubicBezTo>
                    <a:pt x="82" y="26"/>
                    <a:pt x="91" y="15"/>
                    <a:pt x="100" y="5"/>
                  </a:cubicBezTo>
                  <a:cubicBezTo>
                    <a:pt x="101" y="3"/>
                    <a:pt x="98" y="0"/>
                    <a:pt x="97"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chenying0907 198"/>
            <p:cNvSpPr>
              <a:spLocks/>
            </p:cNvSpPr>
            <p:nvPr/>
          </p:nvSpPr>
          <p:spPr bwMode="auto">
            <a:xfrm>
              <a:off x="6997701" y="2419351"/>
              <a:ext cx="211138" cy="263525"/>
            </a:xfrm>
            <a:custGeom>
              <a:avLst/>
              <a:gdLst>
                <a:gd name="T0" fmla="*/ 96 w 98"/>
                <a:gd name="T1" fmla="*/ 1 h 123"/>
                <a:gd name="T2" fmla="*/ 45 w 98"/>
                <a:gd name="T3" fmla="*/ 58 h 123"/>
                <a:gd name="T4" fmla="*/ 0 w 98"/>
                <a:gd name="T5" fmla="*/ 121 h 123"/>
                <a:gd name="T6" fmla="*/ 2 w 98"/>
                <a:gd name="T7" fmla="*/ 122 h 123"/>
                <a:gd name="T8" fmla="*/ 25 w 98"/>
                <a:gd name="T9" fmla="*/ 89 h 123"/>
                <a:gd name="T10" fmla="*/ 47 w 98"/>
                <a:gd name="T11" fmla="*/ 61 h 123"/>
                <a:gd name="T12" fmla="*/ 97 w 98"/>
                <a:gd name="T13" fmla="*/ 2 h 123"/>
                <a:gd name="T14" fmla="*/ 96 w 98"/>
                <a:gd name="T15" fmla="*/ 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23">
                  <a:moveTo>
                    <a:pt x="96" y="1"/>
                  </a:moveTo>
                  <a:cubicBezTo>
                    <a:pt x="79" y="20"/>
                    <a:pt x="60" y="38"/>
                    <a:pt x="45" y="58"/>
                  </a:cubicBezTo>
                  <a:cubicBezTo>
                    <a:pt x="30" y="79"/>
                    <a:pt x="9" y="97"/>
                    <a:pt x="0" y="121"/>
                  </a:cubicBezTo>
                  <a:cubicBezTo>
                    <a:pt x="0" y="122"/>
                    <a:pt x="2" y="123"/>
                    <a:pt x="2" y="122"/>
                  </a:cubicBezTo>
                  <a:cubicBezTo>
                    <a:pt x="10" y="111"/>
                    <a:pt x="17" y="99"/>
                    <a:pt x="25" y="89"/>
                  </a:cubicBezTo>
                  <a:cubicBezTo>
                    <a:pt x="33" y="80"/>
                    <a:pt x="40" y="71"/>
                    <a:pt x="47" y="61"/>
                  </a:cubicBezTo>
                  <a:cubicBezTo>
                    <a:pt x="62" y="40"/>
                    <a:pt x="80" y="22"/>
                    <a:pt x="97" y="2"/>
                  </a:cubicBezTo>
                  <a:cubicBezTo>
                    <a:pt x="98" y="1"/>
                    <a:pt x="96" y="0"/>
                    <a:pt x="9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chenying0907 199"/>
            <p:cNvSpPr>
              <a:spLocks/>
            </p:cNvSpPr>
            <p:nvPr/>
          </p:nvSpPr>
          <p:spPr bwMode="auto">
            <a:xfrm>
              <a:off x="7029451" y="2479676"/>
              <a:ext cx="150813" cy="203200"/>
            </a:xfrm>
            <a:custGeom>
              <a:avLst/>
              <a:gdLst>
                <a:gd name="T0" fmla="*/ 69 w 70"/>
                <a:gd name="T1" fmla="*/ 1 h 95"/>
                <a:gd name="T2" fmla="*/ 67 w 70"/>
                <a:gd name="T3" fmla="*/ 1 h 95"/>
                <a:gd name="T4" fmla="*/ 28 w 70"/>
                <a:gd name="T5" fmla="*/ 51 h 95"/>
                <a:gd name="T6" fmla="*/ 0 w 70"/>
                <a:gd name="T7" fmla="*/ 93 h 95"/>
                <a:gd name="T8" fmla="*/ 3 w 70"/>
                <a:gd name="T9" fmla="*/ 94 h 95"/>
                <a:gd name="T10" fmla="*/ 18 w 70"/>
                <a:gd name="T11" fmla="*/ 69 h 95"/>
                <a:gd name="T12" fmla="*/ 37 w 70"/>
                <a:gd name="T13" fmla="*/ 45 h 95"/>
                <a:gd name="T14" fmla="*/ 53 w 70"/>
                <a:gd name="T15" fmla="*/ 24 h 95"/>
                <a:gd name="T16" fmla="*/ 68 w 70"/>
                <a:gd name="T17" fmla="*/ 4 h 95"/>
                <a:gd name="T18" fmla="*/ 70 w 70"/>
                <a:gd name="T19" fmla="*/ 3 h 95"/>
                <a:gd name="T20" fmla="*/ 69 w 70"/>
                <a:gd name="T21"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5">
                  <a:moveTo>
                    <a:pt x="69" y="1"/>
                  </a:moveTo>
                  <a:cubicBezTo>
                    <a:pt x="69" y="1"/>
                    <a:pt x="68" y="0"/>
                    <a:pt x="67" y="1"/>
                  </a:cubicBezTo>
                  <a:cubicBezTo>
                    <a:pt x="54" y="18"/>
                    <a:pt x="41" y="35"/>
                    <a:pt x="28" y="51"/>
                  </a:cubicBezTo>
                  <a:cubicBezTo>
                    <a:pt x="18" y="64"/>
                    <a:pt x="2" y="77"/>
                    <a:pt x="0" y="93"/>
                  </a:cubicBezTo>
                  <a:cubicBezTo>
                    <a:pt x="0" y="95"/>
                    <a:pt x="2" y="95"/>
                    <a:pt x="3" y="94"/>
                  </a:cubicBezTo>
                  <a:cubicBezTo>
                    <a:pt x="5" y="84"/>
                    <a:pt x="11" y="76"/>
                    <a:pt x="18" y="69"/>
                  </a:cubicBezTo>
                  <a:cubicBezTo>
                    <a:pt x="24" y="61"/>
                    <a:pt x="30" y="53"/>
                    <a:pt x="37" y="45"/>
                  </a:cubicBezTo>
                  <a:cubicBezTo>
                    <a:pt x="42" y="38"/>
                    <a:pt x="48" y="31"/>
                    <a:pt x="53" y="24"/>
                  </a:cubicBezTo>
                  <a:cubicBezTo>
                    <a:pt x="55" y="22"/>
                    <a:pt x="69" y="7"/>
                    <a:pt x="68" y="4"/>
                  </a:cubicBezTo>
                  <a:cubicBezTo>
                    <a:pt x="68" y="5"/>
                    <a:pt x="70" y="4"/>
                    <a:pt x="70" y="3"/>
                  </a:cubicBezTo>
                  <a:cubicBezTo>
                    <a:pt x="70" y="2"/>
                    <a:pt x="69" y="2"/>
                    <a:pt x="6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chenying0907 200"/>
            <p:cNvSpPr>
              <a:spLocks/>
            </p:cNvSpPr>
            <p:nvPr/>
          </p:nvSpPr>
          <p:spPr bwMode="auto">
            <a:xfrm>
              <a:off x="7029451" y="2519364"/>
              <a:ext cx="168275" cy="222250"/>
            </a:xfrm>
            <a:custGeom>
              <a:avLst/>
              <a:gdLst>
                <a:gd name="T0" fmla="*/ 75 w 78"/>
                <a:gd name="T1" fmla="*/ 1 h 103"/>
                <a:gd name="T2" fmla="*/ 51 w 78"/>
                <a:gd name="T3" fmla="*/ 27 h 103"/>
                <a:gd name="T4" fmla="*/ 42 w 78"/>
                <a:gd name="T5" fmla="*/ 41 h 103"/>
                <a:gd name="T6" fmla="*/ 29 w 78"/>
                <a:gd name="T7" fmla="*/ 54 h 103"/>
                <a:gd name="T8" fmla="*/ 12 w 78"/>
                <a:gd name="T9" fmla="*/ 78 h 103"/>
                <a:gd name="T10" fmla="*/ 7 w 78"/>
                <a:gd name="T11" fmla="*/ 87 h 103"/>
                <a:gd name="T12" fmla="*/ 1 w 78"/>
                <a:gd name="T13" fmla="*/ 101 h 103"/>
                <a:gd name="T14" fmla="*/ 2 w 78"/>
                <a:gd name="T15" fmla="*/ 103 h 103"/>
                <a:gd name="T16" fmla="*/ 10 w 78"/>
                <a:gd name="T17" fmla="*/ 90 h 103"/>
                <a:gd name="T18" fmla="*/ 29 w 78"/>
                <a:gd name="T19" fmla="*/ 60 h 103"/>
                <a:gd name="T20" fmla="*/ 50 w 78"/>
                <a:gd name="T21" fmla="*/ 34 h 103"/>
                <a:gd name="T22" fmla="*/ 77 w 78"/>
                <a:gd name="T23" fmla="*/ 3 h 103"/>
                <a:gd name="T24" fmla="*/ 75 w 78"/>
                <a:gd name="T25"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3">
                  <a:moveTo>
                    <a:pt x="75" y="1"/>
                  </a:moveTo>
                  <a:cubicBezTo>
                    <a:pt x="67" y="9"/>
                    <a:pt x="59" y="18"/>
                    <a:pt x="51" y="27"/>
                  </a:cubicBezTo>
                  <a:cubicBezTo>
                    <a:pt x="48" y="32"/>
                    <a:pt x="45" y="36"/>
                    <a:pt x="42" y="41"/>
                  </a:cubicBezTo>
                  <a:cubicBezTo>
                    <a:pt x="38" y="46"/>
                    <a:pt x="34" y="49"/>
                    <a:pt x="29" y="54"/>
                  </a:cubicBezTo>
                  <a:cubicBezTo>
                    <a:pt x="23" y="61"/>
                    <a:pt x="17" y="70"/>
                    <a:pt x="12" y="78"/>
                  </a:cubicBezTo>
                  <a:cubicBezTo>
                    <a:pt x="10" y="81"/>
                    <a:pt x="8" y="84"/>
                    <a:pt x="7" y="87"/>
                  </a:cubicBezTo>
                  <a:cubicBezTo>
                    <a:pt x="5" y="92"/>
                    <a:pt x="6" y="98"/>
                    <a:pt x="1" y="101"/>
                  </a:cubicBezTo>
                  <a:cubicBezTo>
                    <a:pt x="0" y="101"/>
                    <a:pt x="0" y="103"/>
                    <a:pt x="2" y="103"/>
                  </a:cubicBezTo>
                  <a:cubicBezTo>
                    <a:pt x="8" y="102"/>
                    <a:pt x="8" y="95"/>
                    <a:pt x="10" y="90"/>
                  </a:cubicBezTo>
                  <a:cubicBezTo>
                    <a:pt x="13" y="79"/>
                    <a:pt x="22" y="68"/>
                    <a:pt x="29" y="60"/>
                  </a:cubicBezTo>
                  <a:cubicBezTo>
                    <a:pt x="36" y="51"/>
                    <a:pt x="44" y="44"/>
                    <a:pt x="50" y="34"/>
                  </a:cubicBezTo>
                  <a:cubicBezTo>
                    <a:pt x="57" y="23"/>
                    <a:pt x="68" y="12"/>
                    <a:pt x="77" y="3"/>
                  </a:cubicBezTo>
                  <a:cubicBezTo>
                    <a:pt x="78" y="1"/>
                    <a:pt x="77" y="0"/>
                    <a:pt x="7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chenying0907 201"/>
            <p:cNvSpPr>
              <a:spLocks/>
            </p:cNvSpPr>
            <p:nvPr/>
          </p:nvSpPr>
          <p:spPr bwMode="auto">
            <a:xfrm>
              <a:off x="7056438" y="2598739"/>
              <a:ext cx="136525" cy="174625"/>
            </a:xfrm>
            <a:custGeom>
              <a:avLst/>
              <a:gdLst>
                <a:gd name="T0" fmla="*/ 61 w 64"/>
                <a:gd name="T1" fmla="*/ 1 h 81"/>
                <a:gd name="T2" fmla="*/ 22 w 64"/>
                <a:gd name="T3" fmla="*/ 47 h 81"/>
                <a:gd name="T4" fmla="*/ 8 w 64"/>
                <a:gd name="T5" fmla="*/ 64 h 81"/>
                <a:gd name="T6" fmla="*/ 1 w 64"/>
                <a:gd name="T7" fmla="*/ 80 h 81"/>
                <a:gd name="T8" fmla="*/ 3 w 64"/>
                <a:gd name="T9" fmla="*/ 80 h 81"/>
                <a:gd name="T10" fmla="*/ 16 w 64"/>
                <a:gd name="T11" fmla="*/ 58 h 81"/>
                <a:gd name="T12" fmla="*/ 30 w 64"/>
                <a:gd name="T13" fmla="*/ 42 h 81"/>
                <a:gd name="T14" fmla="*/ 63 w 64"/>
                <a:gd name="T15" fmla="*/ 3 h 81"/>
                <a:gd name="T16" fmla="*/ 61 w 64"/>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81">
                  <a:moveTo>
                    <a:pt x="61" y="1"/>
                  </a:moveTo>
                  <a:cubicBezTo>
                    <a:pt x="46" y="15"/>
                    <a:pt x="35" y="32"/>
                    <a:pt x="22" y="47"/>
                  </a:cubicBezTo>
                  <a:cubicBezTo>
                    <a:pt x="17" y="53"/>
                    <a:pt x="12" y="58"/>
                    <a:pt x="8" y="64"/>
                  </a:cubicBezTo>
                  <a:cubicBezTo>
                    <a:pt x="5" y="69"/>
                    <a:pt x="0" y="74"/>
                    <a:pt x="1" y="80"/>
                  </a:cubicBezTo>
                  <a:cubicBezTo>
                    <a:pt x="1" y="81"/>
                    <a:pt x="3" y="81"/>
                    <a:pt x="3" y="80"/>
                  </a:cubicBezTo>
                  <a:cubicBezTo>
                    <a:pt x="4" y="73"/>
                    <a:pt x="11" y="63"/>
                    <a:pt x="16" y="58"/>
                  </a:cubicBezTo>
                  <a:cubicBezTo>
                    <a:pt x="21" y="53"/>
                    <a:pt x="26" y="47"/>
                    <a:pt x="30" y="42"/>
                  </a:cubicBezTo>
                  <a:cubicBezTo>
                    <a:pt x="41" y="28"/>
                    <a:pt x="51" y="15"/>
                    <a:pt x="63" y="3"/>
                  </a:cubicBezTo>
                  <a:cubicBezTo>
                    <a:pt x="64" y="2"/>
                    <a:pt x="62" y="0"/>
                    <a:pt x="6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chenying0907 202"/>
            <p:cNvSpPr>
              <a:spLocks/>
            </p:cNvSpPr>
            <p:nvPr/>
          </p:nvSpPr>
          <p:spPr bwMode="auto">
            <a:xfrm>
              <a:off x="7105651" y="2595564"/>
              <a:ext cx="134938" cy="177800"/>
            </a:xfrm>
            <a:custGeom>
              <a:avLst/>
              <a:gdLst>
                <a:gd name="T0" fmla="*/ 60 w 63"/>
                <a:gd name="T1" fmla="*/ 1 h 83"/>
                <a:gd name="T2" fmla="*/ 27 w 63"/>
                <a:gd name="T3" fmla="*/ 45 h 83"/>
                <a:gd name="T4" fmla="*/ 11 w 63"/>
                <a:gd name="T5" fmla="*/ 63 h 83"/>
                <a:gd name="T6" fmla="*/ 1 w 63"/>
                <a:gd name="T7" fmla="*/ 81 h 83"/>
                <a:gd name="T8" fmla="*/ 2 w 63"/>
                <a:gd name="T9" fmla="*/ 83 h 83"/>
                <a:gd name="T10" fmla="*/ 9 w 63"/>
                <a:gd name="T11" fmla="*/ 74 h 83"/>
                <a:gd name="T12" fmla="*/ 27 w 63"/>
                <a:gd name="T13" fmla="*/ 49 h 83"/>
                <a:gd name="T14" fmla="*/ 62 w 63"/>
                <a:gd name="T15" fmla="*/ 2 h 83"/>
                <a:gd name="T16" fmla="*/ 60 w 63"/>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3">
                  <a:moveTo>
                    <a:pt x="60" y="1"/>
                  </a:moveTo>
                  <a:cubicBezTo>
                    <a:pt x="49" y="15"/>
                    <a:pt x="39" y="31"/>
                    <a:pt x="27" y="45"/>
                  </a:cubicBezTo>
                  <a:cubicBezTo>
                    <a:pt x="22" y="51"/>
                    <a:pt x="16" y="57"/>
                    <a:pt x="11" y="63"/>
                  </a:cubicBezTo>
                  <a:cubicBezTo>
                    <a:pt x="8" y="68"/>
                    <a:pt x="5" y="79"/>
                    <a:pt x="1" y="81"/>
                  </a:cubicBezTo>
                  <a:cubicBezTo>
                    <a:pt x="0" y="81"/>
                    <a:pt x="0" y="83"/>
                    <a:pt x="2" y="83"/>
                  </a:cubicBezTo>
                  <a:cubicBezTo>
                    <a:pt x="6" y="82"/>
                    <a:pt x="7" y="78"/>
                    <a:pt x="9" y="74"/>
                  </a:cubicBezTo>
                  <a:cubicBezTo>
                    <a:pt x="13" y="65"/>
                    <a:pt x="21" y="57"/>
                    <a:pt x="27" y="49"/>
                  </a:cubicBezTo>
                  <a:cubicBezTo>
                    <a:pt x="40" y="34"/>
                    <a:pt x="51" y="19"/>
                    <a:pt x="62" y="2"/>
                  </a:cubicBezTo>
                  <a:cubicBezTo>
                    <a:pt x="63" y="1"/>
                    <a:pt x="61" y="0"/>
                    <a:pt x="6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chenying0907 203"/>
            <p:cNvSpPr>
              <a:spLocks/>
            </p:cNvSpPr>
            <p:nvPr/>
          </p:nvSpPr>
          <p:spPr bwMode="auto">
            <a:xfrm>
              <a:off x="7165976" y="2643189"/>
              <a:ext cx="96838" cy="134938"/>
            </a:xfrm>
            <a:custGeom>
              <a:avLst/>
              <a:gdLst>
                <a:gd name="T0" fmla="*/ 42 w 45"/>
                <a:gd name="T1" fmla="*/ 2 h 63"/>
                <a:gd name="T2" fmla="*/ 15 w 45"/>
                <a:gd name="T3" fmla="*/ 36 h 63"/>
                <a:gd name="T4" fmla="*/ 4 w 45"/>
                <a:gd name="T5" fmla="*/ 54 h 63"/>
                <a:gd name="T6" fmla="*/ 0 w 45"/>
                <a:gd name="T7" fmla="*/ 62 h 63"/>
                <a:gd name="T8" fmla="*/ 2 w 45"/>
                <a:gd name="T9" fmla="*/ 62 h 63"/>
                <a:gd name="T10" fmla="*/ 9 w 45"/>
                <a:gd name="T11" fmla="*/ 50 h 63"/>
                <a:gd name="T12" fmla="*/ 20 w 45"/>
                <a:gd name="T13" fmla="*/ 33 h 63"/>
                <a:gd name="T14" fmla="*/ 44 w 45"/>
                <a:gd name="T15" fmla="*/ 3 h 63"/>
                <a:gd name="T16" fmla="*/ 42 w 45"/>
                <a:gd name="T1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3">
                  <a:moveTo>
                    <a:pt x="42" y="2"/>
                  </a:moveTo>
                  <a:cubicBezTo>
                    <a:pt x="34" y="14"/>
                    <a:pt x="24" y="24"/>
                    <a:pt x="15" y="36"/>
                  </a:cubicBezTo>
                  <a:cubicBezTo>
                    <a:pt x="11" y="42"/>
                    <a:pt x="8" y="48"/>
                    <a:pt x="4" y="54"/>
                  </a:cubicBezTo>
                  <a:cubicBezTo>
                    <a:pt x="2" y="57"/>
                    <a:pt x="0" y="59"/>
                    <a:pt x="0" y="62"/>
                  </a:cubicBezTo>
                  <a:cubicBezTo>
                    <a:pt x="0" y="63"/>
                    <a:pt x="1" y="63"/>
                    <a:pt x="2" y="62"/>
                  </a:cubicBezTo>
                  <a:cubicBezTo>
                    <a:pt x="3" y="58"/>
                    <a:pt x="7" y="54"/>
                    <a:pt x="9" y="50"/>
                  </a:cubicBezTo>
                  <a:cubicBezTo>
                    <a:pt x="13" y="45"/>
                    <a:pt x="17" y="39"/>
                    <a:pt x="20" y="33"/>
                  </a:cubicBezTo>
                  <a:cubicBezTo>
                    <a:pt x="28" y="23"/>
                    <a:pt x="37" y="14"/>
                    <a:pt x="44" y="3"/>
                  </a:cubicBezTo>
                  <a:cubicBezTo>
                    <a:pt x="45" y="2"/>
                    <a:pt x="43" y="0"/>
                    <a:pt x="4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chenying0907 204"/>
            <p:cNvSpPr>
              <a:spLocks/>
            </p:cNvSpPr>
            <p:nvPr/>
          </p:nvSpPr>
          <p:spPr bwMode="auto">
            <a:xfrm>
              <a:off x="7208838" y="2657476"/>
              <a:ext cx="96838" cy="138113"/>
            </a:xfrm>
            <a:custGeom>
              <a:avLst/>
              <a:gdLst>
                <a:gd name="T0" fmla="*/ 42 w 45"/>
                <a:gd name="T1" fmla="*/ 2 h 64"/>
                <a:gd name="T2" fmla="*/ 16 w 45"/>
                <a:gd name="T3" fmla="*/ 35 h 64"/>
                <a:gd name="T4" fmla="*/ 4 w 45"/>
                <a:gd name="T5" fmla="*/ 53 h 64"/>
                <a:gd name="T6" fmla="*/ 0 w 45"/>
                <a:gd name="T7" fmla="*/ 63 h 64"/>
                <a:gd name="T8" fmla="*/ 2 w 45"/>
                <a:gd name="T9" fmla="*/ 63 h 64"/>
                <a:gd name="T10" fmla="*/ 10 w 45"/>
                <a:gd name="T11" fmla="*/ 51 h 64"/>
                <a:gd name="T12" fmla="*/ 21 w 45"/>
                <a:gd name="T13" fmla="*/ 34 h 64"/>
                <a:gd name="T14" fmla="*/ 44 w 45"/>
                <a:gd name="T15" fmla="*/ 3 h 64"/>
                <a:gd name="T16" fmla="*/ 42 w 45"/>
                <a:gd name="T17"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4">
                  <a:moveTo>
                    <a:pt x="42" y="2"/>
                  </a:moveTo>
                  <a:cubicBezTo>
                    <a:pt x="35" y="14"/>
                    <a:pt x="24" y="23"/>
                    <a:pt x="16" y="35"/>
                  </a:cubicBezTo>
                  <a:cubicBezTo>
                    <a:pt x="12" y="41"/>
                    <a:pt x="8" y="47"/>
                    <a:pt x="4" y="53"/>
                  </a:cubicBezTo>
                  <a:cubicBezTo>
                    <a:pt x="2" y="57"/>
                    <a:pt x="0" y="59"/>
                    <a:pt x="0" y="63"/>
                  </a:cubicBezTo>
                  <a:cubicBezTo>
                    <a:pt x="0" y="64"/>
                    <a:pt x="1" y="64"/>
                    <a:pt x="2" y="63"/>
                  </a:cubicBezTo>
                  <a:cubicBezTo>
                    <a:pt x="4" y="59"/>
                    <a:pt x="7" y="55"/>
                    <a:pt x="10" y="51"/>
                  </a:cubicBezTo>
                  <a:cubicBezTo>
                    <a:pt x="14" y="45"/>
                    <a:pt x="17" y="39"/>
                    <a:pt x="21" y="34"/>
                  </a:cubicBezTo>
                  <a:cubicBezTo>
                    <a:pt x="28" y="23"/>
                    <a:pt x="38" y="15"/>
                    <a:pt x="44" y="3"/>
                  </a:cubicBezTo>
                  <a:cubicBezTo>
                    <a:pt x="45" y="2"/>
                    <a:pt x="43" y="0"/>
                    <a:pt x="4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chenying0907 206"/>
            <p:cNvSpPr>
              <a:spLocks/>
            </p:cNvSpPr>
            <p:nvPr/>
          </p:nvSpPr>
          <p:spPr bwMode="auto">
            <a:xfrm>
              <a:off x="7253289" y="2663826"/>
              <a:ext cx="96838" cy="120650"/>
            </a:xfrm>
            <a:custGeom>
              <a:avLst/>
              <a:gdLst>
                <a:gd name="T0" fmla="*/ 41 w 45"/>
                <a:gd name="T1" fmla="*/ 1 h 56"/>
                <a:gd name="T2" fmla="*/ 33 w 45"/>
                <a:gd name="T3" fmla="*/ 12 h 56"/>
                <a:gd name="T4" fmla="*/ 20 w 45"/>
                <a:gd name="T5" fmla="*/ 25 h 56"/>
                <a:gd name="T6" fmla="*/ 8 w 45"/>
                <a:gd name="T7" fmla="*/ 41 h 56"/>
                <a:gd name="T8" fmla="*/ 2 w 45"/>
                <a:gd name="T9" fmla="*/ 51 h 56"/>
                <a:gd name="T10" fmla="*/ 1 w 45"/>
                <a:gd name="T11" fmla="*/ 52 h 56"/>
                <a:gd name="T12" fmla="*/ 1 w 45"/>
                <a:gd name="T13" fmla="*/ 53 h 56"/>
                <a:gd name="T14" fmla="*/ 3 w 45"/>
                <a:gd name="T15" fmla="*/ 55 h 56"/>
                <a:gd name="T16" fmla="*/ 11 w 45"/>
                <a:gd name="T17" fmla="*/ 42 h 56"/>
                <a:gd name="T18" fmla="*/ 21 w 45"/>
                <a:gd name="T19" fmla="*/ 29 h 56"/>
                <a:gd name="T20" fmla="*/ 34 w 45"/>
                <a:gd name="T21" fmla="*/ 18 h 56"/>
                <a:gd name="T22" fmla="*/ 35 w 45"/>
                <a:gd name="T23" fmla="*/ 15 h 56"/>
                <a:gd name="T24" fmla="*/ 43 w 45"/>
                <a:gd name="T25" fmla="*/ 3 h 56"/>
                <a:gd name="T26" fmla="*/ 41 w 45"/>
                <a:gd name="T2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41" y="1"/>
                  </a:moveTo>
                  <a:cubicBezTo>
                    <a:pt x="37" y="5"/>
                    <a:pt x="35" y="7"/>
                    <a:pt x="33" y="12"/>
                  </a:cubicBezTo>
                  <a:cubicBezTo>
                    <a:pt x="29" y="18"/>
                    <a:pt x="25" y="20"/>
                    <a:pt x="20" y="25"/>
                  </a:cubicBezTo>
                  <a:cubicBezTo>
                    <a:pt x="16" y="31"/>
                    <a:pt x="12" y="35"/>
                    <a:pt x="8" y="41"/>
                  </a:cubicBezTo>
                  <a:cubicBezTo>
                    <a:pt x="6" y="44"/>
                    <a:pt x="4" y="48"/>
                    <a:pt x="2" y="51"/>
                  </a:cubicBezTo>
                  <a:cubicBezTo>
                    <a:pt x="2" y="51"/>
                    <a:pt x="1" y="52"/>
                    <a:pt x="1" y="52"/>
                  </a:cubicBezTo>
                  <a:cubicBezTo>
                    <a:pt x="1" y="53"/>
                    <a:pt x="1" y="53"/>
                    <a:pt x="1" y="53"/>
                  </a:cubicBezTo>
                  <a:cubicBezTo>
                    <a:pt x="0" y="55"/>
                    <a:pt x="2" y="56"/>
                    <a:pt x="3" y="55"/>
                  </a:cubicBezTo>
                  <a:cubicBezTo>
                    <a:pt x="7" y="51"/>
                    <a:pt x="8" y="46"/>
                    <a:pt x="11" y="42"/>
                  </a:cubicBezTo>
                  <a:cubicBezTo>
                    <a:pt x="15" y="38"/>
                    <a:pt x="18" y="34"/>
                    <a:pt x="21" y="29"/>
                  </a:cubicBezTo>
                  <a:cubicBezTo>
                    <a:pt x="25" y="24"/>
                    <a:pt x="30" y="22"/>
                    <a:pt x="34" y="18"/>
                  </a:cubicBezTo>
                  <a:cubicBezTo>
                    <a:pt x="34" y="17"/>
                    <a:pt x="34" y="16"/>
                    <a:pt x="35" y="15"/>
                  </a:cubicBezTo>
                  <a:cubicBezTo>
                    <a:pt x="37" y="10"/>
                    <a:pt x="39" y="7"/>
                    <a:pt x="43" y="3"/>
                  </a:cubicBezTo>
                  <a:cubicBezTo>
                    <a:pt x="45" y="2"/>
                    <a:pt x="43" y="0"/>
                    <a:pt x="4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chenying0907 207"/>
            <p:cNvSpPr>
              <a:spLocks/>
            </p:cNvSpPr>
            <p:nvPr/>
          </p:nvSpPr>
          <p:spPr bwMode="auto">
            <a:xfrm>
              <a:off x="7299326" y="2659064"/>
              <a:ext cx="107950" cy="131763"/>
            </a:xfrm>
            <a:custGeom>
              <a:avLst/>
              <a:gdLst>
                <a:gd name="T0" fmla="*/ 48 w 50"/>
                <a:gd name="T1" fmla="*/ 1 h 61"/>
                <a:gd name="T2" fmla="*/ 23 w 50"/>
                <a:gd name="T3" fmla="*/ 31 h 61"/>
                <a:gd name="T4" fmla="*/ 0 w 50"/>
                <a:gd name="T5" fmla="*/ 59 h 61"/>
                <a:gd name="T6" fmla="*/ 2 w 50"/>
                <a:gd name="T7" fmla="*/ 60 h 61"/>
                <a:gd name="T8" fmla="*/ 13 w 50"/>
                <a:gd name="T9" fmla="*/ 48 h 61"/>
                <a:gd name="T10" fmla="*/ 26 w 50"/>
                <a:gd name="T11" fmla="*/ 31 h 61"/>
                <a:gd name="T12" fmla="*/ 50 w 50"/>
                <a:gd name="T13" fmla="*/ 2 h 61"/>
                <a:gd name="T14" fmla="*/ 48 w 50"/>
                <a:gd name="T15" fmla="*/ 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61">
                  <a:moveTo>
                    <a:pt x="48" y="1"/>
                  </a:moveTo>
                  <a:cubicBezTo>
                    <a:pt x="41" y="13"/>
                    <a:pt x="32" y="21"/>
                    <a:pt x="23" y="31"/>
                  </a:cubicBezTo>
                  <a:cubicBezTo>
                    <a:pt x="15" y="40"/>
                    <a:pt x="7" y="49"/>
                    <a:pt x="0" y="59"/>
                  </a:cubicBezTo>
                  <a:cubicBezTo>
                    <a:pt x="0" y="60"/>
                    <a:pt x="1" y="61"/>
                    <a:pt x="2" y="60"/>
                  </a:cubicBezTo>
                  <a:cubicBezTo>
                    <a:pt x="7" y="57"/>
                    <a:pt x="9" y="52"/>
                    <a:pt x="13" y="48"/>
                  </a:cubicBezTo>
                  <a:cubicBezTo>
                    <a:pt x="16" y="42"/>
                    <a:pt x="22" y="37"/>
                    <a:pt x="26" y="31"/>
                  </a:cubicBezTo>
                  <a:cubicBezTo>
                    <a:pt x="35" y="22"/>
                    <a:pt x="45" y="14"/>
                    <a:pt x="50" y="2"/>
                  </a:cubicBezTo>
                  <a:cubicBezTo>
                    <a:pt x="50" y="1"/>
                    <a:pt x="48" y="0"/>
                    <a:pt x="4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chenying0907 208"/>
            <p:cNvSpPr>
              <a:spLocks/>
            </p:cNvSpPr>
            <p:nvPr/>
          </p:nvSpPr>
          <p:spPr bwMode="auto">
            <a:xfrm>
              <a:off x="7364414" y="2717801"/>
              <a:ext cx="55563" cy="87313"/>
            </a:xfrm>
            <a:custGeom>
              <a:avLst/>
              <a:gdLst>
                <a:gd name="T0" fmla="*/ 23 w 26"/>
                <a:gd name="T1" fmla="*/ 2 h 41"/>
                <a:gd name="T2" fmla="*/ 10 w 26"/>
                <a:gd name="T3" fmla="*/ 22 h 41"/>
                <a:gd name="T4" fmla="*/ 0 w 26"/>
                <a:gd name="T5" fmla="*/ 39 h 41"/>
                <a:gd name="T6" fmla="*/ 2 w 26"/>
                <a:gd name="T7" fmla="*/ 40 h 41"/>
                <a:gd name="T8" fmla="*/ 13 w 26"/>
                <a:gd name="T9" fmla="*/ 23 h 41"/>
                <a:gd name="T10" fmla="*/ 25 w 26"/>
                <a:gd name="T11" fmla="*/ 3 h 41"/>
                <a:gd name="T12" fmla="*/ 23 w 26"/>
                <a:gd name="T13" fmla="*/ 2 h 41"/>
              </a:gdLst>
              <a:ahLst/>
              <a:cxnLst>
                <a:cxn ang="0">
                  <a:pos x="T0" y="T1"/>
                </a:cxn>
                <a:cxn ang="0">
                  <a:pos x="T2" y="T3"/>
                </a:cxn>
                <a:cxn ang="0">
                  <a:pos x="T4" y="T5"/>
                </a:cxn>
                <a:cxn ang="0">
                  <a:pos x="T6" y="T7"/>
                </a:cxn>
                <a:cxn ang="0">
                  <a:pos x="T8" y="T9"/>
                </a:cxn>
                <a:cxn ang="0">
                  <a:pos x="T10" y="T11"/>
                </a:cxn>
                <a:cxn ang="0">
                  <a:pos x="T12" y="T13"/>
                </a:cxn>
              </a:cxnLst>
              <a:rect l="0" t="0" r="r" b="b"/>
              <a:pathLst>
                <a:path w="26" h="41">
                  <a:moveTo>
                    <a:pt x="23" y="2"/>
                  </a:moveTo>
                  <a:cubicBezTo>
                    <a:pt x="18" y="8"/>
                    <a:pt x="14" y="15"/>
                    <a:pt x="10" y="22"/>
                  </a:cubicBezTo>
                  <a:cubicBezTo>
                    <a:pt x="7" y="28"/>
                    <a:pt x="2" y="33"/>
                    <a:pt x="0" y="39"/>
                  </a:cubicBezTo>
                  <a:cubicBezTo>
                    <a:pt x="0" y="40"/>
                    <a:pt x="2" y="41"/>
                    <a:pt x="2" y="40"/>
                  </a:cubicBezTo>
                  <a:cubicBezTo>
                    <a:pt x="6" y="34"/>
                    <a:pt x="10" y="29"/>
                    <a:pt x="13" y="23"/>
                  </a:cubicBezTo>
                  <a:cubicBezTo>
                    <a:pt x="17" y="16"/>
                    <a:pt x="21" y="9"/>
                    <a:pt x="25" y="3"/>
                  </a:cubicBezTo>
                  <a:cubicBezTo>
                    <a:pt x="26" y="1"/>
                    <a:pt x="23" y="0"/>
                    <a:pt x="23"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chenying0907 209"/>
            <p:cNvSpPr>
              <a:spLocks/>
            </p:cNvSpPr>
            <p:nvPr/>
          </p:nvSpPr>
          <p:spPr bwMode="auto">
            <a:xfrm>
              <a:off x="7367589" y="1919289"/>
              <a:ext cx="58738" cy="66675"/>
            </a:xfrm>
            <a:custGeom>
              <a:avLst/>
              <a:gdLst>
                <a:gd name="T0" fmla="*/ 23 w 27"/>
                <a:gd name="T1" fmla="*/ 1 h 31"/>
                <a:gd name="T2" fmla="*/ 8 w 27"/>
                <a:gd name="T3" fmla="*/ 15 h 31"/>
                <a:gd name="T4" fmla="*/ 1 w 27"/>
                <a:gd name="T5" fmla="*/ 29 h 31"/>
                <a:gd name="T6" fmla="*/ 3 w 27"/>
                <a:gd name="T7" fmla="*/ 30 h 31"/>
                <a:gd name="T8" fmla="*/ 13 w 27"/>
                <a:gd name="T9" fmla="*/ 15 h 31"/>
                <a:gd name="T10" fmla="*/ 25 w 27"/>
                <a:gd name="T11" fmla="*/ 3 h 31"/>
                <a:gd name="T12" fmla="*/ 23 w 27"/>
                <a:gd name="T13" fmla="*/ 1 h 31"/>
              </a:gdLst>
              <a:ahLst/>
              <a:cxnLst>
                <a:cxn ang="0">
                  <a:pos x="T0" y="T1"/>
                </a:cxn>
                <a:cxn ang="0">
                  <a:pos x="T2" y="T3"/>
                </a:cxn>
                <a:cxn ang="0">
                  <a:pos x="T4" y="T5"/>
                </a:cxn>
                <a:cxn ang="0">
                  <a:pos x="T6" y="T7"/>
                </a:cxn>
                <a:cxn ang="0">
                  <a:pos x="T8" y="T9"/>
                </a:cxn>
                <a:cxn ang="0">
                  <a:pos x="T10" y="T11"/>
                </a:cxn>
                <a:cxn ang="0">
                  <a:pos x="T12" y="T13"/>
                </a:cxn>
              </a:cxnLst>
              <a:rect l="0" t="0" r="r" b="b"/>
              <a:pathLst>
                <a:path w="27" h="31">
                  <a:moveTo>
                    <a:pt x="23" y="1"/>
                  </a:moveTo>
                  <a:cubicBezTo>
                    <a:pt x="18" y="6"/>
                    <a:pt x="13" y="10"/>
                    <a:pt x="8" y="15"/>
                  </a:cubicBezTo>
                  <a:cubicBezTo>
                    <a:pt x="5" y="19"/>
                    <a:pt x="0" y="24"/>
                    <a:pt x="1" y="29"/>
                  </a:cubicBezTo>
                  <a:cubicBezTo>
                    <a:pt x="1" y="30"/>
                    <a:pt x="2" y="31"/>
                    <a:pt x="3" y="30"/>
                  </a:cubicBezTo>
                  <a:cubicBezTo>
                    <a:pt x="6" y="24"/>
                    <a:pt x="8" y="20"/>
                    <a:pt x="13" y="15"/>
                  </a:cubicBezTo>
                  <a:cubicBezTo>
                    <a:pt x="17" y="11"/>
                    <a:pt x="21" y="7"/>
                    <a:pt x="25" y="3"/>
                  </a:cubicBezTo>
                  <a:cubicBezTo>
                    <a:pt x="27" y="2"/>
                    <a:pt x="25" y="0"/>
                    <a:pt x="2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chenying0907 210"/>
            <p:cNvSpPr>
              <a:spLocks/>
            </p:cNvSpPr>
            <p:nvPr/>
          </p:nvSpPr>
          <p:spPr bwMode="auto">
            <a:xfrm>
              <a:off x="7400926" y="1919289"/>
              <a:ext cx="61913" cy="73025"/>
            </a:xfrm>
            <a:custGeom>
              <a:avLst/>
              <a:gdLst>
                <a:gd name="T0" fmla="*/ 26 w 29"/>
                <a:gd name="T1" fmla="*/ 1 h 34"/>
                <a:gd name="T2" fmla="*/ 1 w 29"/>
                <a:gd name="T3" fmla="*/ 32 h 34"/>
                <a:gd name="T4" fmla="*/ 3 w 29"/>
                <a:gd name="T5" fmla="*/ 33 h 34"/>
                <a:gd name="T6" fmla="*/ 14 w 29"/>
                <a:gd name="T7" fmla="*/ 16 h 34"/>
                <a:gd name="T8" fmla="*/ 28 w 29"/>
                <a:gd name="T9" fmla="*/ 3 h 34"/>
                <a:gd name="T10" fmla="*/ 26 w 29"/>
                <a:gd name="T11" fmla="*/ 1 h 34"/>
              </a:gdLst>
              <a:ahLst/>
              <a:cxnLst>
                <a:cxn ang="0">
                  <a:pos x="T0" y="T1"/>
                </a:cxn>
                <a:cxn ang="0">
                  <a:pos x="T2" y="T3"/>
                </a:cxn>
                <a:cxn ang="0">
                  <a:pos x="T4" y="T5"/>
                </a:cxn>
                <a:cxn ang="0">
                  <a:pos x="T6" y="T7"/>
                </a:cxn>
                <a:cxn ang="0">
                  <a:pos x="T8" y="T9"/>
                </a:cxn>
                <a:cxn ang="0">
                  <a:pos x="T10" y="T11"/>
                </a:cxn>
              </a:cxnLst>
              <a:rect l="0" t="0" r="r" b="b"/>
              <a:pathLst>
                <a:path w="29" h="34">
                  <a:moveTo>
                    <a:pt x="26" y="1"/>
                  </a:moveTo>
                  <a:cubicBezTo>
                    <a:pt x="17" y="10"/>
                    <a:pt x="3" y="19"/>
                    <a:pt x="1" y="32"/>
                  </a:cubicBezTo>
                  <a:cubicBezTo>
                    <a:pt x="0" y="33"/>
                    <a:pt x="2" y="34"/>
                    <a:pt x="3" y="33"/>
                  </a:cubicBezTo>
                  <a:cubicBezTo>
                    <a:pt x="6" y="27"/>
                    <a:pt x="9" y="21"/>
                    <a:pt x="14" y="16"/>
                  </a:cubicBezTo>
                  <a:cubicBezTo>
                    <a:pt x="19" y="12"/>
                    <a:pt x="23" y="7"/>
                    <a:pt x="28" y="3"/>
                  </a:cubicBezTo>
                  <a:cubicBezTo>
                    <a:pt x="29" y="2"/>
                    <a:pt x="27" y="0"/>
                    <a:pt x="2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chenying0907 211"/>
            <p:cNvSpPr>
              <a:spLocks/>
            </p:cNvSpPr>
            <p:nvPr/>
          </p:nvSpPr>
          <p:spPr bwMode="auto">
            <a:xfrm>
              <a:off x="7427914" y="1943101"/>
              <a:ext cx="47625" cy="60325"/>
            </a:xfrm>
            <a:custGeom>
              <a:avLst/>
              <a:gdLst>
                <a:gd name="T0" fmla="*/ 19 w 22"/>
                <a:gd name="T1" fmla="*/ 1 h 28"/>
                <a:gd name="T2" fmla="*/ 18 w 22"/>
                <a:gd name="T3" fmla="*/ 3 h 28"/>
                <a:gd name="T4" fmla="*/ 18 w 22"/>
                <a:gd name="T5" fmla="*/ 4 h 28"/>
                <a:gd name="T6" fmla="*/ 11 w 22"/>
                <a:gd name="T7" fmla="*/ 13 h 28"/>
                <a:gd name="T8" fmla="*/ 1 w 22"/>
                <a:gd name="T9" fmla="*/ 25 h 28"/>
                <a:gd name="T10" fmla="*/ 3 w 22"/>
                <a:gd name="T11" fmla="*/ 28 h 28"/>
                <a:gd name="T12" fmla="*/ 4 w 22"/>
                <a:gd name="T13" fmla="*/ 27 h 28"/>
                <a:gd name="T14" fmla="*/ 5 w 22"/>
                <a:gd name="T15" fmla="*/ 26 h 28"/>
                <a:gd name="T16" fmla="*/ 15 w 22"/>
                <a:gd name="T17" fmla="*/ 13 h 28"/>
                <a:gd name="T18" fmla="*/ 21 w 22"/>
                <a:gd name="T19" fmla="*/ 2 h 28"/>
                <a:gd name="T20" fmla="*/ 19 w 22"/>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8">
                  <a:moveTo>
                    <a:pt x="19" y="1"/>
                  </a:moveTo>
                  <a:cubicBezTo>
                    <a:pt x="19" y="2"/>
                    <a:pt x="18" y="2"/>
                    <a:pt x="18" y="3"/>
                  </a:cubicBezTo>
                  <a:cubicBezTo>
                    <a:pt x="18" y="3"/>
                    <a:pt x="18" y="4"/>
                    <a:pt x="18" y="4"/>
                  </a:cubicBezTo>
                  <a:cubicBezTo>
                    <a:pt x="16" y="7"/>
                    <a:pt x="14" y="10"/>
                    <a:pt x="11" y="13"/>
                  </a:cubicBezTo>
                  <a:cubicBezTo>
                    <a:pt x="7" y="17"/>
                    <a:pt x="3" y="21"/>
                    <a:pt x="1" y="25"/>
                  </a:cubicBezTo>
                  <a:cubicBezTo>
                    <a:pt x="0" y="27"/>
                    <a:pt x="2" y="28"/>
                    <a:pt x="3" y="28"/>
                  </a:cubicBezTo>
                  <a:cubicBezTo>
                    <a:pt x="3" y="27"/>
                    <a:pt x="4" y="27"/>
                    <a:pt x="4" y="27"/>
                  </a:cubicBezTo>
                  <a:cubicBezTo>
                    <a:pt x="5" y="27"/>
                    <a:pt x="5" y="26"/>
                    <a:pt x="5" y="26"/>
                  </a:cubicBezTo>
                  <a:cubicBezTo>
                    <a:pt x="9" y="22"/>
                    <a:pt x="12" y="18"/>
                    <a:pt x="15" y="13"/>
                  </a:cubicBezTo>
                  <a:cubicBezTo>
                    <a:pt x="18" y="10"/>
                    <a:pt x="20" y="6"/>
                    <a:pt x="21" y="2"/>
                  </a:cubicBezTo>
                  <a:cubicBezTo>
                    <a:pt x="22" y="1"/>
                    <a:pt x="20" y="0"/>
                    <a:pt x="1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chenying0907 212"/>
            <p:cNvSpPr>
              <a:spLocks/>
            </p:cNvSpPr>
            <p:nvPr/>
          </p:nvSpPr>
          <p:spPr bwMode="auto">
            <a:xfrm>
              <a:off x="7450139" y="1987551"/>
              <a:ext cx="33338" cy="55563"/>
            </a:xfrm>
            <a:custGeom>
              <a:avLst/>
              <a:gdLst>
                <a:gd name="T0" fmla="*/ 13 w 16"/>
                <a:gd name="T1" fmla="*/ 1 h 26"/>
                <a:gd name="T2" fmla="*/ 6 w 16"/>
                <a:gd name="T3" fmla="*/ 13 h 26"/>
                <a:gd name="T4" fmla="*/ 0 w 16"/>
                <a:gd name="T5" fmla="*/ 25 h 26"/>
                <a:gd name="T6" fmla="*/ 2 w 16"/>
                <a:gd name="T7" fmla="*/ 25 h 26"/>
                <a:gd name="T8" fmla="*/ 9 w 16"/>
                <a:gd name="T9" fmla="*/ 14 h 26"/>
                <a:gd name="T10" fmla="*/ 15 w 16"/>
                <a:gd name="T11" fmla="*/ 4 h 26"/>
                <a:gd name="T12" fmla="*/ 13 w 16"/>
                <a:gd name="T13" fmla="*/ 1 h 26"/>
              </a:gdLst>
              <a:ahLst/>
              <a:cxnLst>
                <a:cxn ang="0">
                  <a:pos x="T0" y="T1"/>
                </a:cxn>
                <a:cxn ang="0">
                  <a:pos x="T2" y="T3"/>
                </a:cxn>
                <a:cxn ang="0">
                  <a:pos x="T4" y="T5"/>
                </a:cxn>
                <a:cxn ang="0">
                  <a:pos x="T6" y="T7"/>
                </a:cxn>
                <a:cxn ang="0">
                  <a:pos x="T8" y="T9"/>
                </a:cxn>
                <a:cxn ang="0">
                  <a:pos x="T10" y="T11"/>
                </a:cxn>
                <a:cxn ang="0">
                  <a:pos x="T12" y="T13"/>
                </a:cxn>
              </a:cxnLst>
              <a:rect l="0" t="0" r="r" b="b"/>
              <a:pathLst>
                <a:path w="16" h="26">
                  <a:moveTo>
                    <a:pt x="13" y="1"/>
                  </a:moveTo>
                  <a:cubicBezTo>
                    <a:pt x="9" y="5"/>
                    <a:pt x="8" y="9"/>
                    <a:pt x="6" y="13"/>
                  </a:cubicBezTo>
                  <a:cubicBezTo>
                    <a:pt x="4" y="17"/>
                    <a:pt x="0" y="20"/>
                    <a:pt x="0" y="25"/>
                  </a:cubicBezTo>
                  <a:cubicBezTo>
                    <a:pt x="0" y="26"/>
                    <a:pt x="2" y="26"/>
                    <a:pt x="2" y="25"/>
                  </a:cubicBezTo>
                  <a:cubicBezTo>
                    <a:pt x="4" y="21"/>
                    <a:pt x="7" y="18"/>
                    <a:pt x="9" y="14"/>
                  </a:cubicBezTo>
                  <a:cubicBezTo>
                    <a:pt x="11" y="10"/>
                    <a:pt x="11" y="7"/>
                    <a:pt x="15" y="4"/>
                  </a:cubicBezTo>
                  <a:cubicBezTo>
                    <a:pt x="16" y="2"/>
                    <a:pt x="14" y="0"/>
                    <a:pt x="1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 name="PA_组合 87"/>
          <p:cNvGrpSpPr/>
          <p:nvPr>
            <p:custDataLst>
              <p:tags r:id="rId2"/>
            </p:custDataLst>
          </p:nvPr>
        </p:nvGrpSpPr>
        <p:grpSpPr>
          <a:xfrm>
            <a:off x="7244549" y="1973640"/>
            <a:ext cx="692856" cy="525852"/>
            <a:chOff x="8066089" y="3116264"/>
            <a:chExt cx="1000125" cy="758825"/>
          </a:xfrm>
          <a:solidFill>
            <a:schemeClr val="accent6"/>
          </a:solidFill>
        </p:grpSpPr>
        <p:sp>
          <p:nvSpPr>
            <p:cNvPr id="89" name="chenying0907 354"/>
            <p:cNvSpPr>
              <a:spLocks noEditPoints="1"/>
            </p:cNvSpPr>
            <p:nvPr/>
          </p:nvSpPr>
          <p:spPr bwMode="auto">
            <a:xfrm>
              <a:off x="8066089" y="3116264"/>
              <a:ext cx="723900" cy="758825"/>
            </a:xfrm>
            <a:custGeom>
              <a:avLst/>
              <a:gdLst>
                <a:gd name="T0" fmla="*/ 327 w 337"/>
                <a:gd name="T1" fmla="*/ 88 h 353"/>
                <a:gd name="T2" fmla="*/ 314 w 337"/>
                <a:gd name="T3" fmla="*/ 12 h 353"/>
                <a:gd name="T4" fmla="*/ 222 w 337"/>
                <a:gd name="T5" fmla="*/ 5 h 353"/>
                <a:gd name="T6" fmla="*/ 25 w 337"/>
                <a:gd name="T7" fmla="*/ 22 h 353"/>
                <a:gd name="T8" fmla="*/ 1 w 337"/>
                <a:gd name="T9" fmla="*/ 111 h 353"/>
                <a:gd name="T10" fmla="*/ 5 w 337"/>
                <a:gd name="T11" fmla="*/ 206 h 353"/>
                <a:gd name="T12" fmla="*/ 34 w 337"/>
                <a:gd name="T13" fmla="*/ 270 h 353"/>
                <a:gd name="T14" fmla="*/ 133 w 337"/>
                <a:gd name="T15" fmla="*/ 287 h 353"/>
                <a:gd name="T16" fmla="*/ 81 w 337"/>
                <a:gd name="T17" fmla="*/ 311 h 353"/>
                <a:gd name="T18" fmla="*/ 98 w 337"/>
                <a:gd name="T19" fmla="*/ 348 h 353"/>
                <a:gd name="T20" fmla="*/ 220 w 337"/>
                <a:gd name="T21" fmla="*/ 349 h 353"/>
                <a:gd name="T22" fmla="*/ 260 w 337"/>
                <a:gd name="T23" fmla="*/ 305 h 353"/>
                <a:gd name="T24" fmla="*/ 221 w 337"/>
                <a:gd name="T25" fmla="*/ 301 h 353"/>
                <a:gd name="T26" fmla="*/ 216 w 337"/>
                <a:gd name="T27" fmla="*/ 286 h 353"/>
                <a:gd name="T28" fmla="*/ 262 w 337"/>
                <a:gd name="T29" fmla="*/ 283 h 353"/>
                <a:gd name="T30" fmla="*/ 321 w 337"/>
                <a:gd name="T31" fmla="*/ 251 h 353"/>
                <a:gd name="T32" fmla="*/ 204 w 337"/>
                <a:gd name="T33" fmla="*/ 301 h 353"/>
                <a:gd name="T34" fmla="*/ 179 w 337"/>
                <a:gd name="T35" fmla="*/ 303 h 353"/>
                <a:gd name="T36" fmla="*/ 155 w 337"/>
                <a:gd name="T37" fmla="*/ 308 h 353"/>
                <a:gd name="T38" fmla="*/ 143 w 337"/>
                <a:gd name="T39" fmla="*/ 302 h 353"/>
                <a:gd name="T40" fmla="*/ 142 w 337"/>
                <a:gd name="T41" fmla="*/ 287 h 353"/>
                <a:gd name="T42" fmla="*/ 204 w 337"/>
                <a:gd name="T43" fmla="*/ 301 h 353"/>
                <a:gd name="T44" fmla="*/ 250 w 337"/>
                <a:gd name="T45" fmla="*/ 320 h 353"/>
                <a:gd name="T46" fmla="*/ 211 w 337"/>
                <a:gd name="T47" fmla="*/ 338 h 353"/>
                <a:gd name="T48" fmla="*/ 104 w 337"/>
                <a:gd name="T49" fmla="*/ 338 h 353"/>
                <a:gd name="T50" fmla="*/ 126 w 337"/>
                <a:gd name="T51" fmla="*/ 318 h 353"/>
                <a:gd name="T52" fmla="*/ 152 w 337"/>
                <a:gd name="T53" fmla="*/ 319 h 353"/>
                <a:gd name="T54" fmla="*/ 157 w 337"/>
                <a:gd name="T55" fmla="*/ 319 h 353"/>
                <a:gd name="T56" fmla="*/ 189 w 337"/>
                <a:gd name="T57" fmla="*/ 318 h 353"/>
                <a:gd name="T58" fmla="*/ 211 w 337"/>
                <a:gd name="T59" fmla="*/ 314 h 353"/>
                <a:gd name="T60" fmla="*/ 313 w 337"/>
                <a:gd name="T61" fmla="*/ 223 h 353"/>
                <a:gd name="T62" fmla="*/ 227 w 337"/>
                <a:gd name="T63" fmla="*/ 271 h 353"/>
                <a:gd name="T64" fmla="*/ 116 w 337"/>
                <a:gd name="T65" fmla="*/ 271 h 353"/>
                <a:gd name="T66" fmla="*/ 36 w 337"/>
                <a:gd name="T67" fmla="*/ 255 h 353"/>
                <a:gd name="T68" fmla="*/ 18 w 337"/>
                <a:gd name="T69" fmla="*/ 175 h 353"/>
                <a:gd name="T70" fmla="*/ 18 w 337"/>
                <a:gd name="T71" fmla="*/ 72 h 353"/>
                <a:gd name="T72" fmla="*/ 42 w 337"/>
                <a:gd name="T73" fmla="*/ 32 h 353"/>
                <a:gd name="T74" fmla="*/ 161 w 337"/>
                <a:gd name="T75" fmla="*/ 20 h 353"/>
                <a:gd name="T76" fmla="*/ 190 w 337"/>
                <a:gd name="T77" fmla="*/ 19 h 353"/>
                <a:gd name="T78" fmla="*/ 297 w 337"/>
                <a:gd name="T79" fmla="*/ 20 h 353"/>
                <a:gd name="T80" fmla="*/ 312 w 337"/>
                <a:gd name="T81" fmla="*/ 11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7" h="353">
                  <a:moveTo>
                    <a:pt x="328" y="125"/>
                  </a:moveTo>
                  <a:cubicBezTo>
                    <a:pt x="327" y="112"/>
                    <a:pt x="328" y="100"/>
                    <a:pt x="327" y="88"/>
                  </a:cubicBezTo>
                  <a:cubicBezTo>
                    <a:pt x="327" y="77"/>
                    <a:pt x="325" y="67"/>
                    <a:pt x="325" y="56"/>
                  </a:cubicBezTo>
                  <a:cubicBezTo>
                    <a:pt x="325" y="42"/>
                    <a:pt x="324" y="22"/>
                    <a:pt x="314" y="12"/>
                  </a:cubicBezTo>
                  <a:cubicBezTo>
                    <a:pt x="302" y="0"/>
                    <a:pt x="275" y="1"/>
                    <a:pt x="260" y="1"/>
                  </a:cubicBezTo>
                  <a:cubicBezTo>
                    <a:pt x="246" y="2"/>
                    <a:pt x="234" y="3"/>
                    <a:pt x="222" y="5"/>
                  </a:cubicBezTo>
                  <a:cubicBezTo>
                    <a:pt x="197" y="5"/>
                    <a:pt x="172" y="6"/>
                    <a:pt x="148" y="9"/>
                  </a:cubicBezTo>
                  <a:cubicBezTo>
                    <a:pt x="107" y="14"/>
                    <a:pt x="65" y="9"/>
                    <a:pt x="25" y="22"/>
                  </a:cubicBezTo>
                  <a:cubicBezTo>
                    <a:pt x="11" y="26"/>
                    <a:pt x="9" y="35"/>
                    <a:pt x="7" y="48"/>
                  </a:cubicBezTo>
                  <a:cubicBezTo>
                    <a:pt x="5" y="69"/>
                    <a:pt x="1" y="90"/>
                    <a:pt x="1" y="111"/>
                  </a:cubicBezTo>
                  <a:cubicBezTo>
                    <a:pt x="0" y="132"/>
                    <a:pt x="2" y="155"/>
                    <a:pt x="4" y="175"/>
                  </a:cubicBezTo>
                  <a:cubicBezTo>
                    <a:pt x="5" y="186"/>
                    <a:pt x="5" y="196"/>
                    <a:pt x="5" y="206"/>
                  </a:cubicBezTo>
                  <a:cubicBezTo>
                    <a:pt x="6" y="217"/>
                    <a:pt x="10" y="227"/>
                    <a:pt x="13" y="238"/>
                  </a:cubicBezTo>
                  <a:cubicBezTo>
                    <a:pt x="17" y="253"/>
                    <a:pt x="19" y="263"/>
                    <a:pt x="34" y="270"/>
                  </a:cubicBezTo>
                  <a:cubicBezTo>
                    <a:pt x="51" y="279"/>
                    <a:pt x="74" y="281"/>
                    <a:pt x="93" y="283"/>
                  </a:cubicBezTo>
                  <a:cubicBezTo>
                    <a:pt x="106" y="285"/>
                    <a:pt x="119" y="286"/>
                    <a:pt x="133" y="287"/>
                  </a:cubicBezTo>
                  <a:cubicBezTo>
                    <a:pt x="133" y="294"/>
                    <a:pt x="131" y="301"/>
                    <a:pt x="132" y="308"/>
                  </a:cubicBezTo>
                  <a:cubicBezTo>
                    <a:pt x="115" y="307"/>
                    <a:pt x="98" y="307"/>
                    <a:pt x="81" y="311"/>
                  </a:cubicBezTo>
                  <a:cubicBezTo>
                    <a:pt x="79" y="312"/>
                    <a:pt x="78" y="314"/>
                    <a:pt x="77" y="316"/>
                  </a:cubicBezTo>
                  <a:cubicBezTo>
                    <a:pt x="77" y="332"/>
                    <a:pt x="81" y="344"/>
                    <a:pt x="98" y="348"/>
                  </a:cubicBezTo>
                  <a:cubicBezTo>
                    <a:pt x="123" y="353"/>
                    <a:pt x="154" y="349"/>
                    <a:pt x="180" y="349"/>
                  </a:cubicBezTo>
                  <a:cubicBezTo>
                    <a:pt x="193" y="349"/>
                    <a:pt x="207" y="350"/>
                    <a:pt x="220" y="349"/>
                  </a:cubicBezTo>
                  <a:cubicBezTo>
                    <a:pt x="228" y="348"/>
                    <a:pt x="242" y="348"/>
                    <a:pt x="250" y="345"/>
                  </a:cubicBezTo>
                  <a:cubicBezTo>
                    <a:pt x="264" y="338"/>
                    <a:pt x="262" y="317"/>
                    <a:pt x="260" y="305"/>
                  </a:cubicBezTo>
                  <a:cubicBezTo>
                    <a:pt x="260" y="303"/>
                    <a:pt x="258" y="301"/>
                    <a:pt x="256" y="301"/>
                  </a:cubicBezTo>
                  <a:cubicBezTo>
                    <a:pt x="244" y="298"/>
                    <a:pt x="233" y="300"/>
                    <a:pt x="221" y="301"/>
                  </a:cubicBezTo>
                  <a:cubicBezTo>
                    <a:pt x="220" y="301"/>
                    <a:pt x="218" y="302"/>
                    <a:pt x="216" y="302"/>
                  </a:cubicBezTo>
                  <a:cubicBezTo>
                    <a:pt x="217" y="296"/>
                    <a:pt x="216" y="291"/>
                    <a:pt x="216" y="286"/>
                  </a:cubicBezTo>
                  <a:cubicBezTo>
                    <a:pt x="222" y="286"/>
                    <a:pt x="227" y="286"/>
                    <a:pt x="233" y="286"/>
                  </a:cubicBezTo>
                  <a:cubicBezTo>
                    <a:pt x="243" y="286"/>
                    <a:pt x="253" y="284"/>
                    <a:pt x="262" y="283"/>
                  </a:cubicBezTo>
                  <a:cubicBezTo>
                    <a:pt x="271" y="283"/>
                    <a:pt x="280" y="285"/>
                    <a:pt x="289" y="283"/>
                  </a:cubicBezTo>
                  <a:cubicBezTo>
                    <a:pt x="305" y="279"/>
                    <a:pt x="315" y="266"/>
                    <a:pt x="321" y="251"/>
                  </a:cubicBezTo>
                  <a:cubicBezTo>
                    <a:pt x="337" y="212"/>
                    <a:pt x="334" y="166"/>
                    <a:pt x="328" y="125"/>
                  </a:cubicBezTo>
                  <a:moveTo>
                    <a:pt x="204" y="301"/>
                  </a:moveTo>
                  <a:cubicBezTo>
                    <a:pt x="204" y="301"/>
                    <a:pt x="203" y="301"/>
                    <a:pt x="203" y="302"/>
                  </a:cubicBezTo>
                  <a:cubicBezTo>
                    <a:pt x="195" y="301"/>
                    <a:pt x="187" y="301"/>
                    <a:pt x="179" y="303"/>
                  </a:cubicBezTo>
                  <a:cubicBezTo>
                    <a:pt x="177" y="303"/>
                    <a:pt x="176" y="305"/>
                    <a:pt x="177" y="307"/>
                  </a:cubicBezTo>
                  <a:cubicBezTo>
                    <a:pt x="170" y="307"/>
                    <a:pt x="163" y="307"/>
                    <a:pt x="155" y="308"/>
                  </a:cubicBezTo>
                  <a:cubicBezTo>
                    <a:pt x="153" y="308"/>
                    <a:pt x="150" y="308"/>
                    <a:pt x="148" y="308"/>
                  </a:cubicBezTo>
                  <a:cubicBezTo>
                    <a:pt x="143" y="308"/>
                    <a:pt x="142" y="306"/>
                    <a:pt x="143" y="302"/>
                  </a:cubicBezTo>
                  <a:cubicBezTo>
                    <a:pt x="142" y="298"/>
                    <a:pt x="143" y="292"/>
                    <a:pt x="142" y="288"/>
                  </a:cubicBezTo>
                  <a:cubicBezTo>
                    <a:pt x="142" y="288"/>
                    <a:pt x="142" y="287"/>
                    <a:pt x="142" y="287"/>
                  </a:cubicBezTo>
                  <a:cubicBezTo>
                    <a:pt x="163" y="287"/>
                    <a:pt x="184" y="287"/>
                    <a:pt x="204" y="286"/>
                  </a:cubicBezTo>
                  <a:cubicBezTo>
                    <a:pt x="205" y="291"/>
                    <a:pt x="205" y="298"/>
                    <a:pt x="204" y="301"/>
                  </a:cubicBezTo>
                  <a:moveTo>
                    <a:pt x="238" y="311"/>
                  </a:moveTo>
                  <a:cubicBezTo>
                    <a:pt x="246" y="311"/>
                    <a:pt x="249" y="312"/>
                    <a:pt x="250" y="320"/>
                  </a:cubicBezTo>
                  <a:cubicBezTo>
                    <a:pt x="251" y="328"/>
                    <a:pt x="247" y="333"/>
                    <a:pt x="240" y="335"/>
                  </a:cubicBezTo>
                  <a:cubicBezTo>
                    <a:pt x="233" y="337"/>
                    <a:pt x="218" y="338"/>
                    <a:pt x="211" y="338"/>
                  </a:cubicBezTo>
                  <a:cubicBezTo>
                    <a:pt x="185" y="338"/>
                    <a:pt x="159" y="338"/>
                    <a:pt x="133" y="338"/>
                  </a:cubicBezTo>
                  <a:cubicBezTo>
                    <a:pt x="124" y="338"/>
                    <a:pt x="113" y="339"/>
                    <a:pt x="104" y="338"/>
                  </a:cubicBezTo>
                  <a:cubicBezTo>
                    <a:pt x="94" y="337"/>
                    <a:pt x="89" y="330"/>
                    <a:pt x="88" y="320"/>
                  </a:cubicBezTo>
                  <a:cubicBezTo>
                    <a:pt x="101" y="318"/>
                    <a:pt x="113" y="319"/>
                    <a:pt x="126" y="318"/>
                  </a:cubicBezTo>
                  <a:cubicBezTo>
                    <a:pt x="130" y="318"/>
                    <a:pt x="133" y="318"/>
                    <a:pt x="137" y="317"/>
                  </a:cubicBezTo>
                  <a:cubicBezTo>
                    <a:pt x="141" y="319"/>
                    <a:pt x="147" y="320"/>
                    <a:pt x="152" y="319"/>
                  </a:cubicBezTo>
                  <a:cubicBezTo>
                    <a:pt x="153" y="320"/>
                    <a:pt x="153" y="320"/>
                    <a:pt x="154" y="320"/>
                  </a:cubicBezTo>
                  <a:cubicBezTo>
                    <a:pt x="155" y="321"/>
                    <a:pt x="156" y="320"/>
                    <a:pt x="157" y="319"/>
                  </a:cubicBezTo>
                  <a:cubicBezTo>
                    <a:pt x="157" y="319"/>
                    <a:pt x="158" y="319"/>
                    <a:pt x="158" y="319"/>
                  </a:cubicBezTo>
                  <a:cubicBezTo>
                    <a:pt x="168" y="319"/>
                    <a:pt x="179" y="319"/>
                    <a:pt x="189" y="318"/>
                  </a:cubicBezTo>
                  <a:cubicBezTo>
                    <a:pt x="195" y="318"/>
                    <a:pt x="203" y="318"/>
                    <a:pt x="209" y="315"/>
                  </a:cubicBezTo>
                  <a:cubicBezTo>
                    <a:pt x="209" y="315"/>
                    <a:pt x="210" y="315"/>
                    <a:pt x="211" y="314"/>
                  </a:cubicBezTo>
                  <a:cubicBezTo>
                    <a:pt x="220" y="313"/>
                    <a:pt x="229" y="310"/>
                    <a:pt x="238" y="311"/>
                  </a:cubicBezTo>
                  <a:moveTo>
                    <a:pt x="313" y="223"/>
                  </a:moveTo>
                  <a:cubicBezTo>
                    <a:pt x="309" y="244"/>
                    <a:pt x="303" y="267"/>
                    <a:pt x="277" y="269"/>
                  </a:cubicBezTo>
                  <a:cubicBezTo>
                    <a:pt x="261" y="270"/>
                    <a:pt x="244" y="271"/>
                    <a:pt x="227" y="271"/>
                  </a:cubicBezTo>
                  <a:cubicBezTo>
                    <a:pt x="211" y="271"/>
                    <a:pt x="195" y="274"/>
                    <a:pt x="180" y="274"/>
                  </a:cubicBezTo>
                  <a:cubicBezTo>
                    <a:pt x="159" y="273"/>
                    <a:pt x="137" y="272"/>
                    <a:pt x="116" y="271"/>
                  </a:cubicBezTo>
                  <a:cubicBezTo>
                    <a:pt x="98" y="270"/>
                    <a:pt x="79" y="267"/>
                    <a:pt x="61" y="263"/>
                  </a:cubicBezTo>
                  <a:cubicBezTo>
                    <a:pt x="53" y="262"/>
                    <a:pt x="43" y="260"/>
                    <a:pt x="36" y="255"/>
                  </a:cubicBezTo>
                  <a:cubicBezTo>
                    <a:pt x="28" y="249"/>
                    <a:pt x="26" y="235"/>
                    <a:pt x="23" y="225"/>
                  </a:cubicBezTo>
                  <a:cubicBezTo>
                    <a:pt x="18" y="209"/>
                    <a:pt x="20" y="192"/>
                    <a:pt x="18" y="175"/>
                  </a:cubicBezTo>
                  <a:cubicBezTo>
                    <a:pt x="16" y="157"/>
                    <a:pt x="15" y="138"/>
                    <a:pt x="14" y="120"/>
                  </a:cubicBezTo>
                  <a:cubicBezTo>
                    <a:pt x="14" y="105"/>
                    <a:pt x="15" y="87"/>
                    <a:pt x="18" y="72"/>
                  </a:cubicBezTo>
                  <a:cubicBezTo>
                    <a:pt x="19" y="64"/>
                    <a:pt x="19" y="54"/>
                    <a:pt x="21" y="46"/>
                  </a:cubicBezTo>
                  <a:cubicBezTo>
                    <a:pt x="25" y="34"/>
                    <a:pt x="32" y="34"/>
                    <a:pt x="42" y="32"/>
                  </a:cubicBezTo>
                  <a:cubicBezTo>
                    <a:pt x="62" y="27"/>
                    <a:pt x="83" y="24"/>
                    <a:pt x="103" y="25"/>
                  </a:cubicBezTo>
                  <a:cubicBezTo>
                    <a:pt x="123" y="25"/>
                    <a:pt x="142" y="22"/>
                    <a:pt x="161" y="20"/>
                  </a:cubicBezTo>
                  <a:cubicBezTo>
                    <a:pt x="170" y="19"/>
                    <a:pt x="178" y="18"/>
                    <a:pt x="187" y="17"/>
                  </a:cubicBezTo>
                  <a:cubicBezTo>
                    <a:pt x="187" y="18"/>
                    <a:pt x="188" y="19"/>
                    <a:pt x="190" y="19"/>
                  </a:cubicBezTo>
                  <a:cubicBezTo>
                    <a:pt x="206" y="19"/>
                    <a:pt x="221" y="16"/>
                    <a:pt x="237" y="15"/>
                  </a:cubicBezTo>
                  <a:cubicBezTo>
                    <a:pt x="255" y="15"/>
                    <a:pt x="280" y="12"/>
                    <a:pt x="297" y="20"/>
                  </a:cubicBezTo>
                  <a:cubicBezTo>
                    <a:pt x="314" y="27"/>
                    <a:pt x="310" y="51"/>
                    <a:pt x="310" y="65"/>
                  </a:cubicBezTo>
                  <a:cubicBezTo>
                    <a:pt x="310" y="80"/>
                    <a:pt x="312" y="95"/>
                    <a:pt x="312" y="111"/>
                  </a:cubicBezTo>
                  <a:cubicBezTo>
                    <a:pt x="313" y="149"/>
                    <a:pt x="322" y="185"/>
                    <a:pt x="313" y="2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chenying0907 355"/>
            <p:cNvSpPr>
              <a:spLocks noEditPoints="1"/>
            </p:cNvSpPr>
            <p:nvPr/>
          </p:nvSpPr>
          <p:spPr bwMode="auto">
            <a:xfrm>
              <a:off x="8810626" y="3143251"/>
              <a:ext cx="255588" cy="714375"/>
            </a:xfrm>
            <a:custGeom>
              <a:avLst/>
              <a:gdLst>
                <a:gd name="T0" fmla="*/ 115 w 119"/>
                <a:gd name="T1" fmla="*/ 148 h 333"/>
                <a:gd name="T2" fmla="*/ 115 w 119"/>
                <a:gd name="T3" fmla="*/ 29 h 333"/>
                <a:gd name="T4" fmla="*/ 113 w 119"/>
                <a:gd name="T5" fmla="*/ 7 h 333"/>
                <a:gd name="T6" fmla="*/ 86 w 119"/>
                <a:gd name="T7" fmla="*/ 2 h 333"/>
                <a:gd name="T8" fmla="*/ 55 w 119"/>
                <a:gd name="T9" fmla="*/ 4 h 333"/>
                <a:gd name="T10" fmla="*/ 10 w 119"/>
                <a:gd name="T11" fmla="*/ 8 h 333"/>
                <a:gd name="T12" fmla="*/ 3 w 119"/>
                <a:gd name="T13" fmla="*/ 27 h 333"/>
                <a:gd name="T14" fmla="*/ 8 w 119"/>
                <a:gd name="T15" fmla="*/ 77 h 333"/>
                <a:gd name="T16" fmla="*/ 9 w 119"/>
                <a:gd name="T17" fmla="*/ 128 h 333"/>
                <a:gd name="T18" fmla="*/ 8 w 119"/>
                <a:gd name="T19" fmla="*/ 196 h 333"/>
                <a:gd name="T20" fmla="*/ 9 w 119"/>
                <a:gd name="T21" fmla="*/ 267 h 333"/>
                <a:gd name="T22" fmla="*/ 8 w 119"/>
                <a:gd name="T23" fmla="*/ 276 h 333"/>
                <a:gd name="T24" fmla="*/ 6 w 119"/>
                <a:gd name="T25" fmla="*/ 279 h 333"/>
                <a:gd name="T26" fmla="*/ 6 w 119"/>
                <a:gd name="T27" fmla="*/ 308 h 333"/>
                <a:gd name="T28" fmla="*/ 7 w 119"/>
                <a:gd name="T29" fmla="*/ 328 h 333"/>
                <a:gd name="T30" fmla="*/ 35 w 119"/>
                <a:gd name="T31" fmla="*/ 331 h 333"/>
                <a:gd name="T32" fmla="*/ 92 w 119"/>
                <a:gd name="T33" fmla="*/ 325 h 333"/>
                <a:gd name="T34" fmla="*/ 115 w 119"/>
                <a:gd name="T35" fmla="*/ 268 h 333"/>
                <a:gd name="T36" fmla="*/ 115 w 119"/>
                <a:gd name="T37" fmla="*/ 148 h 333"/>
                <a:gd name="T38" fmla="*/ 29 w 119"/>
                <a:gd name="T39" fmla="*/ 317 h 333"/>
                <a:gd name="T40" fmla="*/ 16 w 119"/>
                <a:gd name="T41" fmla="*/ 318 h 333"/>
                <a:gd name="T42" fmla="*/ 17 w 119"/>
                <a:gd name="T43" fmla="*/ 306 h 333"/>
                <a:gd name="T44" fmla="*/ 17 w 119"/>
                <a:gd name="T45" fmla="*/ 301 h 333"/>
                <a:gd name="T46" fmla="*/ 19 w 119"/>
                <a:gd name="T47" fmla="*/ 285 h 333"/>
                <a:gd name="T48" fmla="*/ 19 w 119"/>
                <a:gd name="T49" fmla="*/ 235 h 333"/>
                <a:gd name="T50" fmla="*/ 20 w 119"/>
                <a:gd name="T51" fmla="*/ 136 h 333"/>
                <a:gd name="T52" fmla="*/ 21 w 119"/>
                <a:gd name="T53" fmla="*/ 105 h 333"/>
                <a:gd name="T54" fmla="*/ 19 w 119"/>
                <a:gd name="T55" fmla="*/ 63 h 333"/>
                <a:gd name="T56" fmla="*/ 15 w 119"/>
                <a:gd name="T57" fmla="*/ 29 h 333"/>
                <a:gd name="T58" fmla="*/ 19 w 119"/>
                <a:gd name="T59" fmla="*/ 18 h 333"/>
                <a:gd name="T60" fmla="*/ 43 w 119"/>
                <a:gd name="T61" fmla="*/ 18 h 333"/>
                <a:gd name="T62" fmla="*/ 60 w 119"/>
                <a:gd name="T63" fmla="*/ 15 h 333"/>
                <a:gd name="T64" fmla="*/ 59 w 119"/>
                <a:gd name="T65" fmla="*/ 93 h 333"/>
                <a:gd name="T66" fmla="*/ 56 w 119"/>
                <a:gd name="T67" fmla="*/ 168 h 333"/>
                <a:gd name="T68" fmla="*/ 54 w 119"/>
                <a:gd name="T69" fmla="*/ 241 h 333"/>
                <a:gd name="T70" fmla="*/ 54 w 119"/>
                <a:gd name="T71" fmla="*/ 314 h 333"/>
                <a:gd name="T72" fmla="*/ 54 w 119"/>
                <a:gd name="T73" fmla="*/ 314 h 333"/>
                <a:gd name="T74" fmla="*/ 54 w 119"/>
                <a:gd name="T75" fmla="*/ 314 h 333"/>
                <a:gd name="T76" fmla="*/ 49 w 119"/>
                <a:gd name="T77" fmla="*/ 314 h 333"/>
                <a:gd name="T78" fmla="*/ 29 w 119"/>
                <a:gd name="T79" fmla="*/ 317 h 333"/>
                <a:gd name="T80" fmla="*/ 102 w 119"/>
                <a:gd name="T81" fmla="*/ 52 h 333"/>
                <a:gd name="T82" fmla="*/ 102 w 119"/>
                <a:gd name="T83" fmla="*/ 105 h 333"/>
                <a:gd name="T84" fmla="*/ 102 w 119"/>
                <a:gd name="T85" fmla="*/ 203 h 333"/>
                <a:gd name="T86" fmla="*/ 101 w 119"/>
                <a:gd name="T87" fmla="*/ 289 h 333"/>
                <a:gd name="T88" fmla="*/ 99 w 119"/>
                <a:gd name="T89" fmla="*/ 304 h 333"/>
                <a:gd name="T90" fmla="*/ 77 w 119"/>
                <a:gd name="T91" fmla="*/ 313 h 333"/>
                <a:gd name="T92" fmla="*/ 59 w 119"/>
                <a:gd name="T93" fmla="*/ 314 h 333"/>
                <a:gd name="T94" fmla="*/ 59 w 119"/>
                <a:gd name="T95" fmla="*/ 314 h 333"/>
                <a:gd name="T96" fmla="*/ 63 w 119"/>
                <a:gd name="T97" fmla="*/ 274 h 333"/>
                <a:gd name="T98" fmla="*/ 64 w 119"/>
                <a:gd name="T99" fmla="*/ 241 h 333"/>
                <a:gd name="T100" fmla="*/ 66 w 119"/>
                <a:gd name="T101" fmla="*/ 168 h 333"/>
                <a:gd name="T102" fmla="*/ 67 w 119"/>
                <a:gd name="T103" fmla="*/ 14 h 333"/>
                <a:gd name="T104" fmla="*/ 103 w 119"/>
                <a:gd name="T105" fmla="*/ 18 h 333"/>
                <a:gd name="T106" fmla="*/ 103 w 119"/>
                <a:gd name="T107" fmla="*/ 32 h 333"/>
                <a:gd name="T108" fmla="*/ 102 w 119"/>
                <a:gd name="T109" fmla="*/ 5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9" h="333">
                  <a:moveTo>
                    <a:pt x="115" y="148"/>
                  </a:moveTo>
                  <a:cubicBezTo>
                    <a:pt x="115" y="109"/>
                    <a:pt x="113" y="68"/>
                    <a:pt x="115" y="29"/>
                  </a:cubicBezTo>
                  <a:cubicBezTo>
                    <a:pt x="115" y="22"/>
                    <a:pt x="118" y="13"/>
                    <a:pt x="113" y="7"/>
                  </a:cubicBezTo>
                  <a:cubicBezTo>
                    <a:pt x="107" y="0"/>
                    <a:pt x="94" y="2"/>
                    <a:pt x="86" y="2"/>
                  </a:cubicBezTo>
                  <a:cubicBezTo>
                    <a:pt x="76" y="2"/>
                    <a:pt x="66" y="3"/>
                    <a:pt x="55" y="4"/>
                  </a:cubicBezTo>
                  <a:cubicBezTo>
                    <a:pt x="41" y="6"/>
                    <a:pt x="23" y="2"/>
                    <a:pt x="10" y="8"/>
                  </a:cubicBezTo>
                  <a:cubicBezTo>
                    <a:pt x="2" y="12"/>
                    <a:pt x="2" y="18"/>
                    <a:pt x="3" y="27"/>
                  </a:cubicBezTo>
                  <a:cubicBezTo>
                    <a:pt x="5" y="43"/>
                    <a:pt x="8" y="61"/>
                    <a:pt x="8" y="77"/>
                  </a:cubicBezTo>
                  <a:cubicBezTo>
                    <a:pt x="7" y="94"/>
                    <a:pt x="11" y="111"/>
                    <a:pt x="9" y="128"/>
                  </a:cubicBezTo>
                  <a:cubicBezTo>
                    <a:pt x="6" y="150"/>
                    <a:pt x="8" y="174"/>
                    <a:pt x="8" y="196"/>
                  </a:cubicBezTo>
                  <a:cubicBezTo>
                    <a:pt x="8" y="220"/>
                    <a:pt x="8" y="244"/>
                    <a:pt x="9" y="267"/>
                  </a:cubicBezTo>
                  <a:cubicBezTo>
                    <a:pt x="9" y="270"/>
                    <a:pt x="8" y="273"/>
                    <a:pt x="8" y="276"/>
                  </a:cubicBezTo>
                  <a:cubicBezTo>
                    <a:pt x="7" y="277"/>
                    <a:pt x="6" y="277"/>
                    <a:pt x="6" y="279"/>
                  </a:cubicBezTo>
                  <a:cubicBezTo>
                    <a:pt x="5" y="289"/>
                    <a:pt x="7" y="298"/>
                    <a:pt x="6" y="308"/>
                  </a:cubicBezTo>
                  <a:cubicBezTo>
                    <a:pt x="5" y="315"/>
                    <a:pt x="0" y="323"/>
                    <a:pt x="7" y="328"/>
                  </a:cubicBezTo>
                  <a:cubicBezTo>
                    <a:pt x="13" y="333"/>
                    <a:pt x="28" y="331"/>
                    <a:pt x="35" y="331"/>
                  </a:cubicBezTo>
                  <a:cubicBezTo>
                    <a:pt x="54" y="329"/>
                    <a:pt x="74" y="329"/>
                    <a:pt x="92" y="325"/>
                  </a:cubicBezTo>
                  <a:cubicBezTo>
                    <a:pt x="119" y="317"/>
                    <a:pt x="115" y="291"/>
                    <a:pt x="115" y="268"/>
                  </a:cubicBezTo>
                  <a:cubicBezTo>
                    <a:pt x="115" y="228"/>
                    <a:pt x="115" y="188"/>
                    <a:pt x="115" y="148"/>
                  </a:cubicBezTo>
                  <a:moveTo>
                    <a:pt x="29" y="317"/>
                  </a:moveTo>
                  <a:cubicBezTo>
                    <a:pt x="28" y="317"/>
                    <a:pt x="18" y="316"/>
                    <a:pt x="16" y="318"/>
                  </a:cubicBezTo>
                  <a:cubicBezTo>
                    <a:pt x="16" y="314"/>
                    <a:pt x="17" y="307"/>
                    <a:pt x="17" y="306"/>
                  </a:cubicBezTo>
                  <a:cubicBezTo>
                    <a:pt x="17" y="304"/>
                    <a:pt x="17" y="303"/>
                    <a:pt x="17" y="301"/>
                  </a:cubicBezTo>
                  <a:cubicBezTo>
                    <a:pt x="18" y="296"/>
                    <a:pt x="18" y="291"/>
                    <a:pt x="19" y="285"/>
                  </a:cubicBezTo>
                  <a:cubicBezTo>
                    <a:pt x="19" y="269"/>
                    <a:pt x="19" y="252"/>
                    <a:pt x="19" y="235"/>
                  </a:cubicBezTo>
                  <a:cubicBezTo>
                    <a:pt x="20" y="202"/>
                    <a:pt x="18" y="169"/>
                    <a:pt x="20" y="136"/>
                  </a:cubicBezTo>
                  <a:cubicBezTo>
                    <a:pt x="20" y="125"/>
                    <a:pt x="23" y="116"/>
                    <a:pt x="21" y="105"/>
                  </a:cubicBezTo>
                  <a:cubicBezTo>
                    <a:pt x="19" y="90"/>
                    <a:pt x="21" y="77"/>
                    <a:pt x="19" y="63"/>
                  </a:cubicBezTo>
                  <a:cubicBezTo>
                    <a:pt x="18" y="51"/>
                    <a:pt x="18" y="40"/>
                    <a:pt x="15" y="29"/>
                  </a:cubicBezTo>
                  <a:cubicBezTo>
                    <a:pt x="14" y="20"/>
                    <a:pt x="12" y="21"/>
                    <a:pt x="19" y="18"/>
                  </a:cubicBezTo>
                  <a:cubicBezTo>
                    <a:pt x="26" y="15"/>
                    <a:pt x="35" y="18"/>
                    <a:pt x="43" y="18"/>
                  </a:cubicBezTo>
                  <a:cubicBezTo>
                    <a:pt x="46" y="18"/>
                    <a:pt x="53" y="16"/>
                    <a:pt x="60" y="15"/>
                  </a:cubicBezTo>
                  <a:cubicBezTo>
                    <a:pt x="58" y="41"/>
                    <a:pt x="60" y="67"/>
                    <a:pt x="59" y="93"/>
                  </a:cubicBezTo>
                  <a:cubicBezTo>
                    <a:pt x="59" y="118"/>
                    <a:pt x="56" y="143"/>
                    <a:pt x="56" y="168"/>
                  </a:cubicBezTo>
                  <a:cubicBezTo>
                    <a:pt x="56" y="192"/>
                    <a:pt x="54" y="216"/>
                    <a:pt x="54" y="241"/>
                  </a:cubicBezTo>
                  <a:cubicBezTo>
                    <a:pt x="54" y="264"/>
                    <a:pt x="46" y="291"/>
                    <a:pt x="54" y="314"/>
                  </a:cubicBezTo>
                  <a:cubicBezTo>
                    <a:pt x="54" y="314"/>
                    <a:pt x="54" y="314"/>
                    <a:pt x="54" y="314"/>
                  </a:cubicBezTo>
                  <a:cubicBezTo>
                    <a:pt x="54" y="314"/>
                    <a:pt x="54" y="314"/>
                    <a:pt x="54" y="314"/>
                  </a:cubicBezTo>
                  <a:cubicBezTo>
                    <a:pt x="52" y="314"/>
                    <a:pt x="51" y="314"/>
                    <a:pt x="49" y="314"/>
                  </a:cubicBezTo>
                  <a:cubicBezTo>
                    <a:pt x="42" y="315"/>
                    <a:pt x="36" y="317"/>
                    <a:pt x="29" y="317"/>
                  </a:cubicBezTo>
                  <a:moveTo>
                    <a:pt x="102" y="52"/>
                  </a:moveTo>
                  <a:cubicBezTo>
                    <a:pt x="102" y="70"/>
                    <a:pt x="102" y="87"/>
                    <a:pt x="102" y="105"/>
                  </a:cubicBezTo>
                  <a:cubicBezTo>
                    <a:pt x="102" y="203"/>
                    <a:pt x="102" y="203"/>
                    <a:pt x="102" y="203"/>
                  </a:cubicBezTo>
                  <a:cubicBezTo>
                    <a:pt x="102" y="231"/>
                    <a:pt x="105" y="262"/>
                    <a:pt x="101" y="289"/>
                  </a:cubicBezTo>
                  <a:cubicBezTo>
                    <a:pt x="100" y="293"/>
                    <a:pt x="101" y="302"/>
                    <a:pt x="99" y="304"/>
                  </a:cubicBezTo>
                  <a:cubicBezTo>
                    <a:pt x="96" y="312"/>
                    <a:pt x="84" y="312"/>
                    <a:pt x="77" y="313"/>
                  </a:cubicBezTo>
                  <a:cubicBezTo>
                    <a:pt x="71" y="314"/>
                    <a:pt x="65" y="314"/>
                    <a:pt x="59" y="314"/>
                  </a:cubicBezTo>
                  <a:cubicBezTo>
                    <a:pt x="59" y="314"/>
                    <a:pt x="59" y="314"/>
                    <a:pt x="59" y="314"/>
                  </a:cubicBezTo>
                  <a:cubicBezTo>
                    <a:pt x="63" y="301"/>
                    <a:pt x="61" y="288"/>
                    <a:pt x="63" y="274"/>
                  </a:cubicBezTo>
                  <a:cubicBezTo>
                    <a:pt x="64" y="263"/>
                    <a:pt x="64" y="252"/>
                    <a:pt x="64" y="241"/>
                  </a:cubicBezTo>
                  <a:cubicBezTo>
                    <a:pt x="64" y="216"/>
                    <a:pt x="66" y="192"/>
                    <a:pt x="66" y="168"/>
                  </a:cubicBezTo>
                  <a:cubicBezTo>
                    <a:pt x="66" y="117"/>
                    <a:pt x="71" y="66"/>
                    <a:pt x="67" y="14"/>
                  </a:cubicBezTo>
                  <a:cubicBezTo>
                    <a:pt x="82" y="12"/>
                    <a:pt x="100" y="11"/>
                    <a:pt x="103" y="18"/>
                  </a:cubicBezTo>
                  <a:cubicBezTo>
                    <a:pt x="105" y="21"/>
                    <a:pt x="103" y="29"/>
                    <a:pt x="103" y="32"/>
                  </a:cubicBezTo>
                  <a:cubicBezTo>
                    <a:pt x="102" y="39"/>
                    <a:pt x="103" y="46"/>
                    <a:pt x="102" y="5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chenying0907 356"/>
            <p:cNvSpPr>
              <a:spLocks noEditPoints="1"/>
            </p:cNvSpPr>
            <p:nvPr/>
          </p:nvSpPr>
          <p:spPr bwMode="auto">
            <a:xfrm>
              <a:off x="8969376" y="3390901"/>
              <a:ext cx="52388" cy="47625"/>
            </a:xfrm>
            <a:custGeom>
              <a:avLst/>
              <a:gdLst>
                <a:gd name="T0" fmla="*/ 19 w 24"/>
                <a:gd name="T1" fmla="*/ 4 h 22"/>
                <a:gd name="T2" fmla="*/ 10 w 24"/>
                <a:gd name="T3" fmla="*/ 1 h 22"/>
                <a:gd name="T4" fmla="*/ 9 w 24"/>
                <a:gd name="T5" fmla="*/ 0 h 22"/>
                <a:gd name="T6" fmla="*/ 8 w 24"/>
                <a:gd name="T7" fmla="*/ 1 h 22"/>
                <a:gd name="T8" fmla="*/ 4 w 24"/>
                <a:gd name="T9" fmla="*/ 4 h 22"/>
                <a:gd name="T10" fmla="*/ 3 w 24"/>
                <a:gd name="T11" fmla="*/ 4 h 22"/>
                <a:gd name="T12" fmla="*/ 3 w 24"/>
                <a:gd name="T13" fmla="*/ 5 h 22"/>
                <a:gd name="T14" fmla="*/ 0 w 24"/>
                <a:gd name="T15" fmla="*/ 13 h 22"/>
                <a:gd name="T16" fmla="*/ 12 w 24"/>
                <a:gd name="T17" fmla="*/ 20 h 22"/>
                <a:gd name="T18" fmla="*/ 19 w 24"/>
                <a:gd name="T19" fmla="*/ 4 h 22"/>
                <a:gd name="T20" fmla="*/ 10 w 24"/>
                <a:gd name="T21" fmla="*/ 14 h 22"/>
                <a:gd name="T22" fmla="*/ 4 w 24"/>
                <a:gd name="T23" fmla="*/ 10 h 22"/>
                <a:gd name="T24" fmla="*/ 4 w 24"/>
                <a:gd name="T25" fmla="*/ 8 h 22"/>
                <a:gd name="T26" fmla="*/ 11 w 24"/>
                <a:gd name="T27" fmla="*/ 10 h 22"/>
                <a:gd name="T28" fmla="*/ 13 w 24"/>
                <a:gd name="T29" fmla="*/ 11 h 22"/>
                <a:gd name="T30" fmla="*/ 10 w 24"/>
                <a:gd name="T3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22">
                  <a:moveTo>
                    <a:pt x="19" y="4"/>
                  </a:moveTo>
                  <a:cubicBezTo>
                    <a:pt x="17" y="2"/>
                    <a:pt x="14" y="1"/>
                    <a:pt x="10" y="1"/>
                  </a:cubicBezTo>
                  <a:cubicBezTo>
                    <a:pt x="10" y="0"/>
                    <a:pt x="10" y="0"/>
                    <a:pt x="9" y="0"/>
                  </a:cubicBezTo>
                  <a:cubicBezTo>
                    <a:pt x="9" y="0"/>
                    <a:pt x="8" y="1"/>
                    <a:pt x="8" y="1"/>
                  </a:cubicBezTo>
                  <a:cubicBezTo>
                    <a:pt x="6" y="1"/>
                    <a:pt x="4" y="2"/>
                    <a:pt x="4" y="4"/>
                  </a:cubicBezTo>
                  <a:cubicBezTo>
                    <a:pt x="4" y="4"/>
                    <a:pt x="3" y="4"/>
                    <a:pt x="3" y="4"/>
                  </a:cubicBezTo>
                  <a:cubicBezTo>
                    <a:pt x="3" y="4"/>
                    <a:pt x="3" y="5"/>
                    <a:pt x="3" y="5"/>
                  </a:cubicBezTo>
                  <a:cubicBezTo>
                    <a:pt x="1" y="7"/>
                    <a:pt x="0" y="10"/>
                    <a:pt x="0" y="13"/>
                  </a:cubicBezTo>
                  <a:cubicBezTo>
                    <a:pt x="1" y="19"/>
                    <a:pt x="7" y="22"/>
                    <a:pt x="12" y="20"/>
                  </a:cubicBezTo>
                  <a:cubicBezTo>
                    <a:pt x="19" y="18"/>
                    <a:pt x="24" y="10"/>
                    <a:pt x="19" y="4"/>
                  </a:cubicBezTo>
                  <a:moveTo>
                    <a:pt x="10" y="14"/>
                  </a:moveTo>
                  <a:cubicBezTo>
                    <a:pt x="7" y="15"/>
                    <a:pt x="4" y="13"/>
                    <a:pt x="4" y="10"/>
                  </a:cubicBezTo>
                  <a:cubicBezTo>
                    <a:pt x="4" y="9"/>
                    <a:pt x="4" y="9"/>
                    <a:pt x="4" y="8"/>
                  </a:cubicBezTo>
                  <a:cubicBezTo>
                    <a:pt x="6" y="10"/>
                    <a:pt x="9" y="10"/>
                    <a:pt x="11" y="10"/>
                  </a:cubicBezTo>
                  <a:cubicBezTo>
                    <a:pt x="12" y="10"/>
                    <a:pt x="13" y="10"/>
                    <a:pt x="13" y="11"/>
                  </a:cubicBezTo>
                  <a:cubicBezTo>
                    <a:pt x="13" y="12"/>
                    <a:pt x="10" y="14"/>
                    <a:pt x="10" y="1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chenying0907 357"/>
            <p:cNvSpPr>
              <a:spLocks noEditPoints="1"/>
            </p:cNvSpPr>
            <p:nvPr/>
          </p:nvSpPr>
          <p:spPr bwMode="auto">
            <a:xfrm>
              <a:off x="8139114" y="3179764"/>
              <a:ext cx="584200" cy="488950"/>
            </a:xfrm>
            <a:custGeom>
              <a:avLst/>
              <a:gdLst>
                <a:gd name="T0" fmla="*/ 267 w 272"/>
                <a:gd name="T1" fmla="*/ 58 h 228"/>
                <a:gd name="T2" fmla="*/ 257 w 272"/>
                <a:gd name="T3" fmla="*/ 12 h 228"/>
                <a:gd name="T4" fmla="*/ 212 w 272"/>
                <a:gd name="T5" fmla="*/ 3 h 228"/>
                <a:gd name="T6" fmla="*/ 178 w 272"/>
                <a:gd name="T7" fmla="*/ 1 h 228"/>
                <a:gd name="T8" fmla="*/ 147 w 272"/>
                <a:gd name="T9" fmla="*/ 4 h 228"/>
                <a:gd name="T10" fmla="*/ 116 w 272"/>
                <a:gd name="T11" fmla="*/ 9 h 228"/>
                <a:gd name="T12" fmla="*/ 79 w 272"/>
                <a:gd name="T13" fmla="*/ 11 h 228"/>
                <a:gd name="T14" fmla="*/ 5 w 272"/>
                <a:gd name="T15" fmla="*/ 34 h 228"/>
                <a:gd name="T16" fmla="*/ 3 w 272"/>
                <a:gd name="T17" fmla="*/ 78 h 228"/>
                <a:gd name="T18" fmla="*/ 3 w 272"/>
                <a:gd name="T19" fmla="*/ 143 h 228"/>
                <a:gd name="T20" fmla="*/ 8 w 272"/>
                <a:gd name="T21" fmla="*/ 200 h 228"/>
                <a:gd name="T22" fmla="*/ 21 w 272"/>
                <a:gd name="T23" fmla="*/ 219 h 228"/>
                <a:gd name="T24" fmla="*/ 63 w 272"/>
                <a:gd name="T25" fmla="*/ 224 h 228"/>
                <a:gd name="T26" fmla="*/ 118 w 272"/>
                <a:gd name="T27" fmla="*/ 225 h 228"/>
                <a:gd name="T28" fmla="*/ 145 w 272"/>
                <a:gd name="T29" fmla="*/ 228 h 228"/>
                <a:gd name="T30" fmla="*/ 173 w 272"/>
                <a:gd name="T31" fmla="*/ 225 h 228"/>
                <a:gd name="T32" fmla="*/ 235 w 272"/>
                <a:gd name="T33" fmla="*/ 218 h 228"/>
                <a:gd name="T34" fmla="*/ 267 w 272"/>
                <a:gd name="T35" fmla="*/ 167 h 228"/>
                <a:gd name="T36" fmla="*/ 267 w 272"/>
                <a:gd name="T37" fmla="*/ 58 h 228"/>
                <a:gd name="T38" fmla="*/ 255 w 272"/>
                <a:gd name="T39" fmla="*/ 156 h 228"/>
                <a:gd name="T40" fmla="*/ 252 w 272"/>
                <a:gd name="T41" fmla="*/ 187 h 228"/>
                <a:gd name="T42" fmla="*/ 213 w 272"/>
                <a:gd name="T43" fmla="*/ 209 h 228"/>
                <a:gd name="T44" fmla="*/ 166 w 272"/>
                <a:gd name="T45" fmla="*/ 214 h 228"/>
                <a:gd name="T46" fmla="*/ 141 w 272"/>
                <a:gd name="T47" fmla="*/ 215 h 228"/>
                <a:gd name="T48" fmla="*/ 121 w 272"/>
                <a:gd name="T49" fmla="*/ 213 h 228"/>
                <a:gd name="T50" fmla="*/ 40 w 272"/>
                <a:gd name="T51" fmla="*/ 211 h 228"/>
                <a:gd name="T52" fmla="*/ 19 w 272"/>
                <a:gd name="T53" fmla="*/ 197 h 228"/>
                <a:gd name="T54" fmla="*/ 17 w 272"/>
                <a:gd name="T55" fmla="*/ 177 h 228"/>
                <a:gd name="T56" fmla="*/ 14 w 272"/>
                <a:gd name="T57" fmla="*/ 127 h 228"/>
                <a:gd name="T58" fmla="*/ 14 w 272"/>
                <a:gd name="T59" fmla="*/ 81 h 228"/>
                <a:gd name="T60" fmla="*/ 17 w 272"/>
                <a:gd name="T61" fmla="*/ 35 h 228"/>
                <a:gd name="T62" fmla="*/ 73 w 272"/>
                <a:gd name="T63" fmla="*/ 22 h 228"/>
                <a:gd name="T64" fmla="*/ 110 w 272"/>
                <a:gd name="T65" fmla="*/ 20 h 228"/>
                <a:gd name="T66" fmla="*/ 116 w 272"/>
                <a:gd name="T67" fmla="*/ 21 h 228"/>
                <a:gd name="T68" fmla="*/ 118 w 272"/>
                <a:gd name="T69" fmla="*/ 20 h 228"/>
                <a:gd name="T70" fmla="*/ 153 w 272"/>
                <a:gd name="T71" fmla="*/ 18 h 228"/>
                <a:gd name="T72" fmla="*/ 171 w 272"/>
                <a:gd name="T73" fmla="*/ 14 h 228"/>
                <a:gd name="T74" fmla="*/ 198 w 272"/>
                <a:gd name="T75" fmla="*/ 14 h 228"/>
                <a:gd name="T76" fmla="*/ 222 w 272"/>
                <a:gd name="T77" fmla="*/ 16 h 228"/>
                <a:gd name="T78" fmla="*/ 241 w 272"/>
                <a:gd name="T79" fmla="*/ 18 h 228"/>
                <a:gd name="T80" fmla="*/ 255 w 272"/>
                <a:gd name="T81" fmla="*/ 59 h 228"/>
                <a:gd name="T82" fmla="*/ 255 w 272"/>
                <a:gd name="T83"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2" h="228">
                  <a:moveTo>
                    <a:pt x="267" y="58"/>
                  </a:moveTo>
                  <a:cubicBezTo>
                    <a:pt x="265" y="44"/>
                    <a:pt x="269" y="22"/>
                    <a:pt x="257" y="12"/>
                  </a:cubicBezTo>
                  <a:cubicBezTo>
                    <a:pt x="247" y="2"/>
                    <a:pt x="225" y="4"/>
                    <a:pt x="212" y="3"/>
                  </a:cubicBezTo>
                  <a:cubicBezTo>
                    <a:pt x="200" y="2"/>
                    <a:pt x="189" y="0"/>
                    <a:pt x="178" y="1"/>
                  </a:cubicBezTo>
                  <a:cubicBezTo>
                    <a:pt x="167" y="1"/>
                    <a:pt x="157" y="3"/>
                    <a:pt x="147" y="4"/>
                  </a:cubicBezTo>
                  <a:cubicBezTo>
                    <a:pt x="136" y="4"/>
                    <a:pt x="125" y="4"/>
                    <a:pt x="116" y="9"/>
                  </a:cubicBezTo>
                  <a:cubicBezTo>
                    <a:pt x="104" y="10"/>
                    <a:pt x="91" y="10"/>
                    <a:pt x="79" y="11"/>
                  </a:cubicBezTo>
                  <a:cubicBezTo>
                    <a:pt x="57" y="13"/>
                    <a:pt x="15" y="9"/>
                    <a:pt x="5" y="34"/>
                  </a:cubicBezTo>
                  <a:cubicBezTo>
                    <a:pt x="0" y="47"/>
                    <a:pt x="3" y="64"/>
                    <a:pt x="3" y="78"/>
                  </a:cubicBezTo>
                  <a:cubicBezTo>
                    <a:pt x="3" y="100"/>
                    <a:pt x="3" y="122"/>
                    <a:pt x="3" y="143"/>
                  </a:cubicBezTo>
                  <a:cubicBezTo>
                    <a:pt x="3" y="162"/>
                    <a:pt x="6" y="181"/>
                    <a:pt x="8" y="200"/>
                  </a:cubicBezTo>
                  <a:cubicBezTo>
                    <a:pt x="9" y="209"/>
                    <a:pt x="12" y="215"/>
                    <a:pt x="21" y="219"/>
                  </a:cubicBezTo>
                  <a:cubicBezTo>
                    <a:pt x="33" y="225"/>
                    <a:pt x="50" y="223"/>
                    <a:pt x="63" y="224"/>
                  </a:cubicBezTo>
                  <a:cubicBezTo>
                    <a:pt x="81" y="226"/>
                    <a:pt x="100" y="225"/>
                    <a:pt x="118" y="225"/>
                  </a:cubicBezTo>
                  <a:cubicBezTo>
                    <a:pt x="128" y="225"/>
                    <a:pt x="136" y="227"/>
                    <a:pt x="145" y="228"/>
                  </a:cubicBezTo>
                  <a:cubicBezTo>
                    <a:pt x="155" y="228"/>
                    <a:pt x="164" y="226"/>
                    <a:pt x="173" y="225"/>
                  </a:cubicBezTo>
                  <a:cubicBezTo>
                    <a:pt x="194" y="224"/>
                    <a:pt x="214" y="221"/>
                    <a:pt x="235" y="218"/>
                  </a:cubicBezTo>
                  <a:cubicBezTo>
                    <a:pt x="262" y="214"/>
                    <a:pt x="265" y="190"/>
                    <a:pt x="267" y="167"/>
                  </a:cubicBezTo>
                  <a:cubicBezTo>
                    <a:pt x="269" y="130"/>
                    <a:pt x="272" y="94"/>
                    <a:pt x="267" y="58"/>
                  </a:cubicBezTo>
                  <a:moveTo>
                    <a:pt x="255" y="156"/>
                  </a:moveTo>
                  <a:cubicBezTo>
                    <a:pt x="254" y="167"/>
                    <a:pt x="255" y="177"/>
                    <a:pt x="252" y="187"/>
                  </a:cubicBezTo>
                  <a:cubicBezTo>
                    <a:pt x="248" y="207"/>
                    <a:pt x="229" y="205"/>
                    <a:pt x="213" y="209"/>
                  </a:cubicBezTo>
                  <a:cubicBezTo>
                    <a:pt x="197" y="212"/>
                    <a:pt x="182" y="213"/>
                    <a:pt x="166" y="214"/>
                  </a:cubicBezTo>
                  <a:cubicBezTo>
                    <a:pt x="158" y="214"/>
                    <a:pt x="149" y="216"/>
                    <a:pt x="141" y="215"/>
                  </a:cubicBezTo>
                  <a:cubicBezTo>
                    <a:pt x="134" y="215"/>
                    <a:pt x="128" y="213"/>
                    <a:pt x="121" y="213"/>
                  </a:cubicBezTo>
                  <a:cubicBezTo>
                    <a:pt x="94" y="214"/>
                    <a:pt x="67" y="213"/>
                    <a:pt x="40" y="211"/>
                  </a:cubicBezTo>
                  <a:cubicBezTo>
                    <a:pt x="29" y="211"/>
                    <a:pt x="23" y="209"/>
                    <a:pt x="19" y="197"/>
                  </a:cubicBezTo>
                  <a:cubicBezTo>
                    <a:pt x="17" y="192"/>
                    <a:pt x="18" y="183"/>
                    <a:pt x="17" y="177"/>
                  </a:cubicBezTo>
                  <a:cubicBezTo>
                    <a:pt x="15" y="160"/>
                    <a:pt x="14" y="144"/>
                    <a:pt x="14" y="127"/>
                  </a:cubicBezTo>
                  <a:cubicBezTo>
                    <a:pt x="14" y="112"/>
                    <a:pt x="14" y="97"/>
                    <a:pt x="14" y="81"/>
                  </a:cubicBezTo>
                  <a:cubicBezTo>
                    <a:pt x="14" y="70"/>
                    <a:pt x="10" y="46"/>
                    <a:pt x="17" y="35"/>
                  </a:cubicBezTo>
                  <a:cubicBezTo>
                    <a:pt x="26" y="22"/>
                    <a:pt x="59" y="23"/>
                    <a:pt x="73" y="22"/>
                  </a:cubicBezTo>
                  <a:cubicBezTo>
                    <a:pt x="86" y="21"/>
                    <a:pt x="97" y="20"/>
                    <a:pt x="110" y="20"/>
                  </a:cubicBezTo>
                  <a:cubicBezTo>
                    <a:pt x="111" y="21"/>
                    <a:pt x="114" y="22"/>
                    <a:pt x="116" y="21"/>
                  </a:cubicBezTo>
                  <a:cubicBezTo>
                    <a:pt x="117" y="20"/>
                    <a:pt x="117" y="20"/>
                    <a:pt x="118" y="20"/>
                  </a:cubicBezTo>
                  <a:cubicBezTo>
                    <a:pt x="130" y="19"/>
                    <a:pt x="141" y="16"/>
                    <a:pt x="153" y="18"/>
                  </a:cubicBezTo>
                  <a:cubicBezTo>
                    <a:pt x="160" y="19"/>
                    <a:pt x="165" y="18"/>
                    <a:pt x="171" y="14"/>
                  </a:cubicBezTo>
                  <a:cubicBezTo>
                    <a:pt x="180" y="13"/>
                    <a:pt x="189" y="13"/>
                    <a:pt x="198" y="14"/>
                  </a:cubicBezTo>
                  <a:cubicBezTo>
                    <a:pt x="206" y="14"/>
                    <a:pt x="214" y="15"/>
                    <a:pt x="222" y="16"/>
                  </a:cubicBezTo>
                  <a:cubicBezTo>
                    <a:pt x="226" y="17"/>
                    <a:pt x="237" y="16"/>
                    <a:pt x="241" y="18"/>
                  </a:cubicBezTo>
                  <a:cubicBezTo>
                    <a:pt x="256" y="26"/>
                    <a:pt x="253" y="45"/>
                    <a:pt x="255" y="59"/>
                  </a:cubicBezTo>
                  <a:cubicBezTo>
                    <a:pt x="259" y="91"/>
                    <a:pt x="259" y="124"/>
                    <a:pt x="255" y="15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chenying0907 358"/>
            <p:cNvSpPr>
              <a:spLocks/>
            </p:cNvSpPr>
            <p:nvPr/>
          </p:nvSpPr>
          <p:spPr bwMode="auto">
            <a:xfrm>
              <a:off x="8085139" y="3159126"/>
              <a:ext cx="117475" cy="219075"/>
            </a:xfrm>
            <a:custGeom>
              <a:avLst/>
              <a:gdLst>
                <a:gd name="T0" fmla="*/ 53 w 55"/>
                <a:gd name="T1" fmla="*/ 1 h 102"/>
                <a:gd name="T2" fmla="*/ 46 w 55"/>
                <a:gd name="T3" fmla="*/ 13 h 102"/>
                <a:gd name="T4" fmla="*/ 35 w 55"/>
                <a:gd name="T5" fmla="*/ 28 h 102"/>
                <a:gd name="T6" fmla="*/ 21 w 55"/>
                <a:gd name="T7" fmla="*/ 53 h 102"/>
                <a:gd name="T8" fmla="*/ 0 w 55"/>
                <a:gd name="T9" fmla="*/ 101 h 102"/>
                <a:gd name="T10" fmla="*/ 2 w 55"/>
                <a:gd name="T11" fmla="*/ 101 h 102"/>
                <a:gd name="T12" fmla="*/ 26 w 55"/>
                <a:gd name="T13" fmla="*/ 51 h 102"/>
                <a:gd name="T14" fmla="*/ 40 w 55"/>
                <a:gd name="T15" fmla="*/ 24 h 102"/>
                <a:gd name="T16" fmla="*/ 54 w 55"/>
                <a:gd name="T17" fmla="*/ 1 h 102"/>
                <a:gd name="T18" fmla="*/ 53 w 55"/>
                <a:gd name="T19"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02">
                  <a:moveTo>
                    <a:pt x="53" y="1"/>
                  </a:moveTo>
                  <a:cubicBezTo>
                    <a:pt x="50" y="4"/>
                    <a:pt x="49" y="9"/>
                    <a:pt x="46" y="13"/>
                  </a:cubicBezTo>
                  <a:cubicBezTo>
                    <a:pt x="43" y="18"/>
                    <a:pt x="38" y="23"/>
                    <a:pt x="35" y="28"/>
                  </a:cubicBezTo>
                  <a:cubicBezTo>
                    <a:pt x="29" y="36"/>
                    <a:pt x="27" y="45"/>
                    <a:pt x="21" y="53"/>
                  </a:cubicBezTo>
                  <a:cubicBezTo>
                    <a:pt x="12" y="67"/>
                    <a:pt x="2" y="85"/>
                    <a:pt x="0" y="101"/>
                  </a:cubicBezTo>
                  <a:cubicBezTo>
                    <a:pt x="0" y="102"/>
                    <a:pt x="1" y="102"/>
                    <a:pt x="2" y="101"/>
                  </a:cubicBezTo>
                  <a:cubicBezTo>
                    <a:pt x="6" y="83"/>
                    <a:pt x="16" y="66"/>
                    <a:pt x="26" y="51"/>
                  </a:cubicBezTo>
                  <a:cubicBezTo>
                    <a:pt x="31" y="42"/>
                    <a:pt x="34" y="33"/>
                    <a:pt x="40" y="24"/>
                  </a:cubicBezTo>
                  <a:cubicBezTo>
                    <a:pt x="46" y="17"/>
                    <a:pt x="49" y="9"/>
                    <a:pt x="54" y="1"/>
                  </a:cubicBezTo>
                  <a:cubicBezTo>
                    <a:pt x="55" y="1"/>
                    <a:pt x="53" y="0"/>
                    <a:pt x="5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chenying0907 359"/>
            <p:cNvSpPr>
              <a:spLocks/>
            </p:cNvSpPr>
            <p:nvPr/>
          </p:nvSpPr>
          <p:spPr bwMode="auto">
            <a:xfrm>
              <a:off x="8096251" y="3194051"/>
              <a:ext cx="130175" cy="231775"/>
            </a:xfrm>
            <a:custGeom>
              <a:avLst/>
              <a:gdLst>
                <a:gd name="T0" fmla="*/ 57 w 61"/>
                <a:gd name="T1" fmla="*/ 2 h 108"/>
                <a:gd name="T2" fmla="*/ 43 w 61"/>
                <a:gd name="T3" fmla="*/ 25 h 108"/>
                <a:gd name="T4" fmla="*/ 28 w 61"/>
                <a:gd name="T5" fmla="*/ 53 h 108"/>
                <a:gd name="T6" fmla="*/ 11 w 61"/>
                <a:gd name="T7" fmla="*/ 83 h 108"/>
                <a:gd name="T8" fmla="*/ 0 w 61"/>
                <a:gd name="T9" fmla="*/ 107 h 108"/>
                <a:gd name="T10" fmla="*/ 2 w 61"/>
                <a:gd name="T11" fmla="*/ 108 h 108"/>
                <a:gd name="T12" fmla="*/ 29 w 61"/>
                <a:gd name="T13" fmla="*/ 59 h 108"/>
                <a:gd name="T14" fmla="*/ 44 w 61"/>
                <a:gd name="T15" fmla="*/ 29 h 108"/>
                <a:gd name="T16" fmla="*/ 59 w 61"/>
                <a:gd name="T17" fmla="*/ 4 h 108"/>
                <a:gd name="T18" fmla="*/ 57 w 61"/>
                <a:gd name="T19" fmla="*/ 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08">
                  <a:moveTo>
                    <a:pt x="57" y="2"/>
                  </a:moveTo>
                  <a:cubicBezTo>
                    <a:pt x="52" y="8"/>
                    <a:pt x="48" y="17"/>
                    <a:pt x="43" y="25"/>
                  </a:cubicBezTo>
                  <a:cubicBezTo>
                    <a:pt x="37" y="34"/>
                    <a:pt x="32" y="43"/>
                    <a:pt x="28" y="53"/>
                  </a:cubicBezTo>
                  <a:cubicBezTo>
                    <a:pt x="23" y="64"/>
                    <a:pt x="17" y="73"/>
                    <a:pt x="11" y="83"/>
                  </a:cubicBezTo>
                  <a:cubicBezTo>
                    <a:pt x="7" y="91"/>
                    <a:pt x="1" y="98"/>
                    <a:pt x="0" y="107"/>
                  </a:cubicBezTo>
                  <a:cubicBezTo>
                    <a:pt x="0" y="108"/>
                    <a:pt x="2" y="108"/>
                    <a:pt x="2" y="108"/>
                  </a:cubicBezTo>
                  <a:cubicBezTo>
                    <a:pt x="6" y="90"/>
                    <a:pt x="22" y="75"/>
                    <a:pt x="29" y="59"/>
                  </a:cubicBezTo>
                  <a:cubicBezTo>
                    <a:pt x="33" y="48"/>
                    <a:pt x="38" y="39"/>
                    <a:pt x="44" y="29"/>
                  </a:cubicBezTo>
                  <a:cubicBezTo>
                    <a:pt x="49" y="21"/>
                    <a:pt x="53" y="11"/>
                    <a:pt x="59" y="4"/>
                  </a:cubicBezTo>
                  <a:cubicBezTo>
                    <a:pt x="61" y="2"/>
                    <a:pt x="59" y="0"/>
                    <a:pt x="57"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chenying0907 360"/>
            <p:cNvSpPr>
              <a:spLocks/>
            </p:cNvSpPr>
            <p:nvPr/>
          </p:nvSpPr>
          <p:spPr bwMode="auto">
            <a:xfrm>
              <a:off x="8104189" y="3211514"/>
              <a:ext cx="149225" cy="292100"/>
            </a:xfrm>
            <a:custGeom>
              <a:avLst/>
              <a:gdLst>
                <a:gd name="T0" fmla="*/ 66 w 69"/>
                <a:gd name="T1" fmla="*/ 1 h 136"/>
                <a:gd name="T2" fmla="*/ 59 w 69"/>
                <a:gd name="T3" fmla="*/ 16 h 136"/>
                <a:gd name="T4" fmla="*/ 50 w 69"/>
                <a:gd name="T5" fmla="*/ 35 h 136"/>
                <a:gd name="T6" fmla="*/ 41 w 69"/>
                <a:gd name="T7" fmla="*/ 53 h 136"/>
                <a:gd name="T8" fmla="*/ 28 w 69"/>
                <a:gd name="T9" fmla="*/ 72 h 136"/>
                <a:gd name="T10" fmla="*/ 9 w 69"/>
                <a:gd name="T11" fmla="*/ 111 h 136"/>
                <a:gd name="T12" fmla="*/ 1 w 69"/>
                <a:gd name="T13" fmla="*/ 135 h 136"/>
                <a:gd name="T14" fmla="*/ 3 w 69"/>
                <a:gd name="T15" fmla="*/ 134 h 136"/>
                <a:gd name="T16" fmla="*/ 13 w 69"/>
                <a:gd name="T17" fmla="*/ 108 h 136"/>
                <a:gd name="T18" fmla="*/ 35 w 69"/>
                <a:gd name="T19" fmla="*/ 67 h 136"/>
                <a:gd name="T20" fmla="*/ 54 w 69"/>
                <a:gd name="T21" fmla="*/ 34 h 136"/>
                <a:gd name="T22" fmla="*/ 68 w 69"/>
                <a:gd name="T23" fmla="*/ 3 h 136"/>
                <a:gd name="T24" fmla="*/ 66 w 69"/>
                <a:gd name="T25" fmla="*/ 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36">
                  <a:moveTo>
                    <a:pt x="66" y="1"/>
                  </a:moveTo>
                  <a:cubicBezTo>
                    <a:pt x="63" y="6"/>
                    <a:pt x="61" y="11"/>
                    <a:pt x="59" y="16"/>
                  </a:cubicBezTo>
                  <a:cubicBezTo>
                    <a:pt x="57" y="23"/>
                    <a:pt x="53" y="29"/>
                    <a:pt x="50" y="35"/>
                  </a:cubicBezTo>
                  <a:cubicBezTo>
                    <a:pt x="46" y="41"/>
                    <a:pt x="44" y="47"/>
                    <a:pt x="41" y="53"/>
                  </a:cubicBezTo>
                  <a:cubicBezTo>
                    <a:pt x="37" y="60"/>
                    <a:pt x="32" y="66"/>
                    <a:pt x="28" y="72"/>
                  </a:cubicBezTo>
                  <a:cubicBezTo>
                    <a:pt x="19" y="84"/>
                    <a:pt x="15" y="98"/>
                    <a:pt x="9" y="111"/>
                  </a:cubicBezTo>
                  <a:cubicBezTo>
                    <a:pt x="5" y="118"/>
                    <a:pt x="0" y="126"/>
                    <a:pt x="1" y="135"/>
                  </a:cubicBezTo>
                  <a:cubicBezTo>
                    <a:pt x="1" y="136"/>
                    <a:pt x="3" y="136"/>
                    <a:pt x="3" y="134"/>
                  </a:cubicBezTo>
                  <a:cubicBezTo>
                    <a:pt x="3" y="125"/>
                    <a:pt x="10" y="116"/>
                    <a:pt x="13" y="108"/>
                  </a:cubicBezTo>
                  <a:cubicBezTo>
                    <a:pt x="20" y="94"/>
                    <a:pt x="25" y="80"/>
                    <a:pt x="35" y="67"/>
                  </a:cubicBezTo>
                  <a:cubicBezTo>
                    <a:pt x="42" y="57"/>
                    <a:pt x="47" y="45"/>
                    <a:pt x="54" y="34"/>
                  </a:cubicBezTo>
                  <a:cubicBezTo>
                    <a:pt x="60" y="24"/>
                    <a:pt x="61" y="12"/>
                    <a:pt x="68" y="3"/>
                  </a:cubicBezTo>
                  <a:cubicBezTo>
                    <a:pt x="69" y="1"/>
                    <a:pt x="67" y="0"/>
                    <a:pt x="6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chenying0907 361"/>
            <p:cNvSpPr>
              <a:spLocks/>
            </p:cNvSpPr>
            <p:nvPr/>
          </p:nvSpPr>
          <p:spPr bwMode="auto">
            <a:xfrm>
              <a:off x="8115301" y="3303589"/>
              <a:ext cx="127000" cy="250825"/>
            </a:xfrm>
            <a:custGeom>
              <a:avLst/>
              <a:gdLst>
                <a:gd name="T0" fmla="*/ 56 w 59"/>
                <a:gd name="T1" fmla="*/ 1 h 117"/>
                <a:gd name="T2" fmla="*/ 47 w 59"/>
                <a:gd name="T3" fmla="*/ 20 h 117"/>
                <a:gd name="T4" fmla="*/ 39 w 59"/>
                <a:gd name="T5" fmla="*/ 33 h 117"/>
                <a:gd name="T6" fmla="*/ 33 w 59"/>
                <a:gd name="T7" fmla="*/ 49 h 117"/>
                <a:gd name="T8" fmla="*/ 25 w 59"/>
                <a:gd name="T9" fmla="*/ 65 h 117"/>
                <a:gd name="T10" fmla="*/ 10 w 59"/>
                <a:gd name="T11" fmla="*/ 94 h 117"/>
                <a:gd name="T12" fmla="*/ 1 w 59"/>
                <a:gd name="T13" fmla="*/ 115 h 117"/>
                <a:gd name="T14" fmla="*/ 3 w 59"/>
                <a:gd name="T15" fmla="*/ 116 h 117"/>
                <a:gd name="T16" fmla="*/ 5 w 59"/>
                <a:gd name="T17" fmla="*/ 115 h 117"/>
                <a:gd name="T18" fmla="*/ 4 w 59"/>
                <a:gd name="T19" fmla="*/ 113 h 117"/>
                <a:gd name="T20" fmla="*/ 3 w 59"/>
                <a:gd name="T21" fmla="*/ 113 h 117"/>
                <a:gd name="T22" fmla="*/ 16 w 59"/>
                <a:gd name="T23" fmla="*/ 89 h 117"/>
                <a:gd name="T24" fmla="*/ 31 w 59"/>
                <a:gd name="T25" fmla="*/ 59 h 117"/>
                <a:gd name="T26" fmla="*/ 43 w 59"/>
                <a:gd name="T27" fmla="*/ 31 h 117"/>
                <a:gd name="T28" fmla="*/ 58 w 59"/>
                <a:gd name="T29" fmla="*/ 2 h 117"/>
                <a:gd name="T30" fmla="*/ 56 w 59"/>
                <a:gd name="T31"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117">
                  <a:moveTo>
                    <a:pt x="56" y="1"/>
                  </a:moveTo>
                  <a:cubicBezTo>
                    <a:pt x="53" y="8"/>
                    <a:pt x="50" y="14"/>
                    <a:pt x="47" y="20"/>
                  </a:cubicBezTo>
                  <a:cubicBezTo>
                    <a:pt x="44" y="25"/>
                    <a:pt x="41" y="29"/>
                    <a:pt x="39" y="33"/>
                  </a:cubicBezTo>
                  <a:cubicBezTo>
                    <a:pt x="36" y="38"/>
                    <a:pt x="35" y="44"/>
                    <a:pt x="33" y="49"/>
                  </a:cubicBezTo>
                  <a:cubicBezTo>
                    <a:pt x="31" y="54"/>
                    <a:pt x="28" y="60"/>
                    <a:pt x="25" y="65"/>
                  </a:cubicBezTo>
                  <a:cubicBezTo>
                    <a:pt x="20" y="75"/>
                    <a:pt x="16" y="85"/>
                    <a:pt x="10" y="94"/>
                  </a:cubicBezTo>
                  <a:cubicBezTo>
                    <a:pt x="6" y="101"/>
                    <a:pt x="0" y="107"/>
                    <a:pt x="1" y="115"/>
                  </a:cubicBezTo>
                  <a:cubicBezTo>
                    <a:pt x="1" y="117"/>
                    <a:pt x="2" y="117"/>
                    <a:pt x="3" y="116"/>
                  </a:cubicBezTo>
                  <a:cubicBezTo>
                    <a:pt x="3" y="116"/>
                    <a:pt x="4" y="115"/>
                    <a:pt x="5" y="115"/>
                  </a:cubicBezTo>
                  <a:cubicBezTo>
                    <a:pt x="5" y="114"/>
                    <a:pt x="5" y="113"/>
                    <a:pt x="4" y="113"/>
                  </a:cubicBezTo>
                  <a:cubicBezTo>
                    <a:pt x="4" y="113"/>
                    <a:pt x="4" y="113"/>
                    <a:pt x="3" y="113"/>
                  </a:cubicBezTo>
                  <a:cubicBezTo>
                    <a:pt x="6" y="104"/>
                    <a:pt x="12" y="97"/>
                    <a:pt x="16" y="89"/>
                  </a:cubicBezTo>
                  <a:cubicBezTo>
                    <a:pt x="22" y="79"/>
                    <a:pt x="26" y="69"/>
                    <a:pt x="31" y="59"/>
                  </a:cubicBezTo>
                  <a:cubicBezTo>
                    <a:pt x="35" y="50"/>
                    <a:pt x="38" y="39"/>
                    <a:pt x="43" y="31"/>
                  </a:cubicBezTo>
                  <a:cubicBezTo>
                    <a:pt x="49" y="21"/>
                    <a:pt x="54" y="12"/>
                    <a:pt x="58" y="2"/>
                  </a:cubicBezTo>
                  <a:cubicBezTo>
                    <a:pt x="59" y="0"/>
                    <a:pt x="56" y="0"/>
                    <a:pt x="5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chenying0907 362"/>
            <p:cNvSpPr>
              <a:spLocks/>
            </p:cNvSpPr>
            <p:nvPr/>
          </p:nvSpPr>
          <p:spPr bwMode="auto">
            <a:xfrm>
              <a:off x="8116889" y="3357564"/>
              <a:ext cx="150813" cy="282575"/>
            </a:xfrm>
            <a:custGeom>
              <a:avLst/>
              <a:gdLst>
                <a:gd name="T0" fmla="*/ 67 w 70"/>
                <a:gd name="T1" fmla="*/ 1 h 132"/>
                <a:gd name="T2" fmla="*/ 30 w 70"/>
                <a:gd name="T3" fmla="*/ 71 h 132"/>
                <a:gd name="T4" fmla="*/ 13 w 70"/>
                <a:gd name="T5" fmla="*/ 104 h 132"/>
                <a:gd name="T6" fmla="*/ 0 w 70"/>
                <a:gd name="T7" fmla="*/ 131 h 132"/>
                <a:gd name="T8" fmla="*/ 2 w 70"/>
                <a:gd name="T9" fmla="*/ 132 h 132"/>
                <a:gd name="T10" fmla="*/ 19 w 70"/>
                <a:gd name="T11" fmla="*/ 99 h 132"/>
                <a:gd name="T12" fmla="*/ 36 w 70"/>
                <a:gd name="T13" fmla="*/ 65 h 132"/>
                <a:gd name="T14" fmla="*/ 69 w 70"/>
                <a:gd name="T15" fmla="*/ 2 h 132"/>
                <a:gd name="T16" fmla="*/ 67 w 70"/>
                <a:gd name="T17" fmla="*/ 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132">
                  <a:moveTo>
                    <a:pt x="67" y="1"/>
                  </a:moveTo>
                  <a:cubicBezTo>
                    <a:pt x="58" y="26"/>
                    <a:pt x="42" y="48"/>
                    <a:pt x="30" y="71"/>
                  </a:cubicBezTo>
                  <a:cubicBezTo>
                    <a:pt x="24" y="82"/>
                    <a:pt x="19" y="93"/>
                    <a:pt x="13" y="104"/>
                  </a:cubicBezTo>
                  <a:cubicBezTo>
                    <a:pt x="8" y="112"/>
                    <a:pt x="1" y="122"/>
                    <a:pt x="0" y="131"/>
                  </a:cubicBezTo>
                  <a:cubicBezTo>
                    <a:pt x="0" y="132"/>
                    <a:pt x="1" y="132"/>
                    <a:pt x="2" y="132"/>
                  </a:cubicBezTo>
                  <a:cubicBezTo>
                    <a:pt x="6" y="120"/>
                    <a:pt x="13" y="109"/>
                    <a:pt x="19" y="99"/>
                  </a:cubicBezTo>
                  <a:cubicBezTo>
                    <a:pt x="25" y="88"/>
                    <a:pt x="30" y="76"/>
                    <a:pt x="36" y="65"/>
                  </a:cubicBezTo>
                  <a:cubicBezTo>
                    <a:pt x="47" y="44"/>
                    <a:pt x="61" y="25"/>
                    <a:pt x="69" y="2"/>
                  </a:cubicBezTo>
                  <a:cubicBezTo>
                    <a:pt x="70" y="0"/>
                    <a:pt x="68" y="0"/>
                    <a:pt x="6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chenying0907 363"/>
            <p:cNvSpPr>
              <a:spLocks/>
            </p:cNvSpPr>
            <p:nvPr/>
          </p:nvSpPr>
          <p:spPr bwMode="auto">
            <a:xfrm>
              <a:off x="8145464" y="3425826"/>
              <a:ext cx="114300" cy="225425"/>
            </a:xfrm>
            <a:custGeom>
              <a:avLst/>
              <a:gdLst>
                <a:gd name="T0" fmla="*/ 49 w 53"/>
                <a:gd name="T1" fmla="*/ 2 h 105"/>
                <a:gd name="T2" fmla="*/ 38 w 53"/>
                <a:gd name="T3" fmla="*/ 32 h 105"/>
                <a:gd name="T4" fmla="*/ 21 w 53"/>
                <a:gd name="T5" fmla="*/ 60 h 105"/>
                <a:gd name="T6" fmla="*/ 10 w 53"/>
                <a:gd name="T7" fmla="*/ 85 h 105"/>
                <a:gd name="T8" fmla="*/ 0 w 53"/>
                <a:gd name="T9" fmla="*/ 104 h 105"/>
                <a:gd name="T10" fmla="*/ 1 w 53"/>
                <a:gd name="T11" fmla="*/ 105 h 105"/>
                <a:gd name="T12" fmla="*/ 14 w 53"/>
                <a:gd name="T13" fmla="*/ 84 h 105"/>
                <a:gd name="T14" fmla="*/ 27 w 53"/>
                <a:gd name="T15" fmla="*/ 56 h 105"/>
                <a:gd name="T16" fmla="*/ 52 w 53"/>
                <a:gd name="T17" fmla="*/ 2 h 105"/>
                <a:gd name="T18" fmla="*/ 49 w 53"/>
                <a:gd name="T19" fmla="*/ 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05">
                  <a:moveTo>
                    <a:pt x="49" y="2"/>
                  </a:moveTo>
                  <a:cubicBezTo>
                    <a:pt x="45" y="12"/>
                    <a:pt x="42" y="22"/>
                    <a:pt x="38" y="32"/>
                  </a:cubicBezTo>
                  <a:cubicBezTo>
                    <a:pt x="33" y="42"/>
                    <a:pt x="27" y="50"/>
                    <a:pt x="21" y="60"/>
                  </a:cubicBezTo>
                  <a:cubicBezTo>
                    <a:pt x="16" y="68"/>
                    <a:pt x="14" y="77"/>
                    <a:pt x="10" y="85"/>
                  </a:cubicBezTo>
                  <a:cubicBezTo>
                    <a:pt x="7" y="92"/>
                    <a:pt x="0" y="97"/>
                    <a:pt x="0" y="104"/>
                  </a:cubicBezTo>
                  <a:cubicBezTo>
                    <a:pt x="0" y="105"/>
                    <a:pt x="1" y="105"/>
                    <a:pt x="1" y="105"/>
                  </a:cubicBezTo>
                  <a:cubicBezTo>
                    <a:pt x="5" y="97"/>
                    <a:pt x="10" y="91"/>
                    <a:pt x="14" y="84"/>
                  </a:cubicBezTo>
                  <a:cubicBezTo>
                    <a:pt x="18" y="74"/>
                    <a:pt x="21" y="65"/>
                    <a:pt x="27" y="56"/>
                  </a:cubicBezTo>
                  <a:cubicBezTo>
                    <a:pt x="39" y="40"/>
                    <a:pt x="45" y="21"/>
                    <a:pt x="52" y="2"/>
                  </a:cubicBezTo>
                  <a:cubicBezTo>
                    <a:pt x="53" y="1"/>
                    <a:pt x="50" y="0"/>
                    <a:pt x="4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chenying0907 364"/>
            <p:cNvSpPr>
              <a:spLocks/>
            </p:cNvSpPr>
            <p:nvPr/>
          </p:nvSpPr>
          <p:spPr bwMode="auto">
            <a:xfrm>
              <a:off x="8175626" y="3473451"/>
              <a:ext cx="109538" cy="209550"/>
            </a:xfrm>
            <a:custGeom>
              <a:avLst/>
              <a:gdLst>
                <a:gd name="T0" fmla="*/ 48 w 51"/>
                <a:gd name="T1" fmla="*/ 2 h 98"/>
                <a:gd name="T2" fmla="*/ 21 w 51"/>
                <a:gd name="T3" fmla="*/ 54 h 98"/>
                <a:gd name="T4" fmla="*/ 0 w 51"/>
                <a:gd name="T5" fmla="*/ 96 h 98"/>
                <a:gd name="T6" fmla="*/ 3 w 51"/>
                <a:gd name="T7" fmla="*/ 97 h 98"/>
                <a:gd name="T8" fmla="*/ 4 w 51"/>
                <a:gd name="T9" fmla="*/ 96 h 98"/>
                <a:gd name="T10" fmla="*/ 4 w 51"/>
                <a:gd name="T11" fmla="*/ 94 h 98"/>
                <a:gd name="T12" fmla="*/ 3 w 51"/>
                <a:gd name="T13" fmla="*/ 94 h 98"/>
                <a:gd name="T14" fmla="*/ 26 w 51"/>
                <a:gd name="T15" fmla="*/ 49 h 98"/>
                <a:gd name="T16" fmla="*/ 50 w 51"/>
                <a:gd name="T17" fmla="*/ 3 h 98"/>
                <a:gd name="T18" fmla="*/ 48 w 51"/>
                <a:gd name="T19"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98">
                  <a:moveTo>
                    <a:pt x="48" y="2"/>
                  </a:moveTo>
                  <a:cubicBezTo>
                    <a:pt x="36" y="18"/>
                    <a:pt x="30" y="36"/>
                    <a:pt x="21" y="54"/>
                  </a:cubicBezTo>
                  <a:cubicBezTo>
                    <a:pt x="14" y="67"/>
                    <a:pt x="1" y="80"/>
                    <a:pt x="0" y="96"/>
                  </a:cubicBezTo>
                  <a:cubicBezTo>
                    <a:pt x="0" y="98"/>
                    <a:pt x="2" y="98"/>
                    <a:pt x="3" y="97"/>
                  </a:cubicBezTo>
                  <a:cubicBezTo>
                    <a:pt x="3" y="97"/>
                    <a:pt x="4" y="96"/>
                    <a:pt x="4" y="96"/>
                  </a:cubicBezTo>
                  <a:cubicBezTo>
                    <a:pt x="5" y="95"/>
                    <a:pt x="5" y="94"/>
                    <a:pt x="4" y="94"/>
                  </a:cubicBezTo>
                  <a:cubicBezTo>
                    <a:pt x="4" y="94"/>
                    <a:pt x="3" y="94"/>
                    <a:pt x="3" y="94"/>
                  </a:cubicBezTo>
                  <a:cubicBezTo>
                    <a:pt x="6" y="78"/>
                    <a:pt x="19" y="64"/>
                    <a:pt x="26" y="49"/>
                  </a:cubicBezTo>
                  <a:cubicBezTo>
                    <a:pt x="34" y="34"/>
                    <a:pt x="40" y="18"/>
                    <a:pt x="50" y="3"/>
                  </a:cubicBezTo>
                  <a:cubicBezTo>
                    <a:pt x="51" y="2"/>
                    <a:pt x="49" y="0"/>
                    <a:pt x="4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chenying0907 365"/>
            <p:cNvSpPr>
              <a:spLocks/>
            </p:cNvSpPr>
            <p:nvPr/>
          </p:nvSpPr>
          <p:spPr bwMode="auto">
            <a:xfrm>
              <a:off x="8207376" y="3549651"/>
              <a:ext cx="79375" cy="138113"/>
            </a:xfrm>
            <a:custGeom>
              <a:avLst/>
              <a:gdLst>
                <a:gd name="T0" fmla="*/ 36 w 37"/>
                <a:gd name="T1" fmla="*/ 1 h 64"/>
                <a:gd name="T2" fmla="*/ 17 w 37"/>
                <a:gd name="T3" fmla="*/ 32 h 64"/>
                <a:gd name="T4" fmla="*/ 10 w 37"/>
                <a:gd name="T5" fmla="*/ 45 h 64"/>
                <a:gd name="T6" fmla="*/ 2 w 37"/>
                <a:gd name="T7" fmla="*/ 61 h 64"/>
                <a:gd name="T8" fmla="*/ 1 w 37"/>
                <a:gd name="T9" fmla="*/ 61 h 64"/>
                <a:gd name="T10" fmla="*/ 0 w 37"/>
                <a:gd name="T11" fmla="*/ 63 h 64"/>
                <a:gd name="T12" fmla="*/ 2 w 37"/>
                <a:gd name="T13" fmla="*/ 63 h 64"/>
                <a:gd name="T14" fmla="*/ 37 w 37"/>
                <a:gd name="T15" fmla="*/ 2 h 64"/>
                <a:gd name="T16" fmla="*/ 36 w 37"/>
                <a:gd name="T17"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4">
                  <a:moveTo>
                    <a:pt x="36" y="1"/>
                  </a:moveTo>
                  <a:cubicBezTo>
                    <a:pt x="29" y="11"/>
                    <a:pt x="23" y="21"/>
                    <a:pt x="17" y="32"/>
                  </a:cubicBezTo>
                  <a:cubicBezTo>
                    <a:pt x="15" y="36"/>
                    <a:pt x="12" y="41"/>
                    <a:pt x="10" y="45"/>
                  </a:cubicBezTo>
                  <a:cubicBezTo>
                    <a:pt x="7" y="50"/>
                    <a:pt x="2" y="57"/>
                    <a:pt x="2" y="61"/>
                  </a:cubicBezTo>
                  <a:cubicBezTo>
                    <a:pt x="2" y="61"/>
                    <a:pt x="1" y="60"/>
                    <a:pt x="1" y="61"/>
                  </a:cubicBezTo>
                  <a:cubicBezTo>
                    <a:pt x="1" y="62"/>
                    <a:pt x="1" y="62"/>
                    <a:pt x="0" y="63"/>
                  </a:cubicBezTo>
                  <a:cubicBezTo>
                    <a:pt x="0" y="64"/>
                    <a:pt x="2" y="64"/>
                    <a:pt x="2" y="63"/>
                  </a:cubicBezTo>
                  <a:cubicBezTo>
                    <a:pt x="15" y="44"/>
                    <a:pt x="24" y="22"/>
                    <a:pt x="37" y="2"/>
                  </a:cubicBezTo>
                  <a:cubicBezTo>
                    <a:pt x="37" y="1"/>
                    <a:pt x="36" y="0"/>
                    <a:pt x="3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chenying0907 366"/>
            <p:cNvSpPr>
              <a:spLocks/>
            </p:cNvSpPr>
            <p:nvPr/>
          </p:nvSpPr>
          <p:spPr bwMode="auto">
            <a:xfrm>
              <a:off x="8239126" y="3543301"/>
              <a:ext cx="88900" cy="150813"/>
            </a:xfrm>
            <a:custGeom>
              <a:avLst/>
              <a:gdLst>
                <a:gd name="T0" fmla="*/ 38 w 41"/>
                <a:gd name="T1" fmla="*/ 2 h 70"/>
                <a:gd name="T2" fmla="*/ 17 w 41"/>
                <a:gd name="T3" fmla="*/ 36 h 70"/>
                <a:gd name="T4" fmla="*/ 1 w 41"/>
                <a:gd name="T5" fmla="*/ 68 h 70"/>
                <a:gd name="T6" fmla="*/ 2 w 41"/>
                <a:gd name="T7" fmla="*/ 70 h 70"/>
                <a:gd name="T8" fmla="*/ 4 w 41"/>
                <a:gd name="T9" fmla="*/ 70 h 70"/>
                <a:gd name="T10" fmla="*/ 4 w 41"/>
                <a:gd name="T11" fmla="*/ 69 h 70"/>
                <a:gd name="T12" fmla="*/ 22 w 41"/>
                <a:gd name="T13" fmla="*/ 34 h 70"/>
                <a:gd name="T14" fmla="*/ 40 w 41"/>
                <a:gd name="T15" fmla="*/ 2 h 70"/>
                <a:gd name="T16" fmla="*/ 38 w 41"/>
                <a:gd name="T1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0">
                  <a:moveTo>
                    <a:pt x="38" y="2"/>
                  </a:moveTo>
                  <a:cubicBezTo>
                    <a:pt x="33" y="15"/>
                    <a:pt x="25" y="25"/>
                    <a:pt x="17" y="36"/>
                  </a:cubicBezTo>
                  <a:cubicBezTo>
                    <a:pt x="10" y="46"/>
                    <a:pt x="4" y="57"/>
                    <a:pt x="1" y="68"/>
                  </a:cubicBezTo>
                  <a:cubicBezTo>
                    <a:pt x="0" y="69"/>
                    <a:pt x="1" y="70"/>
                    <a:pt x="2" y="70"/>
                  </a:cubicBezTo>
                  <a:cubicBezTo>
                    <a:pt x="2" y="70"/>
                    <a:pt x="3" y="70"/>
                    <a:pt x="4" y="70"/>
                  </a:cubicBezTo>
                  <a:cubicBezTo>
                    <a:pt x="5" y="70"/>
                    <a:pt x="5" y="69"/>
                    <a:pt x="4" y="69"/>
                  </a:cubicBezTo>
                  <a:cubicBezTo>
                    <a:pt x="1" y="67"/>
                    <a:pt x="20" y="37"/>
                    <a:pt x="22" y="34"/>
                  </a:cubicBezTo>
                  <a:cubicBezTo>
                    <a:pt x="29" y="24"/>
                    <a:pt x="36" y="14"/>
                    <a:pt x="40" y="2"/>
                  </a:cubicBezTo>
                  <a:cubicBezTo>
                    <a:pt x="41" y="1"/>
                    <a:pt x="38" y="0"/>
                    <a:pt x="3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chenying0907 367"/>
            <p:cNvSpPr>
              <a:spLocks/>
            </p:cNvSpPr>
            <p:nvPr/>
          </p:nvSpPr>
          <p:spPr bwMode="auto">
            <a:xfrm>
              <a:off x="8275639" y="3582989"/>
              <a:ext cx="66675" cy="122238"/>
            </a:xfrm>
            <a:custGeom>
              <a:avLst/>
              <a:gdLst>
                <a:gd name="T0" fmla="*/ 28 w 31"/>
                <a:gd name="T1" fmla="*/ 1 h 57"/>
                <a:gd name="T2" fmla="*/ 11 w 31"/>
                <a:gd name="T3" fmla="*/ 35 h 57"/>
                <a:gd name="T4" fmla="*/ 1 w 31"/>
                <a:gd name="T5" fmla="*/ 56 h 57"/>
                <a:gd name="T6" fmla="*/ 2 w 31"/>
                <a:gd name="T7" fmla="*/ 56 h 57"/>
                <a:gd name="T8" fmla="*/ 16 w 31"/>
                <a:gd name="T9" fmla="*/ 32 h 57"/>
                <a:gd name="T10" fmla="*/ 30 w 31"/>
                <a:gd name="T11" fmla="*/ 2 h 57"/>
                <a:gd name="T12" fmla="*/ 28 w 31"/>
                <a:gd name="T13" fmla="*/ 1 h 57"/>
              </a:gdLst>
              <a:ahLst/>
              <a:cxnLst>
                <a:cxn ang="0">
                  <a:pos x="T0" y="T1"/>
                </a:cxn>
                <a:cxn ang="0">
                  <a:pos x="T2" y="T3"/>
                </a:cxn>
                <a:cxn ang="0">
                  <a:pos x="T4" y="T5"/>
                </a:cxn>
                <a:cxn ang="0">
                  <a:pos x="T6" y="T7"/>
                </a:cxn>
                <a:cxn ang="0">
                  <a:pos x="T8" y="T9"/>
                </a:cxn>
                <a:cxn ang="0">
                  <a:pos x="T10" y="T11"/>
                </a:cxn>
                <a:cxn ang="0">
                  <a:pos x="T12" y="T13"/>
                </a:cxn>
              </a:cxnLst>
              <a:rect l="0" t="0" r="r" b="b"/>
              <a:pathLst>
                <a:path w="31" h="57">
                  <a:moveTo>
                    <a:pt x="28" y="1"/>
                  </a:moveTo>
                  <a:cubicBezTo>
                    <a:pt x="23" y="12"/>
                    <a:pt x="17" y="24"/>
                    <a:pt x="11" y="35"/>
                  </a:cubicBezTo>
                  <a:cubicBezTo>
                    <a:pt x="7" y="42"/>
                    <a:pt x="0" y="48"/>
                    <a:pt x="1" y="56"/>
                  </a:cubicBezTo>
                  <a:cubicBezTo>
                    <a:pt x="1" y="57"/>
                    <a:pt x="2" y="57"/>
                    <a:pt x="2" y="56"/>
                  </a:cubicBezTo>
                  <a:cubicBezTo>
                    <a:pt x="4" y="48"/>
                    <a:pt x="12" y="40"/>
                    <a:pt x="16" y="32"/>
                  </a:cubicBezTo>
                  <a:cubicBezTo>
                    <a:pt x="21" y="22"/>
                    <a:pt x="26" y="12"/>
                    <a:pt x="30" y="2"/>
                  </a:cubicBezTo>
                  <a:cubicBezTo>
                    <a:pt x="31" y="1"/>
                    <a:pt x="29" y="0"/>
                    <a:pt x="2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chenying0907 368"/>
            <p:cNvSpPr>
              <a:spLocks/>
            </p:cNvSpPr>
            <p:nvPr/>
          </p:nvSpPr>
          <p:spPr bwMode="auto">
            <a:xfrm>
              <a:off x="8302626" y="3590926"/>
              <a:ext cx="68263" cy="114300"/>
            </a:xfrm>
            <a:custGeom>
              <a:avLst/>
              <a:gdLst>
                <a:gd name="T0" fmla="*/ 29 w 32"/>
                <a:gd name="T1" fmla="*/ 2 h 53"/>
                <a:gd name="T2" fmla="*/ 10 w 32"/>
                <a:gd name="T3" fmla="*/ 33 h 53"/>
                <a:gd name="T4" fmla="*/ 2 w 32"/>
                <a:gd name="T5" fmla="*/ 53 h 53"/>
                <a:gd name="T6" fmla="*/ 3 w 32"/>
                <a:gd name="T7" fmla="*/ 53 h 53"/>
                <a:gd name="T8" fmla="*/ 16 w 32"/>
                <a:gd name="T9" fmla="*/ 29 h 53"/>
                <a:gd name="T10" fmla="*/ 31 w 32"/>
                <a:gd name="T11" fmla="*/ 3 h 53"/>
                <a:gd name="T12" fmla="*/ 29 w 32"/>
                <a:gd name="T13" fmla="*/ 2 h 53"/>
              </a:gdLst>
              <a:ahLst/>
              <a:cxnLst>
                <a:cxn ang="0">
                  <a:pos x="T0" y="T1"/>
                </a:cxn>
                <a:cxn ang="0">
                  <a:pos x="T2" y="T3"/>
                </a:cxn>
                <a:cxn ang="0">
                  <a:pos x="T4" y="T5"/>
                </a:cxn>
                <a:cxn ang="0">
                  <a:pos x="T6" y="T7"/>
                </a:cxn>
                <a:cxn ang="0">
                  <a:pos x="T8" y="T9"/>
                </a:cxn>
                <a:cxn ang="0">
                  <a:pos x="T10" y="T11"/>
                </a:cxn>
                <a:cxn ang="0">
                  <a:pos x="T12" y="T13"/>
                </a:cxn>
              </a:cxnLst>
              <a:rect l="0" t="0" r="r" b="b"/>
              <a:pathLst>
                <a:path w="32" h="53">
                  <a:moveTo>
                    <a:pt x="29" y="2"/>
                  </a:moveTo>
                  <a:cubicBezTo>
                    <a:pt x="22" y="12"/>
                    <a:pt x="16" y="23"/>
                    <a:pt x="10" y="33"/>
                  </a:cubicBezTo>
                  <a:cubicBezTo>
                    <a:pt x="6" y="39"/>
                    <a:pt x="0" y="45"/>
                    <a:pt x="2" y="53"/>
                  </a:cubicBezTo>
                  <a:cubicBezTo>
                    <a:pt x="2" y="53"/>
                    <a:pt x="3" y="53"/>
                    <a:pt x="3" y="53"/>
                  </a:cubicBezTo>
                  <a:cubicBezTo>
                    <a:pt x="5" y="44"/>
                    <a:pt x="12" y="36"/>
                    <a:pt x="16" y="29"/>
                  </a:cubicBezTo>
                  <a:cubicBezTo>
                    <a:pt x="21" y="20"/>
                    <a:pt x="26" y="12"/>
                    <a:pt x="31" y="3"/>
                  </a:cubicBezTo>
                  <a:cubicBezTo>
                    <a:pt x="32" y="2"/>
                    <a:pt x="30" y="0"/>
                    <a:pt x="2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chenying0907 369"/>
            <p:cNvSpPr>
              <a:spLocks/>
            </p:cNvSpPr>
            <p:nvPr/>
          </p:nvSpPr>
          <p:spPr bwMode="auto">
            <a:xfrm>
              <a:off x="8315326" y="3622676"/>
              <a:ext cx="66675" cy="96838"/>
            </a:xfrm>
            <a:custGeom>
              <a:avLst/>
              <a:gdLst>
                <a:gd name="T0" fmla="*/ 28 w 31"/>
                <a:gd name="T1" fmla="*/ 2 h 45"/>
                <a:gd name="T2" fmla="*/ 5 w 31"/>
                <a:gd name="T3" fmla="*/ 37 h 45"/>
                <a:gd name="T4" fmla="*/ 6 w 31"/>
                <a:gd name="T5" fmla="*/ 45 h 45"/>
                <a:gd name="T6" fmla="*/ 7 w 31"/>
                <a:gd name="T7" fmla="*/ 44 h 45"/>
                <a:gd name="T8" fmla="*/ 16 w 31"/>
                <a:gd name="T9" fmla="*/ 25 h 45"/>
                <a:gd name="T10" fmla="*/ 30 w 31"/>
                <a:gd name="T11" fmla="*/ 3 h 45"/>
                <a:gd name="T12" fmla="*/ 28 w 31"/>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31" h="45">
                  <a:moveTo>
                    <a:pt x="28" y="2"/>
                  </a:moveTo>
                  <a:cubicBezTo>
                    <a:pt x="20" y="13"/>
                    <a:pt x="13" y="25"/>
                    <a:pt x="5" y="37"/>
                  </a:cubicBezTo>
                  <a:cubicBezTo>
                    <a:pt x="3" y="40"/>
                    <a:pt x="0" y="45"/>
                    <a:pt x="6" y="45"/>
                  </a:cubicBezTo>
                  <a:cubicBezTo>
                    <a:pt x="7" y="45"/>
                    <a:pt x="7" y="44"/>
                    <a:pt x="7" y="44"/>
                  </a:cubicBezTo>
                  <a:cubicBezTo>
                    <a:pt x="3" y="43"/>
                    <a:pt x="15" y="26"/>
                    <a:pt x="16" y="25"/>
                  </a:cubicBezTo>
                  <a:cubicBezTo>
                    <a:pt x="21" y="18"/>
                    <a:pt x="25" y="10"/>
                    <a:pt x="30" y="3"/>
                  </a:cubicBezTo>
                  <a:cubicBezTo>
                    <a:pt x="31" y="2"/>
                    <a:pt x="29" y="0"/>
                    <a:pt x="2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chenying0907 370"/>
            <p:cNvSpPr>
              <a:spLocks/>
            </p:cNvSpPr>
            <p:nvPr/>
          </p:nvSpPr>
          <p:spPr bwMode="auto">
            <a:xfrm>
              <a:off x="8356601" y="3644901"/>
              <a:ext cx="50800" cy="103188"/>
            </a:xfrm>
            <a:custGeom>
              <a:avLst/>
              <a:gdLst>
                <a:gd name="T0" fmla="*/ 21 w 24"/>
                <a:gd name="T1" fmla="*/ 2 h 48"/>
                <a:gd name="T2" fmla="*/ 0 w 24"/>
                <a:gd name="T3" fmla="*/ 47 h 48"/>
                <a:gd name="T4" fmla="*/ 0 w 24"/>
                <a:gd name="T5" fmla="*/ 47 h 48"/>
                <a:gd name="T6" fmla="*/ 23 w 24"/>
                <a:gd name="T7" fmla="*/ 3 h 48"/>
                <a:gd name="T8" fmla="*/ 21 w 24"/>
                <a:gd name="T9" fmla="*/ 2 h 48"/>
              </a:gdLst>
              <a:ahLst/>
              <a:cxnLst>
                <a:cxn ang="0">
                  <a:pos x="T0" y="T1"/>
                </a:cxn>
                <a:cxn ang="0">
                  <a:pos x="T2" y="T3"/>
                </a:cxn>
                <a:cxn ang="0">
                  <a:pos x="T4" y="T5"/>
                </a:cxn>
                <a:cxn ang="0">
                  <a:pos x="T6" y="T7"/>
                </a:cxn>
                <a:cxn ang="0">
                  <a:pos x="T8" y="T9"/>
                </a:cxn>
              </a:cxnLst>
              <a:rect l="0" t="0" r="r" b="b"/>
              <a:pathLst>
                <a:path w="24" h="48">
                  <a:moveTo>
                    <a:pt x="21" y="2"/>
                  </a:moveTo>
                  <a:cubicBezTo>
                    <a:pt x="12" y="16"/>
                    <a:pt x="1" y="30"/>
                    <a:pt x="0" y="47"/>
                  </a:cubicBezTo>
                  <a:cubicBezTo>
                    <a:pt x="0" y="48"/>
                    <a:pt x="0" y="48"/>
                    <a:pt x="0" y="47"/>
                  </a:cubicBezTo>
                  <a:cubicBezTo>
                    <a:pt x="5" y="31"/>
                    <a:pt x="14" y="17"/>
                    <a:pt x="23" y="3"/>
                  </a:cubicBezTo>
                  <a:cubicBezTo>
                    <a:pt x="24" y="2"/>
                    <a:pt x="22" y="0"/>
                    <a:pt x="21"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chenying0907 371"/>
            <p:cNvSpPr>
              <a:spLocks/>
            </p:cNvSpPr>
            <p:nvPr/>
          </p:nvSpPr>
          <p:spPr bwMode="auto">
            <a:xfrm>
              <a:off x="8342314" y="3698876"/>
              <a:ext cx="84138" cy="120650"/>
            </a:xfrm>
            <a:custGeom>
              <a:avLst/>
              <a:gdLst>
                <a:gd name="T0" fmla="*/ 38 w 39"/>
                <a:gd name="T1" fmla="*/ 0 h 56"/>
                <a:gd name="T2" fmla="*/ 29 w 39"/>
                <a:gd name="T3" fmla="*/ 9 h 56"/>
                <a:gd name="T4" fmla="*/ 20 w 39"/>
                <a:gd name="T5" fmla="*/ 25 h 56"/>
                <a:gd name="T6" fmla="*/ 0 w 39"/>
                <a:gd name="T7" fmla="*/ 54 h 56"/>
                <a:gd name="T8" fmla="*/ 2 w 39"/>
                <a:gd name="T9" fmla="*/ 56 h 56"/>
                <a:gd name="T10" fmla="*/ 3 w 39"/>
                <a:gd name="T11" fmla="*/ 55 h 56"/>
                <a:gd name="T12" fmla="*/ 4 w 39"/>
                <a:gd name="T13" fmla="*/ 54 h 56"/>
                <a:gd name="T14" fmla="*/ 4 w 39"/>
                <a:gd name="T15" fmla="*/ 52 h 56"/>
                <a:gd name="T16" fmla="*/ 4 w 39"/>
                <a:gd name="T17" fmla="*/ 52 h 56"/>
                <a:gd name="T18" fmla="*/ 22 w 39"/>
                <a:gd name="T19" fmla="*/ 27 h 56"/>
                <a:gd name="T20" fmla="*/ 31 w 39"/>
                <a:gd name="T21" fmla="*/ 13 h 56"/>
                <a:gd name="T22" fmla="*/ 38 w 39"/>
                <a:gd name="T23" fmla="*/ 4 h 56"/>
                <a:gd name="T24" fmla="*/ 38 w 39"/>
                <a:gd name="T25" fmla="*/ 2 h 56"/>
                <a:gd name="T26" fmla="*/ 39 w 39"/>
                <a:gd name="T27" fmla="*/ 2 h 56"/>
                <a:gd name="T28" fmla="*/ 39 w 39"/>
                <a:gd name="T29" fmla="*/ 1 h 56"/>
                <a:gd name="T30" fmla="*/ 38 w 39"/>
                <a:gd name="T3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56">
                  <a:moveTo>
                    <a:pt x="38" y="0"/>
                  </a:moveTo>
                  <a:cubicBezTo>
                    <a:pt x="35" y="4"/>
                    <a:pt x="32" y="5"/>
                    <a:pt x="29" y="9"/>
                  </a:cubicBezTo>
                  <a:cubicBezTo>
                    <a:pt x="26" y="15"/>
                    <a:pt x="23" y="20"/>
                    <a:pt x="20" y="25"/>
                  </a:cubicBezTo>
                  <a:cubicBezTo>
                    <a:pt x="13" y="35"/>
                    <a:pt x="4" y="43"/>
                    <a:pt x="0" y="54"/>
                  </a:cubicBezTo>
                  <a:cubicBezTo>
                    <a:pt x="0" y="55"/>
                    <a:pt x="1" y="56"/>
                    <a:pt x="2" y="56"/>
                  </a:cubicBezTo>
                  <a:cubicBezTo>
                    <a:pt x="3" y="55"/>
                    <a:pt x="3" y="55"/>
                    <a:pt x="3" y="55"/>
                  </a:cubicBezTo>
                  <a:cubicBezTo>
                    <a:pt x="4" y="55"/>
                    <a:pt x="4" y="55"/>
                    <a:pt x="4" y="54"/>
                  </a:cubicBezTo>
                  <a:cubicBezTo>
                    <a:pt x="4" y="54"/>
                    <a:pt x="4" y="53"/>
                    <a:pt x="4" y="52"/>
                  </a:cubicBezTo>
                  <a:cubicBezTo>
                    <a:pt x="4" y="52"/>
                    <a:pt x="4" y="52"/>
                    <a:pt x="4" y="52"/>
                  </a:cubicBezTo>
                  <a:cubicBezTo>
                    <a:pt x="9" y="43"/>
                    <a:pt x="17" y="36"/>
                    <a:pt x="22" y="27"/>
                  </a:cubicBezTo>
                  <a:cubicBezTo>
                    <a:pt x="25" y="23"/>
                    <a:pt x="28" y="18"/>
                    <a:pt x="31" y="13"/>
                  </a:cubicBezTo>
                  <a:cubicBezTo>
                    <a:pt x="33" y="9"/>
                    <a:pt x="33" y="7"/>
                    <a:pt x="38" y="4"/>
                  </a:cubicBezTo>
                  <a:cubicBezTo>
                    <a:pt x="38" y="3"/>
                    <a:pt x="38" y="3"/>
                    <a:pt x="38" y="2"/>
                  </a:cubicBezTo>
                  <a:cubicBezTo>
                    <a:pt x="38" y="3"/>
                    <a:pt x="39" y="3"/>
                    <a:pt x="39" y="2"/>
                  </a:cubicBezTo>
                  <a:cubicBezTo>
                    <a:pt x="39" y="2"/>
                    <a:pt x="39" y="1"/>
                    <a:pt x="39" y="1"/>
                  </a:cubicBezTo>
                  <a:cubicBezTo>
                    <a:pt x="39" y="0"/>
                    <a:pt x="39" y="0"/>
                    <a:pt x="3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chenying0907 372"/>
            <p:cNvSpPr>
              <a:spLocks/>
            </p:cNvSpPr>
            <p:nvPr/>
          </p:nvSpPr>
          <p:spPr bwMode="auto">
            <a:xfrm>
              <a:off x="8372476" y="3698876"/>
              <a:ext cx="77788" cy="112713"/>
            </a:xfrm>
            <a:custGeom>
              <a:avLst/>
              <a:gdLst>
                <a:gd name="T0" fmla="*/ 33 w 36"/>
                <a:gd name="T1" fmla="*/ 2 h 53"/>
                <a:gd name="T2" fmla="*/ 24 w 36"/>
                <a:gd name="T3" fmla="*/ 14 h 53"/>
                <a:gd name="T4" fmla="*/ 12 w 36"/>
                <a:gd name="T5" fmla="*/ 32 h 53"/>
                <a:gd name="T6" fmla="*/ 1 w 36"/>
                <a:gd name="T7" fmla="*/ 53 h 53"/>
                <a:gd name="T8" fmla="*/ 3 w 36"/>
                <a:gd name="T9" fmla="*/ 53 h 53"/>
                <a:gd name="T10" fmla="*/ 17 w 36"/>
                <a:gd name="T11" fmla="*/ 30 h 53"/>
                <a:gd name="T12" fmla="*/ 36 w 36"/>
                <a:gd name="T13" fmla="*/ 3 h 53"/>
                <a:gd name="T14" fmla="*/ 33 w 36"/>
                <a:gd name="T15" fmla="*/ 2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3">
                  <a:moveTo>
                    <a:pt x="33" y="2"/>
                  </a:moveTo>
                  <a:cubicBezTo>
                    <a:pt x="31" y="6"/>
                    <a:pt x="27" y="10"/>
                    <a:pt x="24" y="14"/>
                  </a:cubicBezTo>
                  <a:cubicBezTo>
                    <a:pt x="19" y="20"/>
                    <a:pt x="16" y="26"/>
                    <a:pt x="12" y="32"/>
                  </a:cubicBezTo>
                  <a:cubicBezTo>
                    <a:pt x="8" y="37"/>
                    <a:pt x="0" y="46"/>
                    <a:pt x="1" y="53"/>
                  </a:cubicBezTo>
                  <a:cubicBezTo>
                    <a:pt x="1" y="53"/>
                    <a:pt x="2" y="53"/>
                    <a:pt x="3" y="53"/>
                  </a:cubicBezTo>
                  <a:cubicBezTo>
                    <a:pt x="7" y="45"/>
                    <a:pt x="12" y="37"/>
                    <a:pt x="17" y="30"/>
                  </a:cubicBezTo>
                  <a:cubicBezTo>
                    <a:pt x="23" y="21"/>
                    <a:pt x="31" y="13"/>
                    <a:pt x="36" y="3"/>
                  </a:cubicBezTo>
                  <a:cubicBezTo>
                    <a:pt x="36" y="1"/>
                    <a:pt x="34" y="0"/>
                    <a:pt x="33"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chenying0907 373"/>
            <p:cNvSpPr>
              <a:spLocks/>
            </p:cNvSpPr>
            <p:nvPr/>
          </p:nvSpPr>
          <p:spPr bwMode="auto">
            <a:xfrm>
              <a:off x="8393114" y="3802064"/>
              <a:ext cx="14288" cy="31750"/>
            </a:xfrm>
            <a:custGeom>
              <a:avLst/>
              <a:gdLst>
                <a:gd name="T0" fmla="*/ 4 w 7"/>
                <a:gd name="T1" fmla="*/ 1 h 15"/>
                <a:gd name="T2" fmla="*/ 0 w 7"/>
                <a:gd name="T3" fmla="*/ 14 h 15"/>
                <a:gd name="T4" fmla="*/ 1 w 7"/>
                <a:gd name="T5" fmla="*/ 14 h 15"/>
                <a:gd name="T6" fmla="*/ 6 w 7"/>
                <a:gd name="T7" fmla="*/ 2 h 15"/>
                <a:gd name="T8" fmla="*/ 4 w 7"/>
                <a:gd name="T9" fmla="*/ 1 h 15"/>
              </a:gdLst>
              <a:ahLst/>
              <a:cxnLst>
                <a:cxn ang="0">
                  <a:pos x="T0" y="T1"/>
                </a:cxn>
                <a:cxn ang="0">
                  <a:pos x="T2" y="T3"/>
                </a:cxn>
                <a:cxn ang="0">
                  <a:pos x="T4" y="T5"/>
                </a:cxn>
                <a:cxn ang="0">
                  <a:pos x="T6" y="T7"/>
                </a:cxn>
                <a:cxn ang="0">
                  <a:pos x="T8" y="T9"/>
                </a:cxn>
              </a:cxnLst>
              <a:rect l="0" t="0" r="r" b="b"/>
              <a:pathLst>
                <a:path w="7" h="15">
                  <a:moveTo>
                    <a:pt x="4" y="1"/>
                  </a:moveTo>
                  <a:cubicBezTo>
                    <a:pt x="2" y="5"/>
                    <a:pt x="0" y="10"/>
                    <a:pt x="0" y="14"/>
                  </a:cubicBezTo>
                  <a:cubicBezTo>
                    <a:pt x="0" y="15"/>
                    <a:pt x="1" y="15"/>
                    <a:pt x="1" y="14"/>
                  </a:cubicBezTo>
                  <a:cubicBezTo>
                    <a:pt x="2" y="10"/>
                    <a:pt x="4" y="6"/>
                    <a:pt x="6" y="2"/>
                  </a:cubicBezTo>
                  <a:cubicBezTo>
                    <a:pt x="7" y="1"/>
                    <a:pt x="5" y="0"/>
                    <a:pt x="4"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chenying0907 374"/>
            <p:cNvSpPr>
              <a:spLocks/>
            </p:cNvSpPr>
            <p:nvPr/>
          </p:nvSpPr>
          <p:spPr bwMode="auto">
            <a:xfrm>
              <a:off x="8842376" y="3121026"/>
              <a:ext cx="85725" cy="146050"/>
            </a:xfrm>
            <a:custGeom>
              <a:avLst/>
              <a:gdLst>
                <a:gd name="T0" fmla="*/ 38 w 40"/>
                <a:gd name="T1" fmla="*/ 2 h 68"/>
                <a:gd name="T2" fmla="*/ 29 w 40"/>
                <a:gd name="T3" fmla="*/ 18 h 68"/>
                <a:gd name="T4" fmla="*/ 17 w 40"/>
                <a:gd name="T5" fmla="*/ 34 h 68"/>
                <a:gd name="T6" fmla="*/ 9 w 40"/>
                <a:gd name="T7" fmla="*/ 49 h 68"/>
                <a:gd name="T8" fmla="*/ 1 w 40"/>
                <a:gd name="T9" fmla="*/ 66 h 68"/>
                <a:gd name="T10" fmla="*/ 1 w 40"/>
                <a:gd name="T11" fmla="*/ 67 h 68"/>
                <a:gd name="T12" fmla="*/ 8 w 40"/>
                <a:gd name="T13" fmla="*/ 61 h 68"/>
                <a:gd name="T14" fmla="*/ 19 w 40"/>
                <a:gd name="T15" fmla="*/ 37 h 68"/>
                <a:gd name="T16" fmla="*/ 34 w 40"/>
                <a:gd name="T17" fmla="*/ 14 h 68"/>
                <a:gd name="T18" fmla="*/ 40 w 40"/>
                <a:gd name="T19" fmla="*/ 2 h 68"/>
                <a:gd name="T20" fmla="*/ 38 w 40"/>
                <a:gd name="T21"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68">
                  <a:moveTo>
                    <a:pt x="38" y="2"/>
                  </a:moveTo>
                  <a:cubicBezTo>
                    <a:pt x="38" y="8"/>
                    <a:pt x="32" y="12"/>
                    <a:pt x="29" y="18"/>
                  </a:cubicBezTo>
                  <a:cubicBezTo>
                    <a:pt x="25" y="23"/>
                    <a:pt x="21" y="29"/>
                    <a:pt x="17" y="34"/>
                  </a:cubicBezTo>
                  <a:cubicBezTo>
                    <a:pt x="14" y="39"/>
                    <a:pt x="11" y="44"/>
                    <a:pt x="9" y="49"/>
                  </a:cubicBezTo>
                  <a:cubicBezTo>
                    <a:pt x="6" y="54"/>
                    <a:pt x="6" y="63"/>
                    <a:pt x="1" y="66"/>
                  </a:cubicBezTo>
                  <a:cubicBezTo>
                    <a:pt x="0" y="66"/>
                    <a:pt x="0" y="68"/>
                    <a:pt x="1" y="67"/>
                  </a:cubicBezTo>
                  <a:cubicBezTo>
                    <a:pt x="5" y="67"/>
                    <a:pt x="6" y="64"/>
                    <a:pt x="8" y="61"/>
                  </a:cubicBezTo>
                  <a:cubicBezTo>
                    <a:pt x="11" y="53"/>
                    <a:pt x="13" y="45"/>
                    <a:pt x="19" y="37"/>
                  </a:cubicBezTo>
                  <a:cubicBezTo>
                    <a:pt x="24" y="30"/>
                    <a:pt x="28" y="22"/>
                    <a:pt x="34" y="14"/>
                  </a:cubicBezTo>
                  <a:cubicBezTo>
                    <a:pt x="37" y="10"/>
                    <a:pt x="40" y="7"/>
                    <a:pt x="40" y="2"/>
                  </a:cubicBezTo>
                  <a:cubicBezTo>
                    <a:pt x="40" y="0"/>
                    <a:pt x="38" y="0"/>
                    <a:pt x="3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chenying0907 375"/>
            <p:cNvSpPr>
              <a:spLocks/>
            </p:cNvSpPr>
            <p:nvPr/>
          </p:nvSpPr>
          <p:spPr bwMode="auto">
            <a:xfrm>
              <a:off x="8848726" y="3179764"/>
              <a:ext cx="103188" cy="138113"/>
            </a:xfrm>
            <a:custGeom>
              <a:avLst/>
              <a:gdLst>
                <a:gd name="T0" fmla="*/ 45 w 48"/>
                <a:gd name="T1" fmla="*/ 1 h 65"/>
                <a:gd name="T2" fmla="*/ 34 w 48"/>
                <a:gd name="T3" fmla="*/ 16 h 65"/>
                <a:gd name="T4" fmla="*/ 19 w 48"/>
                <a:gd name="T5" fmla="*/ 33 h 65"/>
                <a:gd name="T6" fmla="*/ 0 w 48"/>
                <a:gd name="T7" fmla="*/ 64 h 65"/>
                <a:gd name="T8" fmla="*/ 1 w 48"/>
                <a:gd name="T9" fmla="*/ 65 h 65"/>
                <a:gd name="T10" fmla="*/ 10 w 48"/>
                <a:gd name="T11" fmla="*/ 51 h 65"/>
                <a:gd name="T12" fmla="*/ 22 w 48"/>
                <a:gd name="T13" fmla="*/ 34 h 65"/>
                <a:gd name="T14" fmla="*/ 33 w 48"/>
                <a:gd name="T15" fmla="*/ 22 h 65"/>
                <a:gd name="T16" fmla="*/ 47 w 48"/>
                <a:gd name="T17" fmla="*/ 3 h 65"/>
                <a:gd name="T18" fmla="*/ 45 w 48"/>
                <a:gd name="T19"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5">
                  <a:moveTo>
                    <a:pt x="45" y="1"/>
                  </a:moveTo>
                  <a:cubicBezTo>
                    <a:pt x="40" y="6"/>
                    <a:pt x="37" y="10"/>
                    <a:pt x="34" y="16"/>
                  </a:cubicBezTo>
                  <a:cubicBezTo>
                    <a:pt x="30" y="22"/>
                    <a:pt x="25" y="27"/>
                    <a:pt x="19" y="33"/>
                  </a:cubicBezTo>
                  <a:cubicBezTo>
                    <a:pt x="11" y="42"/>
                    <a:pt x="6" y="53"/>
                    <a:pt x="0" y="64"/>
                  </a:cubicBezTo>
                  <a:cubicBezTo>
                    <a:pt x="0" y="65"/>
                    <a:pt x="1" y="65"/>
                    <a:pt x="1" y="65"/>
                  </a:cubicBezTo>
                  <a:cubicBezTo>
                    <a:pt x="5" y="61"/>
                    <a:pt x="7" y="56"/>
                    <a:pt x="10" y="51"/>
                  </a:cubicBezTo>
                  <a:cubicBezTo>
                    <a:pt x="13" y="45"/>
                    <a:pt x="18" y="39"/>
                    <a:pt x="22" y="34"/>
                  </a:cubicBezTo>
                  <a:cubicBezTo>
                    <a:pt x="26" y="30"/>
                    <a:pt x="30" y="26"/>
                    <a:pt x="33" y="22"/>
                  </a:cubicBezTo>
                  <a:cubicBezTo>
                    <a:pt x="38" y="15"/>
                    <a:pt x="41" y="9"/>
                    <a:pt x="47" y="3"/>
                  </a:cubicBezTo>
                  <a:cubicBezTo>
                    <a:pt x="48" y="2"/>
                    <a:pt x="46" y="0"/>
                    <a:pt x="4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chenying0907 376"/>
            <p:cNvSpPr>
              <a:spLocks/>
            </p:cNvSpPr>
            <p:nvPr/>
          </p:nvSpPr>
          <p:spPr bwMode="auto">
            <a:xfrm>
              <a:off x="8842376" y="3222626"/>
              <a:ext cx="114300" cy="160338"/>
            </a:xfrm>
            <a:custGeom>
              <a:avLst/>
              <a:gdLst>
                <a:gd name="T0" fmla="*/ 50 w 53"/>
                <a:gd name="T1" fmla="*/ 1 h 75"/>
                <a:gd name="T2" fmla="*/ 19 w 53"/>
                <a:gd name="T3" fmla="*/ 42 h 75"/>
                <a:gd name="T4" fmla="*/ 7 w 53"/>
                <a:gd name="T5" fmla="*/ 59 h 75"/>
                <a:gd name="T6" fmla="*/ 1 w 53"/>
                <a:gd name="T7" fmla="*/ 67 h 75"/>
                <a:gd name="T8" fmla="*/ 0 w 53"/>
                <a:gd name="T9" fmla="*/ 70 h 75"/>
                <a:gd name="T10" fmla="*/ 0 w 53"/>
                <a:gd name="T11" fmla="*/ 71 h 75"/>
                <a:gd name="T12" fmla="*/ 2 w 53"/>
                <a:gd name="T13" fmla="*/ 72 h 75"/>
                <a:gd name="T14" fmla="*/ 1 w 53"/>
                <a:gd name="T15" fmla="*/ 72 h 75"/>
                <a:gd name="T16" fmla="*/ 0 w 53"/>
                <a:gd name="T17" fmla="*/ 73 h 75"/>
                <a:gd name="T18" fmla="*/ 2 w 53"/>
                <a:gd name="T19" fmla="*/ 74 h 75"/>
                <a:gd name="T20" fmla="*/ 12 w 53"/>
                <a:gd name="T21" fmla="*/ 56 h 75"/>
                <a:gd name="T22" fmla="*/ 26 w 53"/>
                <a:gd name="T23" fmla="*/ 38 h 75"/>
                <a:gd name="T24" fmla="*/ 52 w 53"/>
                <a:gd name="T25" fmla="*/ 3 h 75"/>
                <a:gd name="T26" fmla="*/ 50 w 53"/>
                <a:gd name="T27"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75">
                  <a:moveTo>
                    <a:pt x="50" y="1"/>
                  </a:moveTo>
                  <a:cubicBezTo>
                    <a:pt x="38" y="13"/>
                    <a:pt x="31" y="29"/>
                    <a:pt x="19" y="42"/>
                  </a:cubicBezTo>
                  <a:cubicBezTo>
                    <a:pt x="15" y="47"/>
                    <a:pt x="11" y="53"/>
                    <a:pt x="7" y="59"/>
                  </a:cubicBezTo>
                  <a:cubicBezTo>
                    <a:pt x="5" y="61"/>
                    <a:pt x="3" y="64"/>
                    <a:pt x="1" y="67"/>
                  </a:cubicBezTo>
                  <a:cubicBezTo>
                    <a:pt x="1" y="68"/>
                    <a:pt x="1" y="69"/>
                    <a:pt x="0" y="70"/>
                  </a:cubicBezTo>
                  <a:cubicBezTo>
                    <a:pt x="0" y="70"/>
                    <a:pt x="0" y="71"/>
                    <a:pt x="0" y="71"/>
                  </a:cubicBezTo>
                  <a:cubicBezTo>
                    <a:pt x="0" y="70"/>
                    <a:pt x="1" y="67"/>
                    <a:pt x="2" y="72"/>
                  </a:cubicBezTo>
                  <a:cubicBezTo>
                    <a:pt x="2" y="71"/>
                    <a:pt x="1" y="71"/>
                    <a:pt x="1" y="72"/>
                  </a:cubicBezTo>
                  <a:cubicBezTo>
                    <a:pt x="1" y="72"/>
                    <a:pt x="0" y="73"/>
                    <a:pt x="0" y="73"/>
                  </a:cubicBezTo>
                  <a:cubicBezTo>
                    <a:pt x="0" y="74"/>
                    <a:pt x="2" y="75"/>
                    <a:pt x="2" y="74"/>
                  </a:cubicBezTo>
                  <a:cubicBezTo>
                    <a:pt x="3" y="67"/>
                    <a:pt x="8" y="62"/>
                    <a:pt x="12" y="56"/>
                  </a:cubicBezTo>
                  <a:cubicBezTo>
                    <a:pt x="16" y="50"/>
                    <a:pt x="21" y="44"/>
                    <a:pt x="26" y="38"/>
                  </a:cubicBezTo>
                  <a:cubicBezTo>
                    <a:pt x="35" y="26"/>
                    <a:pt x="42" y="13"/>
                    <a:pt x="52" y="3"/>
                  </a:cubicBezTo>
                  <a:cubicBezTo>
                    <a:pt x="53" y="2"/>
                    <a:pt x="51" y="0"/>
                    <a:pt x="5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chenying0907 377"/>
            <p:cNvSpPr>
              <a:spLocks/>
            </p:cNvSpPr>
            <p:nvPr/>
          </p:nvSpPr>
          <p:spPr bwMode="auto">
            <a:xfrm>
              <a:off x="8842376" y="3375026"/>
              <a:ext cx="0" cy="1588"/>
            </a:xfrm>
            <a:custGeom>
              <a:avLst/>
              <a:gdLst>
                <a:gd name="T0" fmla="*/ 0 h 1"/>
                <a:gd name="T1" fmla="*/ 0 h 1"/>
              </a:gdLst>
              <a:ahLst/>
              <a:cxnLst>
                <a:cxn ang="0">
                  <a:pos x="0" y="T0"/>
                </a:cxn>
                <a:cxn ang="0">
                  <a:pos x="0" y="T1"/>
                </a:cxn>
              </a:cxnLst>
              <a:rect l="0" t="0" r="r" b="b"/>
              <a:pathLst>
                <a:path h="1">
                  <a:moveTo>
                    <a:pt x="0" y="0"/>
                  </a:moveTo>
                  <a:cubicBezTo>
                    <a:pt x="0" y="1"/>
                    <a:pt x="0" y="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chenying0907 378"/>
            <p:cNvSpPr>
              <a:spLocks/>
            </p:cNvSpPr>
            <p:nvPr/>
          </p:nvSpPr>
          <p:spPr bwMode="auto">
            <a:xfrm>
              <a:off x="8853489" y="3243264"/>
              <a:ext cx="123825" cy="161925"/>
            </a:xfrm>
            <a:custGeom>
              <a:avLst/>
              <a:gdLst>
                <a:gd name="T0" fmla="*/ 55 w 58"/>
                <a:gd name="T1" fmla="*/ 1 h 75"/>
                <a:gd name="T2" fmla="*/ 28 w 58"/>
                <a:gd name="T3" fmla="*/ 38 h 75"/>
                <a:gd name="T4" fmla="*/ 1 w 58"/>
                <a:gd name="T5" fmla="*/ 74 h 75"/>
                <a:gd name="T6" fmla="*/ 2 w 58"/>
                <a:gd name="T7" fmla="*/ 75 h 75"/>
                <a:gd name="T8" fmla="*/ 17 w 58"/>
                <a:gd name="T9" fmla="*/ 57 h 75"/>
                <a:gd name="T10" fmla="*/ 30 w 58"/>
                <a:gd name="T11" fmla="*/ 40 h 75"/>
                <a:gd name="T12" fmla="*/ 57 w 58"/>
                <a:gd name="T13" fmla="*/ 3 h 75"/>
                <a:gd name="T14" fmla="*/ 55 w 58"/>
                <a:gd name="T15" fmla="*/ 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5">
                  <a:moveTo>
                    <a:pt x="55" y="1"/>
                  </a:moveTo>
                  <a:cubicBezTo>
                    <a:pt x="49" y="15"/>
                    <a:pt x="37" y="25"/>
                    <a:pt x="28" y="38"/>
                  </a:cubicBezTo>
                  <a:cubicBezTo>
                    <a:pt x="19" y="50"/>
                    <a:pt x="9" y="61"/>
                    <a:pt x="1" y="74"/>
                  </a:cubicBezTo>
                  <a:cubicBezTo>
                    <a:pt x="0" y="75"/>
                    <a:pt x="1" y="75"/>
                    <a:pt x="2" y="75"/>
                  </a:cubicBezTo>
                  <a:cubicBezTo>
                    <a:pt x="8" y="70"/>
                    <a:pt x="12" y="62"/>
                    <a:pt x="17" y="57"/>
                  </a:cubicBezTo>
                  <a:cubicBezTo>
                    <a:pt x="22" y="52"/>
                    <a:pt x="26" y="46"/>
                    <a:pt x="30" y="40"/>
                  </a:cubicBezTo>
                  <a:cubicBezTo>
                    <a:pt x="39" y="27"/>
                    <a:pt x="51" y="17"/>
                    <a:pt x="57" y="3"/>
                  </a:cubicBezTo>
                  <a:cubicBezTo>
                    <a:pt x="58" y="1"/>
                    <a:pt x="56"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chenying0907 379"/>
            <p:cNvSpPr>
              <a:spLocks/>
            </p:cNvSpPr>
            <p:nvPr/>
          </p:nvSpPr>
          <p:spPr bwMode="auto">
            <a:xfrm>
              <a:off x="8842376" y="3286126"/>
              <a:ext cx="131763" cy="214313"/>
            </a:xfrm>
            <a:custGeom>
              <a:avLst/>
              <a:gdLst>
                <a:gd name="T0" fmla="*/ 60 w 61"/>
                <a:gd name="T1" fmla="*/ 3 h 100"/>
                <a:gd name="T2" fmla="*/ 58 w 61"/>
                <a:gd name="T3" fmla="*/ 1 h 100"/>
                <a:gd name="T4" fmla="*/ 29 w 61"/>
                <a:gd name="T5" fmla="*/ 42 h 100"/>
                <a:gd name="T6" fmla="*/ 10 w 61"/>
                <a:gd name="T7" fmla="*/ 82 h 100"/>
                <a:gd name="T8" fmla="*/ 12 w 61"/>
                <a:gd name="T9" fmla="*/ 83 h 100"/>
                <a:gd name="T10" fmla="*/ 14 w 61"/>
                <a:gd name="T11" fmla="*/ 83 h 100"/>
                <a:gd name="T12" fmla="*/ 12 w 61"/>
                <a:gd name="T13" fmla="*/ 85 h 100"/>
                <a:gd name="T14" fmla="*/ 1 w 61"/>
                <a:gd name="T15" fmla="*/ 99 h 100"/>
                <a:gd name="T16" fmla="*/ 1 w 61"/>
                <a:gd name="T17" fmla="*/ 100 h 100"/>
                <a:gd name="T18" fmla="*/ 10 w 61"/>
                <a:gd name="T19" fmla="*/ 91 h 100"/>
                <a:gd name="T20" fmla="*/ 25 w 61"/>
                <a:gd name="T21" fmla="*/ 71 h 100"/>
                <a:gd name="T22" fmla="*/ 40 w 61"/>
                <a:gd name="T23" fmla="*/ 46 h 100"/>
                <a:gd name="T24" fmla="*/ 50 w 61"/>
                <a:gd name="T25" fmla="*/ 27 h 100"/>
                <a:gd name="T26" fmla="*/ 47 w 61"/>
                <a:gd name="T27" fmla="*/ 27 h 100"/>
                <a:gd name="T28" fmla="*/ 38 w 61"/>
                <a:gd name="T29" fmla="*/ 44 h 100"/>
                <a:gd name="T30" fmla="*/ 25 w 61"/>
                <a:gd name="T31" fmla="*/ 65 h 100"/>
                <a:gd name="T32" fmla="*/ 14 w 61"/>
                <a:gd name="T33" fmla="*/ 81 h 100"/>
                <a:gd name="T34" fmla="*/ 14 w 61"/>
                <a:gd name="T35" fmla="*/ 81 h 100"/>
                <a:gd name="T36" fmla="*/ 35 w 61"/>
                <a:gd name="T37" fmla="*/ 39 h 100"/>
                <a:gd name="T38" fmla="*/ 60 w 61"/>
                <a:gd name="T39"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00">
                  <a:moveTo>
                    <a:pt x="60" y="3"/>
                  </a:moveTo>
                  <a:cubicBezTo>
                    <a:pt x="61" y="2"/>
                    <a:pt x="59" y="0"/>
                    <a:pt x="58" y="1"/>
                  </a:cubicBezTo>
                  <a:cubicBezTo>
                    <a:pt x="47" y="14"/>
                    <a:pt x="39" y="28"/>
                    <a:pt x="29" y="42"/>
                  </a:cubicBezTo>
                  <a:cubicBezTo>
                    <a:pt x="21" y="52"/>
                    <a:pt x="6" y="67"/>
                    <a:pt x="10" y="82"/>
                  </a:cubicBezTo>
                  <a:cubicBezTo>
                    <a:pt x="11" y="82"/>
                    <a:pt x="11" y="83"/>
                    <a:pt x="12" y="83"/>
                  </a:cubicBezTo>
                  <a:cubicBezTo>
                    <a:pt x="14" y="83"/>
                    <a:pt x="14" y="83"/>
                    <a:pt x="14" y="83"/>
                  </a:cubicBezTo>
                  <a:cubicBezTo>
                    <a:pt x="13" y="83"/>
                    <a:pt x="13" y="84"/>
                    <a:pt x="12" y="85"/>
                  </a:cubicBezTo>
                  <a:cubicBezTo>
                    <a:pt x="9" y="89"/>
                    <a:pt x="6" y="97"/>
                    <a:pt x="1" y="99"/>
                  </a:cubicBezTo>
                  <a:cubicBezTo>
                    <a:pt x="0" y="99"/>
                    <a:pt x="1" y="100"/>
                    <a:pt x="1" y="100"/>
                  </a:cubicBezTo>
                  <a:cubicBezTo>
                    <a:pt x="6" y="99"/>
                    <a:pt x="8" y="95"/>
                    <a:pt x="10" y="91"/>
                  </a:cubicBezTo>
                  <a:cubicBezTo>
                    <a:pt x="15" y="85"/>
                    <a:pt x="20" y="78"/>
                    <a:pt x="25" y="71"/>
                  </a:cubicBezTo>
                  <a:cubicBezTo>
                    <a:pt x="30" y="63"/>
                    <a:pt x="35" y="54"/>
                    <a:pt x="40" y="46"/>
                  </a:cubicBezTo>
                  <a:cubicBezTo>
                    <a:pt x="44" y="40"/>
                    <a:pt x="48" y="34"/>
                    <a:pt x="50" y="27"/>
                  </a:cubicBezTo>
                  <a:cubicBezTo>
                    <a:pt x="51" y="26"/>
                    <a:pt x="48" y="25"/>
                    <a:pt x="47" y="27"/>
                  </a:cubicBezTo>
                  <a:cubicBezTo>
                    <a:pt x="45" y="33"/>
                    <a:pt x="42" y="38"/>
                    <a:pt x="38" y="44"/>
                  </a:cubicBezTo>
                  <a:cubicBezTo>
                    <a:pt x="34" y="51"/>
                    <a:pt x="29" y="58"/>
                    <a:pt x="25" y="65"/>
                  </a:cubicBezTo>
                  <a:cubicBezTo>
                    <a:pt x="21" y="70"/>
                    <a:pt x="18" y="76"/>
                    <a:pt x="14" y="81"/>
                  </a:cubicBezTo>
                  <a:cubicBezTo>
                    <a:pt x="14" y="81"/>
                    <a:pt x="14" y="81"/>
                    <a:pt x="14" y="81"/>
                  </a:cubicBezTo>
                  <a:cubicBezTo>
                    <a:pt x="5" y="77"/>
                    <a:pt x="32" y="44"/>
                    <a:pt x="35" y="39"/>
                  </a:cubicBezTo>
                  <a:cubicBezTo>
                    <a:pt x="43" y="27"/>
                    <a:pt x="50" y="14"/>
                    <a:pt x="60" y="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chenying0907 380"/>
            <p:cNvSpPr>
              <a:spLocks/>
            </p:cNvSpPr>
            <p:nvPr/>
          </p:nvSpPr>
          <p:spPr bwMode="auto">
            <a:xfrm>
              <a:off x="8842376" y="3441701"/>
              <a:ext cx="163513" cy="184150"/>
            </a:xfrm>
            <a:custGeom>
              <a:avLst/>
              <a:gdLst>
                <a:gd name="T0" fmla="*/ 75 w 76"/>
                <a:gd name="T1" fmla="*/ 34 h 86"/>
                <a:gd name="T2" fmla="*/ 53 w 76"/>
                <a:gd name="T3" fmla="*/ 33 h 86"/>
                <a:gd name="T4" fmla="*/ 39 w 76"/>
                <a:gd name="T5" fmla="*/ 36 h 86"/>
                <a:gd name="T6" fmla="*/ 35 w 76"/>
                <a:gd name="T7" fmla="*/ 37 h 86"/>
                <a:gd name="T8" fmla="*/ 45 w 76"/>
                <a:gd name="T9" fmla="*/ 21 h 86"/>
                <a:gd name="T10" fmla="*/ 52 w 76"/>
                <a:gd name="T11" fmla="*/ 21 h 86"/>
                <a:gd name="T12" fmla="*/ 74 w 76"/>
                <a:gd name="T13" fmla="*/ 19 h 86"/>
                <a:gd name="T14" fmla="*/ 74 w 76"/>
                <a:gd name="T15" fmla="*/ 16 h 86"/>
                <a:gd name="T16" fmla="*/ 47 w 76"/>
                <a:gd name="T17" fmla="*/ 16 h 86"/>
                <a:gd name="T18" fmla="*/ 34 w 76"/>
                <a:gd name="T19" fmla="*/ 19 h 86"/>
                <a:gd name="T20" fmla="*/ 43 w 76"/>
                <a:gd name="T21" fmla="*/ 3 h 86"/>
                <a:gd name="T22" fmla="*/ 40 w 76"/>
                <a:gd name="T23" fmla="*/ 2 h 86"/>
                <a:gd name="T24" fmla="*/ 30 w 76"/>
                <a:gd name="T25" fmla="*/ 21 h 86"/>
                <a:gd name="T26" fmla="*/ 24 w 76"/>
                <a:gd name="T27" fmla="*/ 22 h 86"/>
                <a:gd name="T28" fmla="*/ 23 w 76"/>
                <a:gd name="T29" fmla="*/ 22 h 86"/>
                <a:gd name="T30" fmla="*/ 23 w 76"/>
                <a:gd name="T31" fmla="*/ 24 h 86"/>
                <a:gd name="T32" fmla="*/ 24 w 76"/>
                <a:gd name="T33" fmla="*/ 25 h 86"/>
                <a:gd name="T34" fmla="*/ 27 w 76"/>
                <a:gd name="T35" fmla="*/ 24 h 86"/>
                <a:gd name="T36" fmla="*/ 17 w 76"/>
                <a:gd name="T37" fmla="*/ 39 h 86"/>
                <a:gd name="T38" fmla="*/ 3 w 76"/>
                <a:gd name="T39" fmla="*/ 65 h 86"/>
                <a:gd name="T40" fmla="*/ 4 w 76"/>
                <a:gd name="T41" fmla="*/ 65 h 86"/>
                <a:gd name="T42" fmla="*/ 32 w 76"/>
                <a:gd name="T43" fmla="*/ 23 h 86"/>
                <a:gd name="T44" fmla="*/ 41 w 76"/>
                <a:gd name="T45" fmla="*/ 22 h 86"/>
                <a:gd name="T46" fmla="*/ 30 w 76"/>
                <a:gd name="T47" fmla="*/ 38 h 86"/>
                <a:gd name="T48" fmla="*/ 28 w 76"/>
                <a:gd name="T49" fmla="*/ 39 h 86"/>
                <a:gd name="T50" fmla="*/ 26 w 76"/>
                <a:gd name="T51" fmla="*/ 38 h 86"/>
                <a:gd name="T52" fmla="*/ 21 w 76"/>
                <a:gd name="T53" fmla="*/ 41 h 86"/>
                <a:gd name="T54" fmla="*/ 22 w 76"/>
                <a:gd name="T55" fmla="*/ 45 h 86"/>
                <a:gd name="T56" fmla="*/ 27 w 76"/>
                <a:gd name="T57" fmla="*/ 44 h 86"/>
                <a:gd name="T58" fmla="*/ 21 w 76"/>
                <a:gd name="T59" fmla="*/ 53 h 86"/>
                <a:gd name="T60" fmla="*/ 11 w 76"/>
                <a:gd name="T61" fmla="*/ 68 h 86"/>
                <a:gd name="T62" fmla="*/ 0 w 76"/>
                <a:gd name="T63" fmla="*/ 83 h 86"/>
                <a:gd name="T64" fmla="*/ 3 w 76"/>
                <a:gd name="T65" fmla="*/ 85 h 86"/>
                <a:gd name="T66" fmla="*/ 24 w 76"/>
                <a:gd name="T67" fmla="*/ 54 h 86"/>
                <a:gd name="T68" fmla="*/ 31 w 76"/>
                <a:gd name="T69" fmla="*/ 43 h 86"/>
                <a:gd name="T70" fmla="*/ 46 w 76"/>
                <a:gd name="T71" fmla="*/ 40 h 86"/>
                <a:gd name="T72" fmla="*/ 56 w 76"/>
                <a:gd name="T73" fmla="*/ 38 h 86"/>
                <a:gd name="T74" fmla="*/ 71 w 76"/>
                <a:gd name="T75" fmla="*/ 37 h 86"/>
                <a:gd name="T76" fmla="*/ 71 w 76"/>
                <a:gd name="T77" fmla="*/ 38 h 86"/>
                <a:gd name="T78" fmla="*/ 73 w 76"/>
                <a:gd name="T79" fmla="*/ 39 h 86"/>
                <a:gd name="T80" fmla="*/ 75 w 76"/>
                <a:gd name="T81" fmla="*/ 38 h 86"/>
                <a:gd name="T82" fmla="*/ 75 w 76"/>
                <a:gd name="T83" fmla="*/ 37 h 86"/>
                <a:gd name="T84" fmla="*/ 75 w 76"/>
                <a:gd name="T85"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86">
                  <a:moveTo>
                    <a:pt x="75" y="34"/>
                  </a:moveTo>
                  <a:cubicBezTo>
                    <a:pt x="68" y="30"/>
                    <a:pt x="60" y="31"/>
                    <a:pt x="53" y="33"/>
                  </a:cubicBezTo>
                  <a:cubicBezTo>
                    <a:pt x="48" y="34"/>
                    <a:pt x="44" y="35"/>
                    <a:pt x="39" y="36"/>
                  </a:cubicBezTo>
                  <a:cubicBezTo>
                    <a:pt x="38" y="36"/>
                    <a:pt x="36" y="37"/>
                    <a:pt x="35" y="37"/>
                  </a:cubicBezTo>
                  <a:cubicBezTo>
                    <a:pt x="38" y="32"/>
                    <a:pt x="42" y="27"/>
                    <a:pt x="45" y="21"/>
                  </a:cubicBezTo>
                  <a:cubicBezTo>
                    <a:pt x="47" y="21"/>
                    <a:pt x="49" y="21"/>
                    <a:pt x="52" y="21"/>
                  </a:cubicBezTo>
                  <a:cubicBezTo>
                    <a:pt x="59" y="20"/>
                    <a:pt x="67" y="21"/>
                    <a:pt x="74" y="19"/>
                  </a:cubicBezTo>
                  <a:cubicBezTo>
                    <a:pt x="75" y="18"/>
                    <a:pt x="75" y="16"/>
                    <a:pt x="74" y="16"/>
                  </a:cubicBezTo>
                  <a:cubicBezTo>
                    <a:pt x="65" y="14"/>
                    <a:pt x="56" y="15"/>
                    <a:pt x="47" y="16"/>
                  </a:cubicBezTo>
                  <a:cubicBezTo>
                    <a:pt x="46" y="16"/>
                    <a:pt x="40" y="18"/>
                    <a:pt x="34" y="19"/>
                  </a:cubicBezTo>
                  <a:cubicBezTo>
                    <a:pt x="37" y="14"/>
                    <a:pt x="40" y="9"/>
                    <a:pt x="43" y="3"/>
                  </a:cubicBezTo>
                  <a:cubicBezTo>
                    <a:pt x="44" y="1"/>
                    <a:pt x="40" y="0"/>
                    <a:pt x="40" y="2"/>
                  </a:cubicBezTo>
                  <a:cubicBezTo>
                    <a:pt x="37" y="8"/>
                    <a:pt x="33" y="15"/>
                    <a:pt x="30" y="21"/>
                  </a:cubicBezTo>
                  <a:cubicBezTo>
                    <a:pt x="27" y="21"/>
                    <a:pt x="24" y="22"/>
                    <a:pt x="24" y="22"/>
                  </a:cubicBezTo>
                  <a:cubicBezTo>
                    <a:pt x="24" y="22"/>
                    <a:pt x="23" y="22"/>
                    <a:pt x="23" y="22"/>
                  </a:cubicBezTo>
                  <a:cubicBezTo>
                    <a:pt x="23" y="24"/>
                    <a:pt x="23" y="24"/>
                    <a:pt x="23" y="24"/>
                  </a:cubicBezTo>
                  <a:cubicBezTo>
                    <a:pt x="23" y="25"/>
                    <a:pt x="24" y="25"/>
                    <a:pt x="24" y="25"/>
                  </a:cubicBezTo>
                  <a:cubicBezTo>
                    <a:pt x="25" y="25"/>
                    <a:pt x="26" y="24"/>
                    <a:pt x="27" y="24"/>
                  </a:cubicBezTo>
                  <a:cubicBezTo>
                    <a:pt x="24" y="29"/>
                    <a:pt x="21" y="34"/>
                    <a:pt x="17" y="39"/>
                  </a:cubicBezTo>
                  <a:cubicBezTo>
                    <a:pt x="12" y="46"/>
                    <a:pt x="2" y="56"/>
                    <a:pt x="3" y="65"/>
                  </a:cubicBezTo>
                  <a:cubicBezTo>
                    <a:pt x="3" y="66"/>
                    <a:pt x="4" y="66"/>
                    <a:pt x="4" y="65"/>
                  </a:cubicBezTo>
                  <a:cubicBezTo>
                    <a:pt x="12" y="51"/>
                    <a:pt x="23" y="37"/>
                    <a:pt x="32" y="23"/>
                  </a:cubicBezTo>
                  <a:cubicBezTo>
                    <a:pt x="35" y="23"/>
                    <a:pt x="38" y="22"/>
                    <a:pt x="41" y="22"/>
                  </a:cubicBezTo>
                  <a:cubicBezTo>
                    <a:pt x="38" y="28"/>
                    <a:pt x="34" y="33"/>
                    <a:pt x="30" y="38"/>
                  </a:cubicBezTo>
                  <a:cubicBezTo>
                    <a:pt x="30" y="39"/>
                    <a:pt x="29" y="39"/>
                    <a:pt x="28" y="39"/>
                  </a:cubicBezTo>
                  <a:cubicBezTo>
                    <a:pt x="28" y="38"/>
                    <a:pt x="27" y="37"/>
                    <a:pt x="26" y="38"/>
                  </a:cubicBezTo>
                  <a:cubicBezTo>
                    <a:pt x="23" y="39"/>
                    <a:pt x="23" y="39"/>
                    <a:pt x="21" y="41"/>
                  </a:cubicBezTo>
                  <a:cubicBezTo>
                    <a:pt x="19" y="42"/>
                    <a:pt x="20" y="45"/>
                    <a:pt x="22" y="45"/>
                  </a:cubicBezTo>
                  <a:cubicBezTo>
                    <a:pt x="24" y="45"/>
                    <a:pt x="25" y="44"/>
                    <a:pt x="27" y="44"/>
                  </a:cubicBezTo>
                  <a:cubicBezTo>
                    <a:pt x="25" y="47"/>
                    <a:pt x="23" y="50"/>
                    <a:pt x="21" y="53"/>
                  </a:cubicBezTo>
                  <a:cubicBezTo>
                    <a:pt x="18" y="58"/>
                    <a:pt x="15" y="63"/>
                    <a:pt x="11" y="68"/>
                  </a:cubicBezTo>
                  <a:cubicBezTo>
                    <a:pt x="8" y="73"/>
                    <a:pt x="3" y="78"/>
                    <a:pt x="0" y="83"/>
                  </a:cubicBezTo>
                  <a:cubicBezTo>
                    <a:pt x="0" y="85"/>
                    <a:pt x="2" y="86"/>
                    <a:pt x="3" y="85"/>
                  </a:cubicBezTo>
                  <a:cubicBezTo>
                    <a:pt x="10" y="74"/>
                    <a:pt x="18" y="65"/>
                    <a:pt x="24" y="54"/>
                  </a:cubicBezTo>
                  <a:cubicBezTo>
                    <a:pt x="26" y="50"/>
                    <a:pt x="28" y="47"/>
                    <a:pt x="31" y="43"/>
                  </a:cubicBezTo>
                  <a:cubicBezTo>
                    <a:pt x="36" y="42"/>
                    <a:pt x="41" y="41"/>
                    <a:pt x="46" y="40"/>
                  </a:cubicBezTo>
                  <a:cubicBezTo>
                    <a:pt x="49" y="39"/>
                    <a:pt x="52" y="38"/>
                    <a:pt x="56" y="38"/>
                  </a:cubicBezTo>
                  <a:cubicBezTo>
                    <a:pt x="59" y="37"/>
                    <a:pt x="68" y="38"/>
                    <a:pt x="71" y="37"/>
                  </a:cubicBezTo>
                  <a:cubicBezTo>
                    <a:pt x="70" y="37"/>
                    <a:pt x="70" y="38"/>
                    <a:pt x="71" y="38"/>
                  </a:cubicBezTo>
                  <a:cubicBezTo>
                    <a:pt x="72" y="38"/>
                    <a:pt x="72" y="39"/>
                    <a:pt x="73" y="39"/>
                  </a:cubicBezTo>
                  <a:cubicBezTo>
                    <a:pt x="73" y="39"/>
                    <a:pt x="74" y="39"/>
                    <a:pt x="75" y="38"/>
                  </a:cubicBezTo>
                  <a:cubicBezTo>
                    <a:pt x="75" y="38"/>
                    <a:pt x="75" y="37"/>
                    <a:pt x="75" y="37"/>
                  </a:cubicBezTo>
                  <a:cubicBezTo>
                    <a:pt x="76" y="36"/>
                    <a:pt x="76" y="34"/>
                    <a:pt x="75" y="3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chenying0907 381"/>
            <p:cNvSpPr>
              <a:spLocks/>
            </p:cNvSpPr>
            <p:nvPr/>
          </p:nvSpPr>
          <p:spPr bwMode="auto">
            <a:xfrm>
              <a:off x="8848726" y="3535364"/>
              <a:ext cx="146050" cy="138113"/>
            </a:xfrm>
            <a:custGeom>
              <a:avLst/>
              <a:gdLst>
                <a:gd name="T0" fmla="*/ 66 w 68"/>
                <a:gd name="T1" fmla="*/ 9 h 64"/>
                <a:gd name="T2" fmla="*/ 48 w 68"/>
                <a:gd name="T3" fmla="*/ 8 h 64"/>
                <a:gd name="T4" fmla="*/ 35 w 68"/>
                <a:gd name="T5" fmla="*/ 11 h 64"/>
                <a:gd name="T6" fmla="*/ 40 w 68"/>
                <a:gd name="T7" fmla="*/ 4 h 64"/>
                <a:gd name="T8" fmla="*/ 37 w 68"/>
                <a:gd name="T9" fmla="*/ 2 h 64"/>
                <a:gd name="T10" fmla="*/ 31 w 68"/>
                <a:gd name="T11" fmla="*/ 13 h 64"/>
                <a:gd name="T12" fmla="*/ 23 w 68"/>
                <a:gd name="T13" fmla="*/ 14 h 64"/>
                <a:gd name="T14" fmla="*/ 23 w 68"/>
                <a:gd name="T15" fmla="*/ 18 h 64"/>
                <a:gd name="T16" fmla="*/ 27 w 68"/>
                <a:gd name="T17" fmla="*/ 18 h 64"/>
                <a:gd name="T18" fmla="*/ 11 w 68"/>
                <a:gd name="T19" fmla="*/ 43 h 64"/>
                <a:gd name="T20" fmla="*/ 3 w 68"/>
                <a:gd name="T21" fmla="*/ 64 h 64"/>
                <a:gd name="T22" fmla="*/ 4 w 68"/>
                <a:gd name="T23" fmla="*/ 63 h 64"/>
                <a:gd name="T24" fmla="*/ 18 w 68"/>
                <a:gd name="T25" fmla="*/ 38 h 64"/>
                <a:gd name="T26" fmla="*/ 32 w 68"/>
                <a:gd name="T27" fmla="*/ 16 h 64"/>
                <a:gd name="T28" fmla="*/ 42 w 68"/>
                <a:gd name="T29" fmla="*/ 14 h 64"/>
                <a:gd name="T30" fmla="*/ 65 w 68"/>
                <a:gd name="T31" fmla="*/ 14 h 64"/>
                <a:gd name="T32" fmla="*/ 67 w 68"/>
                <a:gd name="T33" fmla="*/ 14 h 64"/>
                <a:gd name="T34" fmla="*/ 67 w 68"/>
                <a:gd name="T35" fmla="*/ 12 h 64"/>
                <a:gd name="T36" fmla="*/ 66 w 68"/>
                <a:gd name="T3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64">
                  <a:moveTo>
                    <a:pt x="66" y="9"/>
                  </a:moveTo>
                  <a:cubicBezTo>
                    <a:pt x="59" y="7"/>
                    <a:pt x="55" y="6"/>
                    <a:pt x="48" y="8"/>
                  </a:cubicBezTo>
                  <a:cubicBezTo>
                    <a:pt x="44" y="9"/>
                    <a:pt x="40" y="10"/>
                    <a:pt x="35" y="11"/>
                  </a:cubicBezTo>
                  <a:cubicBezTo>
                    <a:pt x="37" y="9"/>
                    <a:pt x="38" y="7"/>
                    <a:pt x="40" y="4"/>
                  </a:cubicBezTo>
                  <a:cubicBezTo>
                    <a:pt x="41" y="2"/>
                    <a:pt x="38" y="0"/>
                    <a:pt x="37" y="2"/>
                  </a:cubicBezTo>
                  <a:cubicBezTo>
                    <a:pt x="35" y="6"/>
                    <a:pt x="33" y="9"/>
                    <a:pt x="31" y="13"/>
                  </a:cubicBezTo>
                  <a:cubicBezTo>
                    <a:pt x="28" y="13"/>
                    <a:pt x="26" y="14"/>
                    <a:pt x="23" y="14"/>
                  </a:cubicBezTo>
                  <a:cubicBezTo>
                    <a:pt x="20" y="14"/>
                    <a:pt x="20" y="18"/>
                    <a:pt x="23" y="18"/>
                  </a:cubicBezTo>
                  <a:cubicBezTo>
                    <a:pt x="25" y="18"/>
                    <a:pt x="26" y="18"/>
                    <a:pt x="27" y="18"/>
                  </a:cubicBezTo>
                  <a:cubicBezTo>
                    <a:pt x="22" y="26"/>
                    <a:pt x="16" y="35"/>
                    <a:pt x="11" y="43"/>
                  </a:cubicBezTo>
                  <a:cubicBezTo>
                    <a:pt x="8" y="49"/>
                    <a:pt x="0" y="57"/>
                    <a:pt x="3" y="64"/>
                  </a:cubicBezTo>
                  <a:cubicBezTo>
                    <a:pt x="3" y="64"/>
                    <a:pt x="4" y="64"/>
                    <a:pt x="4" y="63"/>
                  </a:cubicBezTo>
                  <a:cubicBezTo>
                    <a:pt x="5" y="55"/>
                    <a:pt x="14" y="45"/>
                    <a:pt x="18" y="38"/>
                  </a:cubicBezTo>
                  <a:cubicBezTo>
                    <a:pt x="22" y="31"/>
                    <a:pt x="27" y="24"/>
                    <a:pt x="32" y="16"/>
                  </a:cubicBezTo>
                  <a:cubicBezTo>
                    <a:pt x="35" y="16"/>
                    <a:pt x="39" y="14"/>
                    <a:pt x="42" y="14"/>
                  </a:cubicBezTo>
                  <a:cubicBezTo>
                    <a:pt x="48" y="13"/>
                    <a:pt x="61" y="9"/>
                    <a:pt x="65" y="14"/>
                  </a:cubicBezTo>
                  <a:cubicBezTo>
                    <a:pt x="65" y="15"/>
                    <a:pt x="67" y="15"/>
                    <a:pt x="67" y="14"/>
                  </a:cubicBezTo>
                  <a:cubicBezTo>
                    <a:pt x="67" y="13"/>
                    <a:pt x="67" y="13"/>
                    <a:pt x="67" y="12"/>
                  </a:cubicBezTo>
                  <a:cubicBezTo>
                    <a:pt x="68" y="11"/>
                    <a:pt x="67" y="10"/>
                    <a:pt x="66" y="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chenying0907 382"/>
            <p:cNvSpPr>
              <a:spLocks/>
            </p:cNvSpPr>
            <p:nvPr/>
          </p:nvSpPr>
          <p:spPr bwMode="auto">
            <a:xfrm>
              <a:off x="8858251" y="3589339"/>
              <a:ext cx="119063" cy="122238"/>
            </a:xfrm>
            <a:custGeom>
              <a:avLst/>
              <a:gdLst>
                <a:gd name="T0" fmla="*/ 54 w 56"/>
                <a:gd name="T1" fmla="*/ 0 h 57"/>
                <a:gd name="T2" fmla="*/ 43 w 56"/>
                <a:gd name="T3" fmla="*/ 4 h 57"/>
                <a:gd name="T4" fmla="*/ 37 w 56"/>
                <a:gd name="T5" fmla="*/ 6 h 57"/>
                <a:gd name="T6" fmla="*/ 38 w 56"/>
                <a:gd name="T7" fmla="*/ 4 h 57"/>
                <a:gd name="T8" fmla="*/ 36 w 56"/>
                <a:gd name="T9" fmla="*/ 2 h 57"/>
                <a:gd name="T10" fmla="*/ 33 w 56"/>
                <a:gd name="T11" fmla="*/ 6 h 57"/>
                <a:gd name="T12" fmla="*/ 27 w 56"/>
                <a:gd name="T13" fmla="*/ 6 h 57"/>
                <a:gd name="T14" fmla="*/ 27 w 56"/>
                <a:gd name="T15" fmla="*/ 10 h 57"/>
                <a:gd name="T16" fmla="*/ 30 w 56"/>
                <a:gd name="T17" fmla="*/ 10 h 57"/>
                <a:gd name="T18" fmla="*/ 13 w 56"/>
                <a:gd name="T19" fmla="*/ 34 h 57"/>
                <a:gd name="T20" fmla="*/ 2 w 56"/>
                <a:gd name="T21" fmla="*/ 48 h 57"/>
                <a:gd name="T22" fmla="*/ 1 w 56"/>
                <a:gd name="T23" fmla="*/ 56 h 57"/>
                <a:gd name="T24" fmla="*/ 2 w 56"/>
                <a:gd name="T25" fmla="*/ 56 h 57"/>
                <a:gd name="T26" fmla="*/ 18 w 56"/>
                <a:gd name="T27" fmla="*/ 33 h 57"/>
                <a:gd name="T28" fmla="*/ 34 w 56"/>
                <a:gd name="T29" fmla="*/ 10 h 57"/>
                <a:gd name="T30" fmla="*/ 43 w 56"/>
                <a:gd name="T31" fmla="*/ 8 h 57"/>
                <a:gd name="T32" fmla="*/ 55 w 56"/>
                <a:gd name="T33" fmla="*/ 2 h 57"/>
                <a:gd name="T34" fmla="*/ 54 w 56"/>
                <a:gd name="T3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57">
                  <a:moveTo>
                    <a:pt x="54" y="0"/>
                  </a:moveTo>
                  <a:cubicBezTo>
                    <a:pt x="50" y="1"/>
                    <a:pt x="47" y="3"/>
                    <a:pt x="43" y="4"/>
                  </a:cubicBezTo>
                  <a:cubicBezTo>
                    <a:pt x="41" y="5"/>
                    <a:pt x="39" y="5"/>
                    <a:pt x="37" y="6"/>
                  </a:cubicBezTo>
                  <a:cubicBezTo>
                    <a:pt x="37" y="5"/>
                    <a:pt x="37" y="5"/>
                    <a:pt x="38" y="4"/>
                  </a:cubicBezTo>
                  <a:cubicBezTo>
                    <a:pt x="39" y="3"/>
                    <a:pt x="37" y="1"/>
                    <a:pt x="36" y="2"/>
                  </a:cubicBezTo>
                  <a:cubicBezTo>
                    <a:pt x="35" y="4"/>
                    <a:pt x="34" y="5"/>
                    <a:pt x="33" y="6"/>
                  </a:cubicBezTo>
                  <a:cubicBezTo>
                    <a:pt x="31" y="6"/>
                    <a:pt x="29" y="6"/>
                    <a:pt x="27" y="6"/>
                  </a:cubicBezTo>
                  <a:cubicBezTo>
                    <a:pt x="24" y="6"/>
                    <a:pt x="24" y="10"/>
                    <a:pt x="27" y="10"/>
                  </a:cubicBezTo>
                  <a:cubicBezTo>
                    <a:pt x="28" y="10"/>
                    <a:pt x="29" y="10"/>
                    <a:pt x="30" y="10"/>
                  </a:cubicBezTo>
                  <a:cubicBezTo>
                    <a:pt x="24" y="18"/>
                    <a:pt x="19" y="26"/>
                    <a:pt x="13" y="34"/>
                  </a:cubicBezTo>
                  <a:cubicBezTo>
                    <a:pt x="10" y="39"/>
                    <a:pt x="5" y="43"/>
                    <a:pt x="2" y="48"/>
                  </a:cubicBezTo>
                  <a:cubicBezTo>
                    <a:pt x="0" y="51"/>
                    <a:pt x="0" y="53"/>
                    <a:pt x="1" y="56"/>
                  </a:cubicBezTo>
                  <a:cubicBezTo>
                    <a:pt x="1" y="57"/>
                    <a:pt x="2" y="57"/>
                    <a:pt x="2" y="56"/>
                  </a:cubicBezTo>
                  <a:cubicBezTo>
                    <a:pt x="4" y="48"/>
                    <a:pt x="13" y="40"/>
                    <a:pt x="18" y="33"/>
                  </a:cubicBezTo>
                  <a:cubicBezTo>
                    <a:pt x="23" y="25"/>
                    <a:pt x="28" y="18"/>
                    <a:pt x="34" y="10"/>
                  </a:cubicBezTo>
                  <a:cubicBezTo>
                    <a:pt x="37" y="10"/>
                    <a:pt x="40" y="9"/>
                    <a:pt x="43" y="8"/>
                  </a:cubicBezTo>
                  <a:cubicBezTo>
                    <a:pt x="48" y="7"/>
                    <a:pt x="51" y="4"/>
                    <a:pt x="55" y="2"/>
                  </a:cubicBezTo>
                  <a:cubicBezTo>
                    <a:pt x="56" y="1"/>
                    <a:pt x="55" y="0"/>
                    <a:pt x="5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chenying0907 383"/>
            <p:cNvSpPr>
              <a:spLocks/>
            </p:cNvSpPr>
            <p:nvPr/>
          </p:nvSpPr>
          <p:spPr bwMode="auto">
            <a:xfrm>
              <a:off x="8864601" y="3627439"/>
              <a:ext cx="87313" cy="150813"/>
            </a:xfrm>
            <a:custGeom>
              <a:avLst/>
              <a:gdLst>
                <a:gd name="T0" fmla="*/ 40 w 41"/>
                <a:gd name="T1" fmla="*/ 4 h 70"/>
                <a:gd name="T2" fmla="*/ 37 w 41"/>
                <a:gd name="T3" fmla="*/ 2 h 70"/>
                <a:gd name="T4" fmla="*/ 0 w 41"/>
                <a:gd name="T5" fmla="*/ 57 h 70"/>
                <a:gd name="T6" fmla="*/ 1 w 41"/>
                <a:gd name="T7" fmla="*/ 59 h 70"/>
                <a:gd name="T8" fmla="*/ 8 w 41"/>
                <a:gd name="T9" fmla="*/ 57 h 70"/>
                <a:gd name="T10" fmla="*/ 12 w 41"/>
                <a:gd name="T11" fmla="*/ 53 h 70"/>
                <a:gd name="T12" fmla="*/ 19 w 41"/>
                <a:gd name="T13" fmla="*/ 51 h 70"/>
                <a:gd name="T14" fmla="*/ 7 w 41"/>
                <a:gd name="T15" fmla="*/ 68 h 70"/>
                <a:gd name="T16" fmla="*/ 10 w 41"/>
                <a:gd name="T17" fmla="*/ 68 h 70"/>
                <a:gd name="T18" fmla="*/ 22 w 41"/>
                <a:gd name="T19" fmla="*/ 48 h 70"/>
                <a:gd name="T20" fmla="*/ 21 w 41"/>
                <a:gd name="T21" fmla="*/ 47 h 70"/>
                <a:gd name="T22" fmla="*/ 12 w 41"/>
                <a:gd name="T23" fmla="*/ 53 h 70"/>
                <a:gd name="T24" fmla="*/ 5 w 41"/>
                <a:gd name="T25" fmla="*/ 54 h 70"/>
                <a:gd name="T26" fmla="*/ 11 w 41"/>
                <a:gd name="T27" fmla="*/ 45 h 70"/>
                <a:gd name="T28" fmla="*/ 40 w 41"/>
                <a:gd name="T29" fmla="*/ 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70">
                  <a:moveTo>
                    <a:pt x="40" y="4"/>
                  </a:moveTo>
                  <a:cubicBezTo>
                    <a:pt x="41" y="2"/>
                    <a:pt x="39" y="0"/>
                    <a:pt x="37" y="2"/>
                  </a:cubicBezTo>
                  <a:cubicBezTo>
                    <a:pt x="22" y="18"/>
                    <a:pt x="10" y="36"/>
                    <a:pt x="0" y="57"/>
                  </a:cubicBezTo>
                  <a:cubicBezTo>
                    <a:pt x="0" y="57"/>
                    <a:pt x="0" y="58"/>
                    <a:pt x="1" y="59"/>
                  </a:cubicBezTo>
                  <a:cubicBezTo>
                    <a:pt x="4" y="59"/>
                    <a:pt x="6" y="59"/>
                    <a:pt x="8" y="57"/>
                  </a:cubicBezTo>
                  <a:cubicBezTo>
                    <a:pt x="10" y="56"/>
                    <a:pt x="11" y="55"/>
                    <a:pt x="12" y="53"/>
                  </a:cubicBezTo>
                  <a:cubicBezTo>
                    <a:pt x="14" y="52"/>
                    <a:pt x="21" y="46"/>
                    <a:pt x="19" y="51"/>
                  </a:cubicBezTo>
                  <a:cubicBezTo>
                    <a:pt x="16" y="58"/>
                    <a:pt x="6" y="59"/>
                    <a:pt x="7" y="68"/>
                  </a:cubicBezTo>
                  <a:cubicBezTo>
                    <a:pt x="8" y="70"/>
                    <a:pt x="10" y="69"/>
                    <a:pt x="10" y="68"/>
                  </a:cubicBezTo>
                  <a:cubicBezTo>
                    <a:pt x="11" y="60"/>
                    <a:pt x="23" y="56"/>
                    <a:pt x="22" y="48"/>
                  </a:cubicBezTo>
                  <a:cubicBezTo>
                    <a:pt x="22" y="47"/>
                    <a:pt x="21" y="47"/>
                    <a:pt x="21" y="47"/>
                  </a:cubicBezTo>
                  <a:cubicBezTo>
                    <a:pt x="17" y="48"/>
                    <a:pt x="15" y="50"/>
                    <a:pt x="12" y="53"/>
                  </a:cubicBezTo>
                  <a:cubicBezTo>
                    <a:pt x="10" y="54"/>
                    <a:pt x="6" y="59"/>
                    <a:pt x="5" y="54"/>
                  </a:cubicBezTo>
                  <a:cubicBezTo>
                    <a:pt x="5" y="52"/>
                    <a:pt x="10" y="46"/>
                    <a:pt x="11" y="45"/>
                  </a:cubicBezTo>
                  <a:cubicBezTo>
                    <a:pt x="18" y="29"/>
                    <a:pt x="28" y="17"/>
                    <a:pt x="4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 name="PA_组合 118"/>
          <p:cNvGrpSpPr/>
          <p:nvPr>
            <p:custDataLst>
              <p:tags r:id="rId3"/>
            </p:custDataLst>
          </p:nvPr>
        </p:nvGrpSpPr>
        <p:grpSpPr>
          <a:xfrm>
            <a:off x="5166644" y="1960438"/>
            <a:ext cx="687359" cy="552256"/>
            <a:chOff x="8067676" y="5365751"/>
            <a:chExt cx="992188" cy="796925"/>
          </a:xfrm>
          <a:solidFill>
            <a:schemeClr val="accent5"/>
          </a:solidFill>
        </p:grpSpPr>
        <p:sp>
          <p:nvSpPr>
            <p:cNvPr id="120" name="chenying0907 626"/>
            <p:cNvSpPr>
              <a:spLocks noEditPoints="1"/>
            </p:cNvSpPr>
            <p:nvPr/>
          </p:nvSpPr>
          <p:spPr bwMode="auto">
            <a:xfrm>
              <a:off x="8067676" y="5365751"/>
              <a:ext cx="992188" cy="796925"/>
            </a:xfrm>
            <a:custGeom>
              <a:avLst/>
              <a:gdLst>
                <a:gd name="T0" fmla="*/ 416 w 461"/>
                <a:gd name="T1" fmla="*/ 11 h 371"/>
                <a:gd name="T2" fmla="*/ 104 w 461"/>
                <a:gd name="T3" fmla="*/ 24 h 371"/>
                <a:gd name="T4" fmla="*/ 31 w 461"/>
                <a:gd name="T5" fmla="*/ 32 h 371"/>
                <a:gd name="T6" fmla="*/ 2 w 461"/>
                <a:gd name="T7" fmla="*/ 42 h 371"/>
                <a:gd name="T8" fmla="*/ 4 w 461"/>
                <a:gd name="T9" fmla="*/ 90 h 371"/>
                <a:gd name="T10" fmla="*/ 9 w 461"/>
                <a:gd name="T11" fmla="*/ 188 h 371"/>
                <a:gd name="T12" fmla="*/ 15 w 461"/>
                <a:gd name="T13" fmla="*/ 287 h 371"/>
                <a:gd name="T14" fmla="*/ 35 w 461"/>
                <a:gd name="T15" fmla="*/ 369 h 371"/>
                <a:gd name="T16" fmla="*/ 118 w 461"/>
                <a:gd name="T17" fmla="*/ 356 h 371"/>
                <a:gd name="T18" fmla="*/ 328 w 461"/>
                <a:gd name="T19" fmla="*/ 342 h 371"/>
                <a:gd name="T20" fmla="*/ 421 w 461"/>
                <a:gd name="T21" fmla="*/ 337 h 371"/>
                <a:gd name="T22" fmla="*/ 452 w 461"/>
                <a:gd name="T23" fmla="*/ 314 h 371"/>
                <a:gd name="T24" fmla="*/ 456 w 461"/>
                <a:gd name="T25" fmla="*/ 221 h 371"/>
                <a:gd name="T26" fmla="*/ 458 w 461"/>
                <a:gd name="T27" fmla="*/ 68 h 371"/>
                <a:gd name="T28" fmla="*/ 444 w 461"/>
                <a:gd name="T29" fmla="*/ 35 h 371"/>
                <a:gd name="T30" fmla="*/ 440 w 461"/>
                <a:gd name="T31" fmla="*/ 242 h 371"/>
                <a:gd name="T32" fmla="*/ 436 w 461"/>
                <a:gd name="T33" fmla="*/ 303 h 371"/>
                <a:gd name="T34" fmla="*/ 426 w 461"/>
                <a:gd name="T35" fmla="*/ 321 h 371"/>
                <a:gd name="T36" fmla="*/ 401 w 461"/>
                <a:gd name="T37" fmla="*/ 321 h 371"/>
                <a:gd name="T38" fmla="*/ 327 w 461"/>
                <a:gd name="T39" fmla="*/ 326 h 371"/>
                <a:gd name="T40" fmla="*/ 144 w 461"/>
                <a:gd name="T41" fmla="*/ 337 h 371"/>
                <a:gd name="T42" fmla="*/ 40 w 461"/>
                <a:gd name="T43" fmla="*/ 354 h 371"/>
                <a:gd name="T44" fmla="*/ 28 w 461"/>
                <a:gd name="T45" fmla="*/ 306 h 371"/>
                <a:gd name="T46" fmla="*/ 14 w 461"/>
                <a:gd name="T47" fmla="*/ 123 h 371"/>
                <a:gd name="T48" fmla="*/ 37 w 461"/>
                <a:gd name="T49" fmla="*/ 72 h 371"/>
                <a:gd name="T50" fmla="*/ 138 w 461"/>
                <a:gd name="T51" fmla="*/ 117 h 371"/>
                <a:gd name="T52" fmla="*/ 215 w 461"/>
                <a:gd name="T53" fmla="*/ 156 h 371"/>
                <a:gd name="T54" fmla="*/ 177 w 461"/>
                <a:gd name="T55" fmla="*/ 183 h 371"/>
                <a:gd name="T56" fmla="*/ 89 w 461"/>
                <a:gd name="T57" fmla="*/ 272 h 371"/>
                <a:gd name="T58" fmla="*/ 54 w 461"/>
                <a:gd name="T59" fmla="*/ 323 h 371"/>
                <a:gd name="T60" fmla="*/ 141 w 461"/>
                <a:gd name="T61" fmla="*/ 231 h 371"/>
                <a:gd name="T62" fmla="*/ 220 w 461"/>
                <a:gd name="T63" fmla="*/ 158 h 371"/>
                <a:gd name="T64" fmla="*/ 276 w 461"/>
                <a:gd name="T65" fmla="*/ 168 h 371"/>
                <a:gd name="T66" fmla="*/ 336 w 461"/>
                <a:gd name="T67" fmla="*/ 236 h 371"/>
                <a:gd name="T68" fmla="*/ 403 w 461"/>
                <a:gd name="T69" fmla="*/ 291 h 371"/>
                <a:gd name="T70" fmla="*/ 435 w 461"/>
                <a:gd name="T71" fmla="*/ 300 h 371"/>
                <a:gd name="T72" fmla="*/ 350 w 461"/>
                <a:gd name="T73" fmla="*/ 234 h 371"/>
                <a:gd name="T74" fmla="*/ 304 w 461"/>
                <a:gd name="T75" fmla="*/ 194 h 371"/>
                <a:gd name="T76" fmla="*/ 334 w 461"/>
                <a:gd name="T77" fmla="*/ 129 h 371"/>
                <a:gd name="T78" fmla="*/ 423 w 461"/>
                <a:gd name="T79" fmla="*/ 43 h 371"/>
                <a:gd name="T80" fmla="*/ 417 w 461"/>
                <a:gd name="T81" fmla="*/ 47 h 371"/>
                <a:gd name="T82" fmla="*/ 329 w 461"/>
                <a:gd name="T83" fmla="*/ 115 h 371"/>
                <a:gd name="T84" fmla="*/ 249 w 461"/>
                <a:gd name="T85" fmla="*/ 155 h 371"/>
                <a:gd name="T86" fmla="*/ 170 w 461"/>
                <a:gd name="T87" fmla="*/ 120 h 371"/>
                <a:gd name="T88" fmla="*/ 91 w 461"/>
                <a:gd name="T89" fmla="*/ 87 h 371"/>
                <a:gd name="T90" fmla="*/ 9 w 461"/>
                <a:gd name="T91" fmla="*/ 56 h 371"/>
                <a:gd name="T92" fmla="*/ 7 w 461"/>
                <a:gd name="T93" fmla="*/ 43 h 371"/>
                <a:gd name="T94" fmla="*/ 183 w 461"/>
                <a:gd name="T95" fmla="*/ 34 h 371"/>
                <a:gd name="T96" fmla="*/ 375 w 461"/>
                <a:gd name="T97" fmla="*/ 27 h 371"/>
                <a:gd name="T98" fmla="*/ 437 w 461"/>
                <a:gd name="T99" fmla="*/ 2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1" h="371">
                  <a:moveTo>
                    <a:pt x="459" y="18"/>
                  </a:moveTo>
                  <a:cubicBezTo>
                    <a:pt x="455" y="0"/>
                    <a:pt x="428" y="9"/>
                    <a:pt x="416" y="11"/>
                  </a:cubicBezTo>
                  <a:cubicBezTo>
                    <a:pt x="347" y="19"/>
                    <a:pt x="277" y="14"/>
                    <a:pt x="209" y="19"/>
                  </a:cubicBezTo>
                  <a:cubicBezTo>
                    <a:pt x="174" y="22"/>
                    <a:pt x="139" y="22"/>
                    <a:pt x="104" y="24"/>
                  </a:cubicBezTo>
                  <a:cubicBezTo>
                    <a:pt x="89" y="25"/>
                    <a:pt x="73" y="28"/>
                    <a:pt x="58" y="30"/>
                  </a:cubicBezTo>
                  <a:cubicBezTo>
                    <a:pt x="49" y="31"/>
                    <a:pt x="40" y="31"/>
                    <a:pt x="31" y="32"/>
                  </a:cubicBezTo>
                  <a:cubicBezTo>
                    <a:pt x="22" y="33"/>
                    <a:pt x="13" y="36"/>
                    <a:pt x="4" y="37"/>
                  </a:cubicBezTo>
                  <a:cubicBezTo>
                    <a:pt x="1" y="37"/>
                    <a:pt x="0" y="41"/>
                    <a:pt x="2" y="42"/>
                  </a:cubicBezTo>
                  <a:cubicBezTo>
                    <a:pt x="1" y="43"/>
                    <a:pt x="1" y="43"/>
                    <a:pt x="1" y="45"/>
                  </a:cubicBezTo>
                  <a:cubicBezTo>
                    <a:pt x="0" y="60"/>
                    <a:pt x="3" y="75"/>
                    <a:pt x="4" y="90"/>
                  </a:cubicBezTo>
                  <a:cubicBezTo>
                    <a:pt x="4" y="104"/>
                    <a:pt x="2" y="117"/>
                    <a:pt x="4" y="131"/>
                  </a:cubicBezTo>
                  <a:cubicBezTo>
                    <a:pt x="6" y="150"/>
                    <a:pt x="8" y="169"/>
                    <a:pt x="9" y="188"/>
                  </a:cubicBezTo>
                  <a:cubicBezTo>
                    <a:pt x="10" y="205"/>
                    <a:pt x="8" y="221"/>
                    <a:pt x="9" y="237"/>
                  </a:cubicBezTo>
                  <a:cubicBezTo>
                    <a:pt x="11" y="253"/>
                    <a:pt x="15" y="270"/>
                    <a:pt x="15" y="287"/>
                  </a:cubicBezTo>
                  <a:cubicBezTo>
                    <a:pt x="16" y="302"/>
                    <a:pt x="15" y="317"/>
                    <a:pt x="14" y="332"/>
                  </a:cubicBezTo>
                  <a:cubicBezTo>
                    <a:pt x="14" y="348"/>
                    <a:pt x="13" y="371"/>
                    <a:pt x="35" y="369"/>
                  </a:cubicBezTo>
                  <a:cubicBezTo>
                    <a:pt x="47" y="369"/>
                    <a:pt x="59" y="363"/>
                    <a:pt x="72" y="361"/>
                  </a:cubicBezTo>
                  <a:cubicBezTo>
                    <a:pt x="87" y="358"/>
                    <a:pt x="102" y="358"/>
                    <a:pt x="118" y="356"/>
                  </a:cubicBezTo>
                  <a:cubicBezTo>
                    <a:pt x="150" y="352"/>
                    <a:pt x="184" y="344"/>
                    <a:pt x="217" y="344"/>
                  </a:cubicBezTo>
                  <a:cubicBezTo>
                    <a:pt x="253" y="344"/>
                    <a:pt x="291" y="344"/>
                    <a:pt x="328" y="342"/>
                  </a:cubicBezTo>
                  <a:cubicBezTo>
                    <a:pt x="329" y="344"/>
                    <a:pt x="331" y="345"/>
                    <a:pt x="334" y="345"/>
                  </a:cubicBezTo>
                  <a:cubicBezTo>
                    <a:pt x="363" y="344"/>
                    <a:pt x="391" y="336"/>
                    <a:pt x="421" y="337"/>
                  </a:cubicBezTo>
                  <a:cubicBezTo>
                    <a:pt x="429" y="337"/>
                    <a:pt x="439" y="344"/>
                    <a:pt x="446" y="339"/>
                  </a:cubicBezTo>
                  <a:cubicBezTo>
                    <a:pt x="454" y="334"/>
                    <a:pt x="452" y="322"/>
                    <a:pt x="452" y="314"/>
                  </a:cubicBezTo>
                  <a:cubicBezTo>
                    <a:pt x="451" y="300"/>
                    <a:pt x="450" y="285"/>
                    <a:pt x="451" y="270"/>
                  </a:cubicBezTo>
                  <a:cubicBezTo>
                    <a:pt x="452" y="254"/>
                    <a:pt x="456" y="238"/>
                    <a:pt x="456" y="221"/>
                  </a:cubicBezTo>
                  <a:cubicBezTo>
                    <a:pt x="456" y="187"/>
                    <a:pt x="454" y="152"/>
                    <a:pt x="457" y="117"/>
                  </a:cubicBezTo>
                  <a:cubicBezTo>
                    <a:pt x="458" y="101"/>
                    <a:pt x="458" y="85"/>
                    <a:pt x="458" y="68"/>
                  </a:cubicBezTo>
                  <a:cubicBezTo>
                    <a:pt x="458" y="53"/>
                    <a:pt x="461" y="34"/>
                    <a:pt x="459" y="18"/>
                  </a:cubicBezTo>
                  <a:moveTo>
                    <a:pt x="444" y="35"/>
                  </a:moveTo>
                  <a:cubicBezTo>
                    <a:pt x="443" y="68"/>
                    <a:pt x="443" y="101"/>
                    <a:pt x="442" y="133"/>
                  </a:cubicBezTo>
                  <a:cubicBezTo>
                    <a:pt x="440" y="169"/>
                    <a:pt x="444" y="206"/>
                    <a:pt x="440" y="242"/>
                  </a:cubicBezTo>
                  <a:cubicBezTo>
                    <a:pt x="438" y="254"/>
                    <a:pt x="434" y="267"/>
                    <a:pt x="434" y="279"/>
                  </a:cubicBezTo>
                  <a:cubicBezTo>
                    <a:pt x="434" y="287"/>
                    <a:pt x="436" y="295"/>
                    <a:pt x="436" y="303"/>
                  </a:cubicBezTo>
                  <a:cubicBezTo>
                    <a:pt x="436" y="308"/>
                    <a:pt x="438" y="318"/>
                    <a:pt x="436" y="324"/>
                  </a:cubicBezTo>
                  <a:cubicBezTo>
                    <a:pt x="433" y="323"/>
                    <a:pt x="430" y="321"/>
                    <a:pt x="426" y="321"/>
                  </a:cubicBezTo>
                  <a:cubicBezTo>
                    <a:pt x="419" y="320"/>
                    <a:pt x="411" y="321"/>
                    <a:pt x="403" y="321"/>
                  </a:cubicBezTo>
                  <a:cubicBezTo>
                    <a:pt x="403" y="321"/>
                    <a:pt x="402" y="321"/>
                    <a:pt x="401" y="321"/>
                  </a:cubicBezTo>
                  <a:cubicBezTo>
                    <a:pt x="390" y="320"/>
                    <a:pt x="377" y="321"/>
                    <a:pt x="365" y="322"/>
                  </a:cubicBezTo>
                  <a:cubicBezTo>
                    <a:pt x="353" y="324"/>
                    <a:pt x="340" y="324"/>
                    <a:pt x="327" y="326"/>
                  </a:cubicBezTo>
                  <a:cubicBezTo>
                    <a:pt x="294" y="329"/>
                    <a:pt x="260" y="330"/>
                    <a:pt x="226" y="329"/>
                  </a:cubicBezTo>
                  <a:cubicBezTo>
                    <a:pt x="199" y="329"/>
                    <a:pt x="170" y="332"/>
                    <a:pt x="144" y="337"/>
                  </a:cubicBezTo>
                  <a:cubicBezTo>
                    <a:pt x="115" y="342"/>
                    <a:pt x="86" y="342"/>
                    <a:pt x="57" y="349"/>
                  </a:cubicBezTo>
                  <a:cubicBezTo>
                    <a:pt x="51" y="350"/>
                    <a:pt x="46" y="353"/>
                    <a:pt x="40" y="354"/>
                  </a:cubicBezTo>
                  <a:cubicBezTo>
                    <a:pt x="30" y="357"/>
                    <a:pt x="30" y="354"/>
                    <a:pt x="28" y="346"/>
                  </a:cubicBezTo>
                  <a:cubicBezTo>
                    <a:pt x="25" y="334"/>
                    <a:pt x="28" y="318"/>
                    <a:pt x="28" y="306"/>
                  </a:cubicBezTo>
                  <a:cubicBezTo>
                    <a:pt x="29" y="276"/>
                    <a:pt x="22" y="246"/>
                    <a:pt x="22" y="216"/>
                  </a:cubicBezTo>
                  <a:cubicBezTo>
                    <a:pt x="23" y="185"/>
                    <a:pt x="17" y="154"/>
                    <a:pt x="14" y="123"/>
                  </a:cubicBezTo>
                  <a:cubicBezTo>
                    <a:pt x="13" y="101"/>
                    <a:pt x="12" y="80"/>
                    <a:pt x="10" y="59"/>
                  </a:cubicBezTo>
                  <a:cubicBezTo>
                    <a:pt x="19" y="61"/>
                    <a:pt x="28" y="67"/>
                    <a:pt x="37" y="72"/>
                  </a:cubicBezTo>
                  <a:cubicBezTo>
                    <a:pt x="50" y="78"/>
                    <a:pt x="63" y="85"/>
                    <a:pt x="76" y="92"/>
                  </a:cubicBezTo>
                  <a:cubicBezTo>
                    <a:pt x="96" y="101"/>
                    <a:pt x="118" y="107"/>
                    <a:pt x="138" y="117"/>
                  </a:cubicBezTo>
                  <a:cubicBezTo>
                    <a:pt x="154" y="125"/>
                    <a:pt x="169" y="136"/>
                    <a:pt x="187" y="143"/>
                  </a:cubicBezTo>
                  <a:cubicBezTo>
                    <a:pt x="196" y="146"/>
                    <a:pt x="206" y="151"/>
                    <a:pt x="215" y="156"/>
                  </a:cubicBezTo>
                  <a:cubicBezTo>
                    <a:pt x="209" y="163"/>
                    <a:pt x="202" y="164"/>
                    <a:pt x="194" y="169"/>
                  </a:cubicBezTo>
                  <a:cubicBezTo>
                    <a:pt x="188" y="172"/>
                    <a:pt x="183" y="178"/>
                    <a:pt x="177" y="183"/>
                  </a:cubicBezTo>
                  <a:cubicBezTo>
                    <a:pt x="161" y="197"/>
                    <a:pt x="144" y="213"/>
                    <a:pt x="130" y="229"/>
                  </a:cubicBezTo>
                  <a:cubicBezTo>
                    <a:pt x="116" y="243"/>
                    <a:pt x="104" y="259"/>
                    <a:pt x="89" y="272"/>
                  </a:cubicBezTo>
                  <a:cubicBezTo>
                    <a:pt x="74" y="286"/>
                    <a:pt x="59" y="301"/>
                    <a:pt x="48" y="317"/>
                  </a:cubicBezTo>
                  <a:cubicBezTo>
                    <a:pt x="45" y="321"/>
                    <a:pt x="50" y="326"/>
                    <a:pt x="54" y="323"/>
                  </a:cubicBezTo>
                  <a:cubicBezTo>
                    <a:pt x="70" y="311"/>
                    <a:pt x="81" y="293"/>
                    <a:pt x="97" y="280"/>
                  </a:cubicBezTo>
                  <a:cubicBezTo>
                    <a:pt x="113" y="265"/>
                    <a:pt x="126" y="247"/>
                    <a:pt x="141" y="231"/>
                  </a:cubicBezTo>
                  <a:cubicBezTo>
                    <a:pt x="156" y="215"/>
                    <a:pt x="173" y="200"/>
                    <a:pt x="189" y="185"/>
                  </a:cubicBezTo>
                  <a:cubicBezTo>
                    <a:pt x="199" y="176"/>
                    <a:pt x="213" y="170"/>
                    <a:pt x="220" y="158"/>
                  </a:cubicBezTo>
                  <a:cubicBezTo>
                    <a:pt x="228" y="162"/>
                    <a:pt x="236" y="166"/>
                    <a:pt x="244" y="170"/>
                  </a:cubicBezTo>
                  <a:cubicBezTo>
                    <a:pt x="257" y="176"/>
                    <a:pt x="265" y="176"/>
                    <a:pt x="276" y="168"/>
                  </a:cubicBezTo>
                  <a:cubicBezTo>
                    <a:pt x="283" y="178"/>
                    <a:pt x="288" y="192"/>
                    <a:pt x="297" y="201"/>
                  </a:cubicBezTo>
                  <a:cubicBezTo>
                    <a:pt x="309" y="213"/>
                    <a:pt x="322" y="225"/>
                    <a:pt x="336" y="236"/>
                  </a:cubicBezTo>
                  <a:cubicBezTo>
                    <a:pt x="351" y="250"/>
                    <a:pt x="368" y="262"/>
                    <a:pt x="384" y="276"/>
                  </a:cubicBezTo>
                  <a:cubicBezTo>
                    <a:pt x="390" y="281"/>
                    <a:pt x="396" y="287"/>
                    <a:pt x="403" y="291"/>
                  </a:cubicBezTo>
                  <a:cubicBezTo>
                    <a:pt x="407" y="294"/>
                    <a:pt x="421" y="299"/>
                    <a:pt x="422" y="304"/>
                  </a:cubicBezTo>
                  <a:cubicBezTo>
                    <a:pt x="425" y="312"/>
                    <a:pt x="437" y="308"/>
                    <a:pt x="435" y="300"/>
                  </a:cubicBezTo>
                  <a:cubicBezTo>
                    <a:pt x="432" y="288"/>
                    <a:pt x="416" y="285"/>
                    <a:pt x="407" y="279"/>
                  </a:cubicBezTo>
                  <a:cubicBezTo>
                    <a:pt x="387" y="265"/>
                    <a:pt x="369" y="248"/>
                    <a:pt x="350" y="234"/>
                  </a:cubicBezTo>
                  <a:cubicBezTo>
                    <a:pt x="341" y="227"/>
                    <a:pt x="333" y="219"/>
                    <a:pt x="325" y="211"/>
                  </a:cubicBezTo>
                  <a:cubicBezTo>
                    <a:pt x="318" y="205"/>
                    <a:pt x="310" y="200"/>
                    <a:pt x="304" y="194"/>
                  </a:cubicBezTo>
                  <a:cubicBezTo>
                    <a:pt x="295" y="186"/>
                    <a:pt x="290" y="173"/>
                    <a:pt x="281" y="164"/>
                  </a:cubicBezTo>
                  <a:cubicBezTo>
                    <a:pt x="298" y="150"/>
                    <a:pt x="315" y="140"/>
                    <a:pt x="334" y="129"/>
                  </a:cubicBezTo>
                  <a:cubicBezTo>
                    <a:pt x="371" y="110"/>
                    <a:pt x="398" y="80"/>
                    <a:pt x="430" y="54"/>
                  </a:cubicBezTo>
                  <a:cubicBezTo>
                    <a:pt x="436" y="49"/>
                    <a:pt x="429" y="42"/>
                    <a:pt x="423" y="43"/>
                  </a:cubicBezTo>
                  <a:cubicBezTo>
                    <a:pt x="423" y="43"/>
                    <a:pt x="422" y="43"/>
                    <a:pt x="422" y="43"/>
                  </a:cubicBezTo>
                  <a:cubicBezTo>
                    <a:pt x="419" y="43"/>
                    <a:pt x="418" y="45"/>
                    <a:pt x="417" y="47"/>
                  </a:cubicBezTo>
                  <a:cubicBezTo>
                    <a:pt x="403" y="58"/>
                    <a:pt x="390" y="70"/>
                    <a:pt x="376" y="83"/>
                  </a:cubicBezTo>
                  <a:cubicBezTo>
                    <a:pt x="363" y="95"/>
                    <a:pt x="345" y="106"/>
                    <a:pt x="329" y="115"/>
                  </a:cubicBezTo>
                  <a:cubicBezTo>
                    <a:pt x="312" y="125"/>
                    <a:pt x="294" y="133"/>
                    <a:pt x="278" y="145"/>
                  </a:cubicBezTo>
                  <a:cubicBezTo>
                    <a:pt x="268" y="154"/>
                    <a:pt x="263" y="162"/>
                    <a:pt x="249" y="155"/>
                  </a:cubicBezTo>
                  <a:cubicBezTo>
                    <a:pt x="240" y="151"/>
                    <a:pt x="232" y="145"/>
                    <a:pt x="223" y="142"/>
                  </a:cubicBezTo>
                  <a:cubicBezTo>
                    <a:pt x="205" y="135"/>
                    <a:pt x="186" y="129"/>
                    <a:pt x="170" y="120"/>
                  </a:cubicBezTo>
                  <a:cubicBezTo>
                    <a:pt x="155" y="112"/>
                    <a:pt x="141" y="103"/>
                    <a:pt x="125" y="97"/>
                  </a:cubicBezTo>
                  <a:cubicBezTo>
                    <a:pt x="114" y="94"/>
                    <a:pt x="102" y="91"/>
                    <a:pt x="91" y="87"/>
                  </a:cubicBezTo>
                  <a:cubicBezTo>
                    <a:pt x="79" y="83"/>
                    <a:pt x="67" y="76"/>
                    <a:pt x="54" y="71"/>
                  </a:cubicBezTo>
                  <a:cubicBezTo>
                    <a:pt x="40" y="65"/>
                    <a:pt x="25" y="57"/>
                    <a:pt x="9" y="56"/>
                  </a:cubicBezTo>
                  <a:cubicBezTo>
                    <a:pt x="9" y="52"/>
                    <a:pt x="8" y="48"/>
                    <a:pt x="7" y="44"/>
                  </a:cubicBezTo>
                  <a:cubicBezTo>
                    <a:pt x="7" y="43"/>
                    <a:pt x="7" y="43"/>
                    <a:pt x="7" y="43"/>
                  </a:cubicBezTo>
                  <a:cubicBezTo>
                    <a:pt x="34" y="45"/>
                    <a:pt x="63" y="42"/>
                    <a:pt x="90" y="39"/>
                  </a:cubicBezTo>
                  <a:cubicBezTo>
                    <a:pt x="121" y="35"/>
                    <a:pt x="151" y="34"/>
                    <a:pt x="183" y="34"/>
                  </a:cubicBezTo>
                  <a:cubicBezTo>
                    <a:pt x="213" y="34"/>
                    <a:pt x="243" y="29"/>
                    <a:pt x="273" y="29"/>
                  </a:cubicBezTo>
                  <a:cubicBezTo>
                    <a:pt x="307" y="29"/>
                    <a:pt x="341" y="28"/>
                    <a:pt x="375" y="27"/>
                  </a:cubicBezTo>
                  <a:cubicBezTo>
                    <a:pt x="391" y="26"/>
                    <a:pt x="405" y="26"/>
                    <a:pt x="421" y="24"/>
                  </a:cubicBezTo>
                  <a:cubicBezTo>
                    <a:pt x="426" y="24"/>
                    <a:pt x="433" y="22"/>
                    <a:pt x="437" y="22"/>
                  </a:cubicBezTo>
                  <a:cubicBezTo>
                    <a:pt x="447" y="22"/>
                    <a:pt x="444" y="25"/>
                    <a:pt x="444" y="3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chenying0907 627"/>
            <p:cNvSpPr>
              <a:spLocks/>
            </p:cNvSpPr>
            <p:nvPr/>
          </p:nvSpPr>
          <p:spPr bwMode="auto">
            <a:xfrm>
              <a:off x="8088313" y="5449888"/>
              <a:ext cx="76200" cy="147638"/>
            </a:xfrm>
            <a:custGeom>
              <a:avLst/>
              <a:gdLst>
                <a:gd name="T0" fmla="*/ 34 w 35"/>
                <a:gd name="T1" fmla="*/ 0 h 69"/>
                <a:gd name="T2" fmla="*/ 23 w 35"/>
                <a:gd name="T3" fmla="*/ 21 h 69"/>
                <a:gd name="T4" fmla="*/ 10 w 35"/>
                <a:gd name="T5" fmla="*/ 41 h 69"/>
                <a:gd name="T6" fmla="*/ 4 w 35"/>
                <a:gd name="T7" fmla="*/ 57 h 69"/>
                <a:gd name="T8" fmla="*/ 1 w 35"/>
                <a:gd name="T9" fmla="*/ 68 h 69"/>
                <a:gd name="T10" fmla="*/ 2 w 35"/>
                <a:gd name="T11" fmla="*/ 68 h 69"/>
                <a:gd name="T12" fmla="*/ 9 w 35"/>
                <a:gd name="T13" fmla="*/ 54 h 69"/>
                <a:gd name="T14" fmla="*/ 15 w 35"/>
                <a:gd name="T15" fmla="*/ 37 h 69"/>
                <a:gd name="T16" fmla="*/ 34 w 35"/>
                <a:gd name="T17" fmla="*/ 1 h 69"/>
                <a:gd name="T18" fmla="*/ 34 w 35"/>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69">
                  <a:moveTo>
                    <a:pt x="34" y="0"/>
                  </a:moveTo>
                  <a:cubicBezTo>
                    <a:pt x="30" y="7"/>
                    <a:pt x="27" y="14"/>
                    <a:pt x="23" y="21"/>
                  </a:cubicBezTo>
                  <a:cubicBezTo>
                    <a:pt x="19" y="28"/>
                    <a:pt x="13" y="34"/>
                    <a:pt x="10" y="41"/>
                  </a:cubicBezTo>
                  <a:cubicBezTo>
                    <a:pt x="7" y="46"/>
                    <a:pt x="7" y="52"/>
                    <a:pt x="4" y="57"/>
                  </a:cubicBezTo>
                  <a:cubicBezTo>
                    <a:pt x="1" y="61"/>
                    <a:pt x="0" y="64"/>
                    <a:pt x="1" y="68"/>
                  </a:cubicBezTo>
                  <a:cubicBezTo>
                    <a:pt x="1" y="69"/>
                    <a:pt x="2" y="69"/>
                    <a:pt x="2" y="68"/>
                  </a:cubicBezTo>
                  <a:cubicBezTo>
                    <a:pt x="3" y="62"/>
                    <a:pt x="6" y="59"/>
                    <a:pt x="9" y="54"/>
                  </a:cubicBezTo>
                  <a:cubicBezTo>
                    <a:pt x="11" y="48"/>
                    <a:pt x="11" y="43"/>
                    <a:pt x="15" y="37"/>
                  </a:cubicBezTo>
                  <a:cubicBezTo>
                    <a:pt x="23" y="26"/>
                    <a:pt x="29" y="14"/>
                    <a:pt x="34" y="1"/>
                  </a:cubicBezTo>
                  <a:cubicBezTo>
                    <a:pt x="35" y="0"/>
                    <a:pt x="34" y="0"/>
                    <a:pt x="3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chenying0907 628"/>
            <p:cNvSpPr>
              <a:spLocks/>
            </p:cNvSpPr>
            <p:nvPr/>
          </p:nvSpPr>
          <p:spPr bwMode="auto">
            <a:xfrm>
              <a:off x="8105776" y="5484813"/>
              <a:ext cx="103188" cy="149225"/>
            </a:xfrm>
            <a:custGeom>
              <a:avLst/>
              <a:gdLst>
                <a:gd name="T0" fmla="*/ 45 w 48"/>
                <a:gd name="T1" fmla="*/ 2 h 70"/>
                <a:gd name="T2" fmla="*/ 29 w 48"/>
                <a:gd name="T3" fmla="*/ 23 h 70"/>
                <a:gd name="T4" fmla="*/ 13 w 48"/>
                <a:gd name="T5" fmla="*/ 42 h 70"/>
                <a:gd name="T6" fmla="*/ 0 w 48"/>
                <a:gd name="T7" fmla="*/ 70 h 70"/>
                <a:gd name="T8" fmla="*/ 1 w 48"/>
                <a:gd name="T9" fmla="*/ 70 h 70"/>
                <a:gd name="T10" fmla="*/ 21 w 48"/>
                <a:gd name="T11" fmla="*/ 37 h 70"/>
                <a:gd name="T12" fmla="*/ 47 w 48"/>
                <a:gd name="T13" fmla="*/ 3 h 70"/>
                <a:gd name="T14" fmla="*/ 45 w 48"/>
                <a:gd name="T15" fmla="*/ 2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70">
                  <a:moveTo>
                    <a:pt x="45" y="2"/>
                  </a:moveTo>
                  <a:cubicBezTo>
                    <a:pt x="40" y="9"/>
                    <a:pt x="35" y="16"/>
                    <a:pt x="29" y="23"/>
                  </a:cubicBezTo>
                  <a:cubicBezTo>
                    <a:pt x="24" y="30"/>
                    <a:pt x="18" y="35"/>
                    <a:pt x="13" y="42"/>
                  </a:cubicBezTo>
                  <a:cubicBezTo>
                    <a:pt x="7" y="49"/>
                    <a:pt x="1" y="60"/>
                    <a:pt x="0" y="70"/>
                  </a:cubicBezTo>
                  <a:cubicBezTo>
                    <a:pt x="0" y="70"/>
                    <a:pt x="1" y="70"/>
                    <a:pt x="1" y="70"/>
                  </a:cubicBezTo>
                  <a:cubicBezTo>
                    <a:pt x="5" y="58"/>
                    <a:pt x="12" y="46"/>
                    <a:pt x="21" y="37"/>
                  </a:cubicBezTo>
                  <a:cubicBezTo>
                    <a:pt x="31" y="27"/>
                    <a:pt x="39" y="14"/>
                    <a:pt x="47" y="3"/>
                  </a:cubicBezTo>
                  <a:cubicBezTo>
                    <a:pt x="48" y="1"/>
                    <a:pt x="46" y="0"/>
                    <a:pt x="4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chenying0907 629"/>
            <p:cNvSpPr>
              <a:spLocks/>
            </p:cNvSpPr>
            <p:nvPr/>
          </p:nvSpPr>
          <p:spPr bwMode="auto">
            <a:xfrm>
              <a:off x="8096251" y="5480051"/>
              <a:ext cx="160338" cy="225425"/>
            </a:xfrm>
            <a:custGeom>
              <a:avLst/>
              <a:gdLst>
                <a:gd name="T0" fmla="*/ 73 w 75"/>
                <a:gd name="T1" fmla="*/ 1 h 105"/>
                <a:gd name="T2" fmla="*/ 29 w 75"/>
                <a:gd name="T3" fmla="*/ 58 h 105"/>
                <a:gd name="T4" fmla="*/ 13 w 75"/>
                <a:gd name="T5" fmla="*/ 81 h 105"/>
                <a:gd name="T6" fmla="*/ 0 w 75"/>
                <a:gd name="T7" fmla="*/ 104 h 105"/>
                <a:gd name="T8" fmla="*/ 2 w 75"/>
                <a:gd name="T9" fmla="*/ 104 h 105"/>
                <a:gd name="T10" fmla="*/ 74 w 75"/>
                <a:gd name="T11" fmla="*/ 2 h 105"/>
                <a:gd name="T12" fmla="*/ 73 w 75"/>
                <a:gd name="T13" fmla="*/ 1 h 105"/>
              </a:gdLst>
              <a:ahLst/>
              <a:cxnLst>
                <a:cxn ang="0">
                  <a:pos x="T0" y="T1"/>
                </a:cxn>
                <a:cxn ang="0">
                  <a:pos x="T2" y="T3"/>
                </a:cxn>
                <a:cxn ang="0">
                  <a:pos x="T4" y="T5"/>
                </a:cxn>
                <a:cxn ang="0">
                  <a:pos x="T6" y="T7"/>
                </a:cxn>
                <a:cxn ang="0">
                  <a:pos x="T8" y="T9"/>
                </a:cxn>
                <a:cxn ang="0">
                  <a:pos x="T10" y="T11"/>
                </a:cxn>
                <a:cxn ang="0">
                  <a:pos x="T12" y="T13"/>
                </a:cxn>
              </a:cxnLst>
              <a:rect l="0" t="0" r="r" b="b"/>
              <a:pathLst>
                <a:path w="75" h="105">
                  <a:moveTo>
                    <a:pt x="73" y="1"/>
                  </a:moveTo>
                  <a:cubicBezTo>
                    <a:pt x="58" y="21"/>
                    <a:pt x="43" y="39"/>
                    <a:pt x="29" y="58"/>
                  </a:cubicBezTo>
                  <a:cubicBezTo>
                    <a:pt x="23" y="66"/>
                    <a:pt x="18" y="73"/>
                    <a:pt x="13" y="81"/>
                  </a:cubicBezTo>
                  <a:cubicBezTo>
                    <a:pt x="9" y="88"/>
                    <a:pt x="3" y="96"/>
                    <a:pt x="0" y="104"/>
                  </a:cubicBezTo>
                  <a:cubicBezTo>
                    <a:pt x="0" y="105"/>
                    <a:pt x="1" y="105"/>
                    <a:pt x="2" y="104"/>
                  </a:cubicBezTo>
                  <a:cubicBezTo>
                    <a:pt x="22" y="68"/>
                    <a:pt x="50" y="36"/>
                    <a:pt x="74" y="2"/>
                  </a:cubicBezTo>
                  <a:cubicBezTo>
                    <a:pt x="75" y="1"/>
                    <a:pt x="73" y="0"/>
                    <a:pt x="7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chenying0907 630"/>
            <p:cNvSpPr>
              <a:spLocks/>
            </p:cNvSpPr>
            <p:nvPr/>
          </p:nvSpPr>
          <p:spPr bwMode="auto">
            <a:xfrm>
              <a:off x="8105776" y="5495926"/>
              <a:ext cx="184150" cy="290513"/>
            </a:xfrm>
            <a:custGeom>
              <a:avLst/>
              <a:gdLst>
                <a:gd name="T0" fmla="*/ 82 w 85"/>
                <a:gd name="T1" fmla="*/ 1 h 136"/>
                <a:gd name="T2" fmla="*/ 60 w 85"/>
                <a:gd name="T3" fmla="*/ 32 h 136"/>
                <a:gd name="T4" fmla="*/ 38 w 85"/>
                <a:gd name="T5" fmla="*/ 65 h 136"/>
                <a:gd name="T6" fmla="*/ 16 w 85"/>
                <a:gd name="T7" fmla="*/ 101 h 136"/>
                <a:gd name="T8" fmla="*/ 0 w 85"/>
                <a:gd name="T9" fmla="*/ 134 h 136"/>
                <a:gd name="T10" fmla="*/ 1 w 85"/>
                <a:gd name="T11" fmla="*/ 135 h 136"/>
                <a:gd name="T12" fmla="*/ 16 w 85"/>
                <a:gd name="T13" fmla="*/ 107 h 136"/>
                <a:gd name="T14" fmla="*/ 38 w 85"/>
                <a:gd name="T15" fmla="*/ 71 h 136"/>
                <a:gd name="T16" fmla="*/ 47 w 85"/>
                <a:gd name="T17" fmla="*/ 54 h 136"/>
                <a:gd name="T18" fmla="*/ 59 w 85"/>
                <a:gd name="T19" fmla="*/ 39 h 136"/>
                <a:gd name="T20" fmla="*/ 68 w 85"/>
                <a:gd name="T21" fmla="*/ 22 h 136"/>
                <a:gd name="T22" fmla="*/ 84 w 85"/>
                <a:gd name="T23" fmla="*/ 3 h 136"/>
                <a:gd name="T24" fmla="*/ 82 w 85"/>
                <a:gd name="T25" fmla="*/ 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36">
                  <a:moveTo>
                    <a:pt x="82" y="1"/>
                  </a:moveTo>
                  <a:cubicBezTo>
                    <a:pt x="74" y="11"/>
                    <a:pt x="66" y="21"/>
                    <a:pt x="60" y="32"/>
                  </a:cubicBezTo>
                  <a:cubicBezTo>
                    <a:pt x="53" y="44"/>
                    <a:pt x="44" y="53"/>
                    <a:pt x="38" y="65"/>
                  </a:cubicBezTo>
                  <a:cubicBezTo>
                    <a:pt x="31" y="77"/>
                    <a:pt x="23" y="88"/>
                    <a:pt x="16" y="101"/>
                  </a:cubicBezTo>
                  <a:cubicBezTo>
                    <a:pt x="10" y="111"/>
                    <a:pt x="8" y="124"/>
                    <a:pt x="0" y="134"/>
                  </a:cubicBezTo>
                  <a:cubicBezTo>
                    <a:pt x="0" y="135"/>
                    <a:pt x="1" y="136"/>
                    <a:pt x="1" y="135"/>
                  </a:cubicBezTo>
                  <a:cubicBezTo>
                    <a:pt x="10" y="128"/>
                    <a:pt x="12" y="116"/>
                    <a:pt x="16" y="107"/>
                  </a:cubicBezTo>
                  <a:cubicBezTo>
                    <a:pt x="22" y="94"/>
                    <a:pt x="31" y="83"/>
                    <a:pt x="38" y="71"/>
                  </a:cubicBezTo>
                  <a:cubicBezTo>
                    <a:pt x="41" y="65"/>
                    <a:pt x="44" y="60"/>
                    <a:pt x="47" y="54"/>
                  </a:cubicBezTo>
                  <a:cubicBezTo>
                    <a:pt x="51" y="49"/>
                    <a:pt x="56" y="44"/>
                    <a:pt x="59" y="39"/>
                  </a:cubicBezTo>
                  <a:cubicBezTo>
                    <a:pt x="63" y="33"/>
                    <a:pt x="65" y="28"/>
                    <a:pt x="68" y="22"/>
                  </a:cubicBezTo>
                  <a:cubicBezTo>
                    <a:pt x="73" y="15"/>
                    <a:pt x="79" y="9"/>
                    <a:pt x="84" y="3"/>
                  </a:cubicBezTo>
                  <a:cubicBezTo>
                    <a:pt x="85" y="2"/>
                    <a:pt x="84" y="0"/>
                    <a:pt x="82"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chenying0907 631"/>
            <p:cNvSpPr>
              <a:spLocks/>
            </p:cNvSpPr>
            <p:nvPr/>
          </p:nvSpPr>
          <p:spPr bwMode="auto">
            <a:xfrm>
              <a:off x="8121651" y="5553076"/>
              <a:ext cx="201613" cy="309563"/>
            </a:xfrm>
            <a:custGeom>
              <a:avLst/>
              <a:gdLst>
                <a:gd name="T0" fmla="*/ 90 w 94"/>
                <a:gd name="T1" fmla="*/ 2 h 144"/>
                <a:gd name="T2" fmla="*/ 67 w 94"/>
                <a:gd name="T3" fmla="*/ 37 h 144"/>
                <a:gd name="T4" fmla="*/ 42 w 94"/>
                <a:gd name="T5" fmla="*/ 71 h 144"/>
                <a:gd name="T6" fmla="*/ 20 w 94"/>
                <a:gd name="T7" fmla="*/ 106 h 144"/>
                <a:gd name="T8" fmla="*/ 11 w 94"/>
                <a:gd name="T9" fmla="*/ 123 h 144"/>
                <a:gd name="T10" fmla="*/ 1 w 94"/>
                <a:gd name="T11" fmla="*/ 142 h 144"/>
                <a:gd name="T12" fmla="*/ 2 w 94"/>
                <a:gd name="T13" fmla="*/ 143 h 144"/>
                <a:gd name="T14" fmla="*/ 9 w 94"/>
                <a:gd name="T15" fmla="*/ 132 h 144"/>
                <a:gd name="T16" fmla="*/ 18 w 94"/>
                <a:gd name="T17" fmla="*/ 117 h 144"/>
                <a:gd name="T18" fmla="*/ 42 w 94"/>
                <a:gd name="T19" fmla="*/ 77 h 144"/>
                <a:gd name="T20" fmla="*/ 68 w 94"/>
                <a:gd name="T21" fmla="*/ 41 h 144"/>
                <a:gd name="T22" fmla="*/ 93 w 94"/>
                <a:gd name="T23" fmla="*/ 3 h 144"/>
                <a:gd name="T24" fmla="*/ 90 w 94"/>
                <a:gd name="T25"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44">
                  <a:moveTo>
                    <a:pt x="90" y="2"/>
                  </a:moveTo>
                  <a:cubicBezTo>
                    <a:pt x="82" y="13"/>
                    <a:pt x="75" y="26"/>
                    <a:pt x="67" y="37"/>
                  </a:cubicBezTo>
                  <a:cubicBezTo>
                    <a:pt x="59" y="49"/>
                    <a:pt x="50" y="60"/>
                    <a:pt x="42" y="71"/>
                  </a:cubicBezTo>
                  <a:cubicBezTo>
                    <a:pt x="34" y="82"/>
                    <a:pt x="27" y="94"/>
                    <a:pt x="20" y="106"/>
                  </a:cubicBezTo>
                  <a:cubicBezTo>
                    <a:pt x="17" y="112"/>
                    <a:pt x="14" y="117"/>
                    <a:pt x="11" y="123"/>
                  </a:cubicBezTo>
                  <a:cubicBezTo>
                    <a:pt x="7" y="129"/>
                    <a:pt x="5" y="137"/>
                    <a:pt x="1" y="142"/>
                  </a:cubicBezTo>
                  <a:cubicBezTo>
                    <a:pt x="0" y="143"/>
                    <a:pt x="1" y="144"/>
                    <a:pt x="2" y="143"/>
                  </a:cubicBezTo>
                  <a:cubicBezTo>
                    <a:pt x="6" y="140"/>
                    <a:pt x="7" y="137"/>
                    <a:pt x="9" y="132"/>
                  </a:cubicBezTo>
                  <a:cubicBezTo>
                    <a:pt x="12" y="127"/>
                    <a:pt x="15" y="122"/>
                    <a:pt x="18" y="117"/>
                  </a:cubicBezTo>
                  <a:cubicBezTo>
                    <a:pt x="26" y="103"/>
                    <a:pt x="33" y="90"/>
                    <a:pt x="42" y="77"/>
                  </a:cubicBezTo>
                  <a:cubicBezTo>
                    <a:pt x="50" y="65"/>
                    <a:pt x="59" y="53"/>
                    <a:pt x="68" y="41"/>
                  </a:cubicBezTo>
                  <a:cubicBezTo>
                    <a:pt x="76" y="29"/>
                    <a:pt x="84" y="16"/>
                    <a:pt x="93" y="3"/>
                  </a:cubicBezTo>
                  <a:cubicBezTo>
                    <a:pt x="94" y="2"/>
                    <a:pt x="91" y="0"/>
                    <a:pt x="90"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chenying0907 632"/>
            <p:cNvSpPr>
              <a:spLocks/>
            </p:cNvSpPr>
            <p:nvPr/>
          </p:nvSpPr>
          <p:spPr bwMode="auto">
            <a:xfrm>
              <a:off x="8164513" y="5645151"/>
              <a:ext cx="134938" cy="220663"/>
            </a:xfrm>
            <a:custGeom>
              <a:avLst/>
              <a:gdLst>
                <a:gd name="T0" fmla="*/ 61 w 63"/>
                <a:gd name="T1" fmla="*/ 1 h 103"/>
                <a:gd name="T2" fmla="*/ 46 w 63"/>
                <a:gd name="T3" fmla="*/ 24 h 103"/>
                <a:gd name="T4" fmla="*/ 26 w 63"/>
                <a:gd name="T5" fmla="*/ 54 h 103"/>
                <a:gd name="T6" fmla="*/ 12 w 63"/>
                <a:gd name="T7" fmla="*/ 76 h 103"/>
                <a:gd name="T8" fmla="*/ 1 w 63"/>
                <a:gd name="T9" fmla="*/ 102 h 103"/>
                <a:gd name="T10" fmla="*/ 2 w 63"/>
                <a:gd name="T11" fmla="*/ 103 h 103"/>
                <a:gd name="T12" fmla="*/ 12 w 63"/>
                <a:gd name="T13" fmla="*/ 82 h 103"/>
                <a:gd name="T14" fmla="*/ 29 w 63"/>
                <a:gd name="T15" fmla="*/ 55 h 103"/>
                <a:gd name="T16" fmla="*/ 43 w 63"/>
                <a:gd name="T17" fmla="*/ 33 h 103"/>
                <a:gd name="T18" fmla="*/ 62 w 63"/>
                <a:gd name="T19" fmla="*/ 3 h 103"/>
                <a:gd name="T20" fmla="*/ 61 w 63"/>
                <a:gd name="T21"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03">
                  <a:moveTo>
                    <a:pt x="61" y="1"/>
                  </a:moveTo>
                  <a:cubicBezTo>
                    <a:pt x="55" y="8"/>
                    <a:pt x="51" y="16"/>
                    <a:pt x="46" y="24"/>
                  </a:cubicBezTo>
                  <a:cubicBezTo>
                    <a:pt x="40" y="34"/>
                    <a:pt x="33" y="45"/>
                    <a:pt x="26" y="54"/>
                  </a:cubicBezTo>
                  <a:cubicBezTo>
                    <a:pt x="21" y="61"/>
                    <a:pt x="16" y="68"/>
                    <a:pt x="12" y="76"/>
                  </a:cubicBezTo>
                  <a:cubicBezTo>
                    <a:pt x="8" y="84"/>
                    <a:pt x="6" y="94"/>
                    <a:pt x="1" y="102"/>
                  </a:cubicBezTo>
                  <a:cubicBezTo>
                    <a:pt x="0" y="102"/>
                    <a:pt x="1" y="103"/>
                    <a:pt x="2" y="103"/>
                  </a:cubicBezTo>
                  <a:cubicBezTo>
                    <a:pt x="7" y="97"/>
                    <a:pt x="9" y="89"/>
                    <a:pt x="12" y="82"/>
                  </a:cubicBezTo>
                  <a:cubicBezTo>
                    <a:pt x="17" y="72"/>
                    <a:pt x="22" y="63"/>
                    <a:pt x="29" y="55"/>
                  </a:cubicBezTo>
                  <a:cubicBezTo>
                    <a:pt x="34" y="48"/>
                    <a:pt x="39" y="40"/>
                    <a:pt x="43" y="33"/>
                  </a:cubicBezTo>
                  <a:cubicBezTo>
                    <a:pt x="49" y="23"/>
                    <a:pt x="55" y="12"/>
                    <a:pt x="62" y="3"/>
                  </a:cubicBezTo>
                  <a:cubicBezTo>
                    <a:pt x="63" y="2"/>
                    <a:pt x="62" y="0"/>
                    <a:pt x="6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chenying0907 633"/>
            <p:cNvSpPr>
              <a:spLocks/>
            </p:cNvSpPr>
            <p:nvPr/>
          </p:nvSpPr>
          <p:spPr bwMode="auto">
            <a:xfrm>
              <a:off x="8110538" y="5681663"/>
              <a:ext cx="209550" cy="314325"/>
            </a:xfrm>
            <a:custGeom>
              <a:avLst/>
              <a:gdLst>
                <a:gd name="T0" fmla="*/ 97 w 97"/>
                <a:gd name="T1" fmla="*/ 0 h 146"/>
                <a:gd name="T2" fmla="*/ 96 w 97"/>
                <a:gd name="T3" fmla="*/ 0 h 146"/>
                <a:gd name="T4" fmla="*/ 91 w 97"/>
                <a:gd name="T5" fmla="*/ 8 h 146"/>
                <a:gd name="T6" fmla="*/ 87 w 97"/>
                <a:gd name="T7" fmla="*/ 15 h 146"/>
                <a:gd name="T8" fmla="*/ 73 w 97"/>
                <a:gd name="T9" fmla="*/ 33 h 146"/>
                <a:gd name="T10" fmla="*/ 51 w 97"/>
                <a:gd name="T11" fmla="*/ 66 h 146"/>
                <a:gd name="T12" fmla="*/ 24 w 97"/>
                <a:gd name="T13" fmla="*/ 105 h 146"/>
                <a:gd name="T14" fmla="*/ 11 w 97"/>
                <a:gd name="T15" fmla="*/ 126 h 146"/>
                <a:gd name="T16" fmla="*/ 6 w 97"/>
                <a:gd name="T17" fmla="*/ 134 h 146"/>
                <a:gd name="T18" fmla="*/ 1 w 97"/>
                <a:gd name="T19" fmla="*/ 144 h 146"/>
                <a:gd name="T20" fmla="*/ 2 w 97"/>
                <a:gd name="T21" fmla="*/ 145 h 146"/>
                <a:gd name="T22" fmla="*/ 12 w 97"/>
                <a:gd name="T23" fmla="*/ 130 h 146"/>
                <a:gd name="T24" fmla="*/ 25 w 97"/>
                <a:gd name="T25" fmla="*/ 110 h 146"/>
                <a:gd name="T26" fmla="*/ 55 w 97"/>
                <a:gd name="T27" fmla="*/ 64 h 146"/>
                <a:gd name="T28" fmla="*/ 68 w 97"/>
                <a:gd name="T29" fmla="*/ 44 h 146"/>
                <a:gd name="T30" fmla="*/ 83 w 97"/>
                <a:gd name="T31" fmla="*/ 26 h 146"/>
                <a:gd name="T32" fmla="*/ 93 w 97"/>
                <a:gd name="T33" fmla="*/ 7 h 146"/>
                <a:gd name="T34" fmla="*/ 97 w 97"/>
                <a:gd name="T3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146">
                  <a:moveTo>
                    <a:pt x="97" y="0"/>
                  </a:moveTo>
                  <a:cubicBezTo>
                    <a:pt x="97" y="0"/>
                    <a:pt x="96" y="0"/>
                    <a:pt x="96" y="0"/>
                  </a:cubicBezTo>
                  <a:cubicBezTo>
                    <a:pt x="96" y="5"/>
                    <a:pt x="93" y="5"/>
                    <a:pt x="91" y="8"/>
                  </a:cubicBezTo>
                  <a:cubicBezTo>
                    <a:pt x="89" y="10"/>
                    <a:pt x="88" y="13"/>
                    <a:pt x="87" y="15"/>
                  </a:cubicBezTo>
                  <a:cubicBezTo>
                    <a:pt x="84" y="22"/>
                    <a:pt x="79" y="28"/>
                    <a:pt x="73" y="33"/>
                  </a:cubicBezTo>
                  <a:cubicBezTo>
                    <a:pt x="64" y="43"/>
                    <a:pt x="59" y="54"/>
                    <a:pt x="51" y="66"/>
                  </a:cubicBezTo>
                  <a:cubicBezTo>
                    <a:pt x="43" y="79"/>
                    <a:pt x="33" y="92"/>
                    <a:pt x="24" y="105"/>
                  </a:cubicBezTo>
                  <a:cubicBezTo>
                    <a:pt x="20" y="112"/>
                    <a:pt x="16" y="119"/>
                    <a:pt x="11" y="126"/>
                  </a:cubicBezTo>
                  <a:cubicBezTo>
                    <a:pt x="10" y="129"/>
                    <a:pt x="7" y="131"/>
                    <a:pt x="6" y="134"/>
                  </a:cubicBezTo>
                  <a:cubicBezTo>
                    <a:pt x="4" y="137"/>
                    <a:pt x="3" y="142"/>
                    <a:pt x="1" y="144"/>
                  </a:cubicBezTo>
                  <a:cubicBezTo>
                    <a:pt x="0" y="145"/>
                    <a:pt x="1" y="146"/>
                    <a:pt x="2" y="145"/>
                  </a:cubicBezTo>
                  <a:cubicBezTo>
                    <a:pt x="6" y="141"/>
                    <a:pt x="8" y="135"/>
                    <a:pt x="12" y="130"/>
                  </a:cubicBezTo>
                  <a:cubicBezTo>
                    <a:pt x="17" y="123"/>
                    <a:pt x="21" y="117"/>
                    <a:pt x="25" y="110"/>
                  </a:cubicBezTo>
                  <a:cubicBezTo>
                    <a:pt x="35" y="94"/>
                    <a:pt x="46" y="80"/>
                    <a:pt x="55" y="64"/>
                  </a:cubicBezTo>
                  <a:cubicBezTo>
                    <a:pt x="59" y="57"/>
                    <a:pt x="63" y="50"/>
                    <a:pt x="68" y="44"/>
                  </a:cubicBezTo>
                  <a:cubicBezTo>
                    <a:pt x="72" y="38"/>
                    <a:pt x="78" y="32"/>
                    <a:pt x="83" y="26"/>
                  </a:cubicBezTo>
                  <a:cubicBezTo>
                    <a:pt x="87" y="20"/>
                    <a:pt x="89" y="13"/>
                    <a:pt x="93" y="7"/>
                  </a:cubicBezTo>
                  <a:cubicBezTo>
                    <a:pt x="96" y="4"/>
                    <a:pt x="97" y="4"/>
                    <a:pt x="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chenying0907 634"/>
            <p:cNvSpPr>
              <a:spLocks/>
            </p:cNvSpPr>
            <p:nvPr/>
          </p:nvSpPr>
          <p:spPr bwMode="auto">
            <a:xfrm>
              <a:off x="8128001" y="5737226"/>
              <a:ext cx="193675" cy="311150"/>
            </a:xfrm>
            <a:custGeom>
              <a:avLst/>
              <a:gdLst>
                <a:gd name="T0" fmla="*/ 87 w 90"/>
                <a:gd name="T1" fmla="*/ 1 h 145"/>
                <a:gd name="T2" fmla="*/ 38 w 90"/>
                <a:gd name="T3" fmla="*/ 73 h 145"/>
                <a:gd name="T4" fmla="*/ 16 w 90"/>
                <a:gd name="T5" fmla="*/ 111 h 145"/>
                <a:gd name="T6" fmla="*/ 0 w 90"/>
                <a:gd name="T7" fmla="*/ 144 h 145"/>
                <a:gd name="T8" fmla="*/ 1 w 90"/>
                <a:gd name="T9" fmla="*/ 144 h 145"/>
                <a:gd name="T10" fmla="*/ 17 w 90"/>
                <a:gd name="T11" fmla="*/ 115 h 145"/>
                <a:gd name="T12" fmla="*/ 40 w 90"/>
                <a:gd name="T13" fmla="*/ 76 h 145"/>
                <a:gd name="T14" fmla="*/ 89 w 90"/>
                <a:gd name="T15" fmla="*/ 2 h 145"/>
                <a:gd name="T16" fmla="*/ 87 w 90"/>
                <a:gd name="T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45">
                  <a:moveTo>
                    <a:pt x="87" y="1"/>
                  </a:moveTo>
                  <a:cubicBezTo>
                    <a:pt x="73" y="26"/>
                    <a:pt x="53" y="48"/>
                    <a:pt x="38" y="73"/>
                  </a:cubicBezTo>
                  <a:cubicBezTo>
                    <a:pt x="31" y="86"/>
                    <a:pt x="24" y="98"/>
                    <a:pt x="16" y="111"/>
                  </a:cubicBezTo>
                  <a:cubicBezTo>
                    <a:pt x="10" y="121"/>
                    <a:pt x="7" y="134"/>
                    <a:pt x="0" y="144"/>
                  </a:cubicBezTo>
                  <a:cubicBezTo>
                    <a:pt x="0" y="144"/>
                    <a:pt x="1" y="145"/>
                    <a:pt x="1" y="144"/>
                  </a:cubicBezTo>
                  <a:cubicBezTo>
                    <a:pt x="9" y="136"/>
                    <a:pt x="11" y="125"/>
                    <a:pt x="17" y="115"/>
                  </a:cubicBezTo>
                  <a:cubicBezTo>
                    <a:pt x="25" y="102"/>
                    <a:pt x="33" y="89"/>
                    <a:pt x="40" y="76"/>
                  </a:cubicBezTo>
                  <a:cubicBezTo>
                    <a:pt x="55" y="50"/>
                    <a:pt x="75" y="28"/>
                    <a:pt x="89" y="2"/>
                  </a:cubicBezTo>
                  <a:cubicBezTo>
                    <a:pt x="90" y="1"/>
                    <a:pt x="88" y="0"/>
                    <a:pt x="8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chenying0907 635"/>
            <p:cNvSpPr>
              <a:spLocks/>
            </p:cNvSpPr>
            <p:nvPr/>
          </p:nvSpPr>
          <p:spPr bwMode="auto">
            <a:xfrm>
              <a:off x="8132763" y="5786438"/>
              <a:ext cx="193675" cy="322263"/>
            </a:xfrm>
            <a:custGeom>
              <a:avLst/>
              <a:gdLst>
                <a:gd name="T0" fmla="*/ 88 w 90"/>
                <a:gd name="T1" fmla="*/ 1 h 150"/>
                <a:gd name="T2" fmla="*/ 63 w 90"/>
                <a:gd name="T3" fmla="*/ 38 h 150"/>
                <a:gd name="T4" fmla="*/ 38 w 90"/>
                <a:gd name="T5" fmla="*/ 77 h 150"/>
                <a:gd name="T6" fmla="*/ 18 w 90"/>
                <a:gd name="T7" fmla="*/ 114 h 150"/>
                <a:gd name="T8" fmla="*/ 8 w 90"/>
                <a:gd name="T9" fmla="*/ 132 h 150"/>
                <a:gd name="T10" fmla="*/ 1 w 90"/>
                <a:gd name="T11" fmla="*/ 148 h 150"/>
                <a:gd name="T12" fmla="*/ 2 w 90"/>
                <a:gd name="T13" fmla="*/ 149 h 150"/>
                <a:gd name="T14" fmla="*/ 10 w 90"/>
                <a:gd name="T15" fmla="*/ 134 h 150"/>
                <a:gd name="T16" fmla="*/ 20 w 90"/>
                <a:gd name="T17" fmla="*/ 115 h 150"/>
                <a:gd name="T18" fmla="*/ 41 w 90"/>
                <a:gd name="T19" fmla="*/ 77 h 150"/>
                <a:gd name="T20" fmla="*/ 67 w 90"/>
                <a:gd name="T21" fmla="*/ 37 h 150"/>
                <a:gd name="T22" fmla="*/ 90 w 90"/>
                <a:gd name="T23" fmla="*/ 1 h 150"/>
                <a:gd name="T24" fmla="*/ 88 w 90"/>
                <a:gd name="T25" fmla="*/ 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50">
                  <a:moveTo>
                    <a:pt x="88" y="1"/>
                  </a:moveTo>
                  <a:cubicBezTo>
                    <a:pt x="82" y="15"/>
                    <a:pt x="72" y="26"/>
                    <a:pt x="63" y="38"/>
                  </a:cubicBezTo>
                  <a:cubicBezTo>
                    <a:pt x="54" y="50"/>
                    <a:pt x="46" y="64"/>
                    <a:pt x="38" y="77"/>
                  </a:cubicBezTo>
                  <a:cubicBezTo>
                    <a:pt x="30" y="89"/>
                    <a:pt x="24" y="101"/>
                    <a:pt x="18" y="114"/>
                  </a:cubicBezTo>
                  <a:cubicBezTo>
                    <a:pt x="15" y="120"/>
                    <a:pt x="12" y="126"/>
                    <a:pt x="8" y="132"/>
                  </a:cubicBezTo>
                  <a:cubicBezTo>
                    <a:pt x="5" y="137"/>
                    <a:pt x="4" y="143"/>
                    <a:pt x="1" y="148"/>
                  </a:cubicBezTo>
                  <a:cubicBezTo>
                    <a:pt x="0" y="149"/>
                    <a:pt x="1" y="150"/>
                    <a:pt x="2" y="149"/>
                  </a:cubicBezTo>
                  <a:cubicBezTo>
                    <a:pt x="6" y="145"/>
                    <a:pt x="7" y="139"/>
                    <a:pt x="10" y="134"/>
                  </a:cubicBezTo>
                  <a:cubicBezTo>
                    <a:pt x="13" y="128"/>
                    <a:pt x="17" y="122"/>
                    <a:pt x="20" y="115"/>
                  </a:cubicBezTo>
                  <a:cubicBezTo>
                    <a:pt x="27" y="102"/>
                    <a:pt x="33" y="89"/>
                    <a:pt x="41" y="77"/>
                  </a:cubicBezTo>
                  <a:cubicBezTo>
                    <a:pt x="50" y="63"/>
                    <a:pt x="58" y="49"/>
                    <a:pt x="67" y="37"/>
                  </a:cubicBezTo>
                  <a:cubicBezTo>
                    <a:pt x="75" y="25"/>
                    <a:pt x="85" y="15"/>
                    <a:pt x="90" y="1"/>
                  </a:cubicBezTo>
                  <a:cubicBezTo>
                    <a:pt x="90" y="0"/>
                    <a:pt x="88" y="0"/>
                    <a:pt x="8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chenying0907 636"/>
            <p:cNvSpPr>
              <a:spLocks/>
            </p:cNvSpPr>
            <p:nvPr/>
          </p:nvSpPr>
          <p:spPr bwMode="auto">
            <a:xfrm>
              <a:off x="8188326" y="5810251"/>
              <a:ext cx="204788" cy="307975"/>
            </a:xfrm>
            <a:custGeom>
              <a:avLst/>
              <a:gdLst>
                <a:gd name="T0" fmla="*/ 92 w 95"/>
                <a:gd name="T1" fmla="*/ 2 h 143"/>
                <a:gd name="T2" fmla="*/ 65 w 95"/>
                <a:gd name="T3" fmla="*/ 41 h 143"/>
                <a:gd name="T4" fmla="*/ 35 w 95"/>
                <a:gd name="T5" fmla="*/ 79 h 143"/>
                <a:gd name="T6" fmla="*/ 23 w 95"/>
                <a:gd name="T7" fmla="*/ 99 h 143"/>
                <a:gd name="T8" fmla="*/ 11 w 95"/>
                <a:gd name="T9" fmla="*/ 116 h 143"/>
                <a:gd name="T10" fmla="*/ 2 w 95"/>
                <a:gd name="T11" fmla="*/ 143 h 143"/>
                <a:gd name="T12" fmla="*/ 4 w 95"/>
                <a:gd name="T13" fmla="*/ 143 h 143"/>
                <a:gd name="T14" fmla="*/ 20 w 95"/>
                <a:gd name="T15" fmla="*/ 110 h 143"/>
                <a:gd name="T16" fmla="*/ 41 w 95"/>
                <a:gd name="T17" fmla="*/ 75 h 143"/>
                <a:gd name="T18" fmla="*/ 68 w 95"/>
                <a:gd name="T19" fmla="*/ 41 h 143"/>
                <a:gd name="T20" fmla="*/ 94 w 95"/>
                <a:gd name="T21" fmla="*/ 3 h 143"/>
                <a:gd name="T22" fmla="*/ 92 w 95"/>
                <a:gd name="T23" fmla="*/ 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143">
                  <a:moveTo>
                    <a:pt x="92" y="2"/>
                  </a:moveTo>
                  <a:cubicBezTo>
                    <a:pt x="82" y="15"/>
                    <a:pt x="74" y="28"/>
                    <a:pt x="65" y="41"/>
                  </a:cubicBezTo>
                  <a:cubicBezTo>
                    <a:pt x="55" y="54"/>
                    <a:pt x="44" y="66"/>
                    <a:pt x="35" y="79"/>
                  </a:cubicBezTo>
                  <a:cubicBezTo>
                    <a:pt x="31" y="86"/>
                    <a:pt x="27" y="92"/>
                    <a:pt x="23" y="99"/>
                  </a:cubicBezTo>
                  <a:cubicBezTo>
                    <a:pt x="20" y="105"/>
                    <a:pt x="15" y="110"/>
                    <a:pt x="11" y="116"/>
                  </a:cubicBezTo>
                  <a:cubicBezTo>
                    <a:pt x="7" y="122"/>
                    <a:pt x="0" y="134"/>
                    <a:pt x="2" y="143"/>
                  </a:cubicBezTo>
                  <a:cubicBezTo>
                    <a:pt x="2" y="143"/>
                    <a:pt x="3" y="143"/>
                    <a:pt x="4" y="143"/>
                  </a:cubicBezTo>
                  <a:cubicBezTo>
                    <a:pt x="7" y="130"/>
                    <a:pt x="11" y="120"/>
                    <a:pt x="20" y="110"/>
                  </a:cubicBezTo>
                  <a:cubicBezTo>
                    <a:pt x="28" y="99"/>
                    <a:pt x="33" y="86"/>
                    <a:pt x="41" y="75"/>
                  </a:cubicBezTo>
                  <a:cubicBezTo>
                    <a:pt x="50" y="63"/>
                    <a:pt x="59" y="52"/>
                    <a:pt x="68" y="41"/>
                  </a:cubicBezTo>
                  <a:cubicBezTo>
                    <a:pt x="77" y="28"/>
                    <a:pt x="85" y="16"/>
                    <a:pt x="94" y="3"/>
                  </a:cubicBezTo>
                  <a:cubicBezTo>
                    <a:pt x="95" y="2"/>
                    <a:pt x="93" y="0"/>
                    <a:pt x="9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chenying0907 637"/>
            <p:cNvSpPr>
              <a:spLocks/>
            </p:cNvSpPr>
            <p:nvPr/>
          </p:nvSpPr>
          <p:spPr bwMode="auto">
            <a:xfrm>
              <a:off x="8235951" y="5865813"/>
              <a:ext cx="171450" cy="247650"/>
            </a:xfrm>
            <a:custGeom>
              <a:avLst/>
              <a:gdLst>
                <a:gd name="T0" fmla="*/ 77 w 80"/>
                <a:gd name="T1" fmla="*/ 1 h 115"/>
                <a:gd name="T2" fmla="*/ 34 w 80"/>
                <a:gd name="T3" fmla="*/ 61 h 115"/>
                <a:gd name="T4" fmla="*/ 15 w 80"/>
                <a:gd name="T5" fmla="*/ 89 h 115"/>
                <a:gd name="T6" fmla="*/ 3 w 80"/>
                <a:gd name="T7" fmla="*/ 113 h 115"/>
                <a:gd name="T8" fmla="*/ 4 w 80"/>
                <a:gd name="T9" fmla="*/ 115 h 115"/>
                <a:gd name="T10" fmla="*/ 6 w 80"/>
                <a:gd name="T11" fmla="*/ 115 h 115"/>
                <a:gd name="T12" fmla="*/ 6 w 80"/>
                <a:gd name="T13" fmla="*/ 113 h 115"/>
                <a:gd name="T14" fmla="*/ 79 w 80"/>
                <a:gd name="T15" fmla="*/ 2 h 115"/>
                <a:gd name="T16" fmla="*/ 77 w 80"/>
                <a:gd name="T17" fmla="*/ 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15">
                  <a:moveTo>
                    <a:pt x="77" y="1"/>
                  </a:moveTo>
                  <a:cubicBezTo>
                    <a:pt x="64" y="21"/>
                    <a:pt x="49" y="41"/>
                    <a:pt x="34" y="61"/>
                  </a:cubicBezTo>
                  <a:cubicBezTo>
                    <a:pt x="27" y="70"/>
                    <a:pt x="21" y="79"/>
                    <a:pt x="15" y="89"/>
                  </a:cubicBezTo>
                  <a:cubicBezTo>
                    <a:pt x="10" y="96"/>
                    <a:pt x="5" y="104"/>
                    <a:pt x="3" y="113"/>
                  </a:cubicBezTo>
                  <a:cubicBezTo>
                    <a:pt x="3" y="114"/>
                    <a:pt x="4" y="115"/>
                    <a:pt x="4" y="115"/>
                  </a:cubicBezTo>
                  <a:cubicBezTo>
                    <a:pt x="5" y="115"/>
                    <a:pt x="5" y="115"/>
                    <a:pt x="6" y="115"/>
                  </a:cubicBezTo>
                  <a:cubicBezTo>
                    <a:pt x="7" y="115"/>
                    <a:pt x="7" y="114"/>
                    <a:pt x="6" y="113"/>
                  </a:cubicBezTo>
                  <a:cubicBezTo>
                    <a:pt x="0" y="110"/>
                    <a:pt x="73" y="11"/>
                    <a:pt x="79" y="2"/>
                  </a:cubicBezTo>
                  <a:cubicBezTo>
                    <a:pt x="80" y="1"/>
                    <a:pt x="78" y="0"/>
                    <a:pt x="7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chenying0907 638"/>
            <p:cNvSpPr>
              <a:spLocks/>
            </p:cNvSpPr>
            <p:nvPr/>
          </p:nvSpPr>
          <p:spPr bwMode="auto">
            <a:xfrm>
              <a:off x="8286751" y="5845176"/>
              <a:ext cx="180975" cy="257175"/>
            </a:xfrm>
            <a:custGeom>
              <a:avLst/>
              <a:gdLst>
                <a:gd name="T0" fmla="*/ 81 w 84"/>
                <a:gd name="T1" fmla="*/ 1 h 120"/>
                <a:gd name="T2" fmla="*/ 66 w 84"/>
                <a:gd name="T3" fmla="*/ 24 h 120"/>
                <a:gd name="T4" fmla="*/ 43 w 84"/>
                <a:gd name="T5" fmla="*/ 57 h 120"/>
                <a:gd name="T6" fmla="*/ 20 w 84"/>
                <a:gd name="T7" fmla="*/ 87 h 120"/>
                <a:gd name="T8" fmla="*/ 1 w 84"/>
                <a:gd name="T9" fmla="*/ 118 h 120"/>
                <a:gd name="T10" fmla="*/ 3 w 84"/>
                <a:gd name="T11" fmla="*/ 120 h 120"/>
                <a:gd name="T12" fmla="*/ 20 w 84"/>
                <a:gd name="T13" fmla="*/ 94 h 120"/>
                <a:gd name="T14" fmla="*/ 43 w 84"/>
                <a:gd name="T15" fmla="*/ 62 h 120"/>
                <a:gd name="T16" fmla="*/ 66 w 84"/>
                <a:gd name="T17" fmla="*/ 28 h 120"/>
                <a:gd name="T18" fmla="*/ 83 w 84"/>
                <a:gd name="T19" fmla="*/ 2 h 120"/>
                <a:gd name="T20" fmla="*/ 81 w 84"/>
                <a:gd name="T21"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20">
                  <a:moveTo>
                    <a:pt x="81" y="1"/>
                  </a:moveTo>
                  <a:cubicBezTo>
                    <a:pt x="75" y="8"/>
                    <a:pt x="71" y="16"/>
                    <a:pt x="66" y="24"/>
                  </a:cubicBezTo>
                  <a:cubicBezTo>
                    <a:pt x="59" y="35"/>
                    <a:pt x="51" y="47"/>
                    <a:pt x="43" y="57"/>
                  </a:cubicBezTo>
                  <a:cubicBezTo>
                    <a:pt x="35" y="67"/>
                    <a:pt x="28" y="77"/>
                    <a:pt x="20" y="87"/>
                  </a:cubicBezTo>
                  <a:cubicBezTo>
                    <a:pt x="13" y="97"/>
                    <a:pt x="8" y="108"/>
                    <a:pt x="1" y="118"/>
                  </a:cubicBezTo>
                  <a:cubicBezTo>
                    <a:pt x="0" y="119"/>
                    <a:pt x="2" y="120"/>
                    <a:pt x="3" y="120"/>
                  </a:cubicBezTo>
                  <a:cubicBezTo>
                    <a:pt x="10" y="113"/>
                    <a:pt x="14" y="103"/>
                    <a:pt x="20" y="94"/>
                  </a:cubicBezTo>
                  <a:cubicBezTo>
                    <a:pt x="27" y="83"/>
                    <a:pt x="35" y="72"/>
                    <a:pt x="43" y="62"/>
                  </a:cubicBezTo>
                  <a:cubicBezTo>
                    <a:pt x="51" y="51"/>
                    <a:pt x="59" y="40"/>
                    <a:pt x="66" y="28"/>
                  </a:cubicBezTo>
                  <a:cubicBezTo>
                    <a:pt x="72" y="20"/>
                    <a:pt x="76" y="10"/>
                    <a:pt x="83" y="2"/>
                  </a:cubicBezTo>
                  <a:cubicBezTo>
                    <a:pt x="84" y="1"/>
                    <a:pt x="82" y="0"/>
                    <a:pt x="8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chenying0907 639"/>
            <p:cNvSpPr>
              <a:spLocks/>
            </p:cNvSpPr>
            <p:nvPr/>
          </p:nvSpPr>
          <p:spPr bwMode="auto">
            <a:xfrm>
              <a:off x="8358188" y="5853113"/>
              <a:ext cx="168275" cy="238125"/>
            </a:xfrm>
            <a:custGeom>
              <a:avLst/>
              <a:gdLst>
                <a:gd name="T0" fmla="*/ 75 w 78"/>
                <a:gd name="T1" fmla="*/ 2 h 111"/>
                <a:gd name="T2" fmla="*/ 51 w 78"/>
                <a:gd name="T3" fmla="*/ 30 h 111"/>
                <a:gd name="T4" fmla="*/ 33 w 78"/>
                <a:gd name="T5" fmla="*/ 57 h 111"/>
                <a:gd name="T6" fmla="*/ 12 w 78"/>
                <a:gd name="T7" fmla="*/ 86 h 111"/>
                <a:gd name="T8" fmla="*/ 6 w 78"/>
                <a:gd name="T9" fmla="*/ 99 h 111"/>
                <a:gd name="T10" fmla="*/ 0 w 78"/>
                <a:gd name="T11" fmla="*/ 110 h 111"/>
                <a:gd name="T12" fmla="*/ 2 w 78"/>
                <a:gd name="T13" fmla="*/ 110 h 111"/>
                <a:gd name="T14" fmla="*/ 9 w 78"/>
                <a:gd name="T15" fmla="*/ 102 h 111"/>
                <a:gd name="T16" fmla="*/ 15 w 78"/>
                <a:gd name="T17" fmla="*/ 87 h 111"/>
                <a:gd name="T18" fmla="*/ 34 w 78"/>
                <a:gd name="T19" fmla="*/ 59 h 111"/>
                <a:gd name="T20" fmla="*/ 56 w 78"/>
                <a:gd name="T21" fmla="*/ 30 h 111"/>
                <a:gd name="T22" fmla="*/ 77 w 78"/>
                <a:gd name="T23" fmla="*/ 3 h 111"/>
                <a:gd name="T24" fmla="*/ 75 w 78"/>
                <a:gd name="T2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11">
                  <a:moveTo>
                    <a:pt x="75" y="2"/>
                  </a:moveTo>
                  <a:cubicBezTo>
                    <a:pt x="67" y="10"/>
                    <a:pt x="60" y="21"/>
                    <a:pt x="51" y="30"/>
                  </a:cubicBezTo>
                  <a:cubicBezTo>
                    <a:pt x="44" y="38"/>
                    <a:pt x="39" y="48"/>
                    <a:pt x="33" y="57"/>
                  </a:cubicBezTo>
                  <a:cubicBezTo>
                    <a:pt x="26" y="66"/>
                    <a:pt x="18" y="75"/>
                    <a:pt x="12" y="86"/>
                  </a:cubicBezTo>
                  <a:cubicBezTo>
                    <a:pt x="9" y="90"/>
                    <a:pt x="8" y="94"/>
                    <a:pt x="6" y="99"/>
                  </a:cubicBezTo>
                  <a:cubicBezTo>
                    <a:pt x="5" y="103"/>
                    <a:pt x="2" y="106"/>
                    <a:pt x="0" y="110"/>
                  </a:cubicBezTo>
                  <a:cubicBezTo>
                    <a:pt x="0" y="111"/>
                    <a:pt x="2" y="111"/>
                    <a:pt x="2" y="110"/>
                  </a:cubicBezTo>
                  <a:cubicBezTo>
                    <a:pt x="5" y="107"/>
                    <a:pt x="7" y="106"/>
                    <a:pt x="9" y="102"/>
                  </a:cubicBezTo>
                  <a:cubicBezTo>
                    <a:pt x="11" y="97"/>
                    <a:pt x="12" y="92"/>
                    <a:pt x="15" y="87"/>
                  </a:cubicBezTo>
                  <a:cubicBezTo>
                    <a:pt x="20" y="77"/>
                    <a:pt x="28" y="69"/>
                    <a:pt x="34" y="59"/>
                  </a:cubicBezTo>
                  <a:cubicBezTo>
                    <a:pt x="41" y="49"/>
                    <a:pt x="47" y="39"/>
                    <a:pt x="56" y="30"/>
                  </a:cubicBezTo>
                  <a:cubicBezTo>
                    <a:pt x="63" y="22"/>
                    <a:pt x="69" y="12"/>
                    <a:pt x="77" y="3"/>
                  </a:cubicBezTo>
                  <a:cubicBezTo>
                    <a:pt x="78" y="2"/>
                    <a:pt x="77" y="0"/>
                    <a:pt x="7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chenying0907 640"/>
            <p:cNvSpPr>
              <a:spLocks/>
            </p:cNvSpPr>
            <p:nvPr/>
          </p:nvSpPr>
          <p:spPr bwMode="auto">
            <a:xfrm>
              <a:off x="8412163" y="5849938"/>
              <a:ext cx="157163" cy="220663"/>
            </a:xfrm>
            <a:custGeom>
              <a:avLst/>
              <a:gdLst>
                <a:gd name="T0" fmla="*/ 70 w 73"/>
                <a:gd name="T1" fmla="*/ 1 h 103"/>
                <a:gd name="T2" fmla="*/ 54 w 73"/>
                <a:gd name="T3" fmla="*/ 28 h 103"/>
                <a:gd name="T4" fmla="*/ 34 w 73"/>
                <a:gd name="T5" fmla="*/ 51 h 103"/>
                <a:gd name="T6" fmla="*/ 16 w 73"/>
                <a:gd name="T7" fmla="*/ 74 h 103"/>
                <a:gd name="T8" fmla="*/ 1 w 73"/>
                <a:gd name="T9" fmla="*/ 102 h 103"/>
                <a:gd name="T10" fmla="*/ 2 w 73"/>
                <a:gd name="T11" fmla="*/ 102 h 103"/>
                <a:gd name="T12" fmla="*/ 20 w 73"/>
                <a:gd name="T13" fmla="*/ 74 h 103"/>
                <a:gd name="T14" fmla="*/ 38 w 73"/>
                <a:gd name="T15" fmla="*/ 50 h 103"/>
                <a:gd name="T16" fmla="*/ 56 w 73"/>
                <a:gd name="T17" fmla="*/ 29 h 103"/>
                <a:gd name="T18" fmla="*/ 72 w 73"/>
                <a:gd name="T19" fmla="*/ 3 h 103"/>
                <a:gd name="T20" fmla="*/ 70 w 73"/>
                <a:gd name="T21"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03">
                  <a:moveTo>
                    <a:pt x="70" y="1"/>
                  </a:moveTo>
                  <a:cubicBezTo>
                    <a:pt x="65" y="11"/>
                    <a:pt x="58" y="19"/>
                    <a:pt x="54" y="28"/>
                  </a:cubicBezTo>
                  <a:cubicBezTo>
                    <a:pt x="49" y="37"/>
                    <a:pt x="40" y="43"/>
                    <a:pt x="34" y="51"/>
                  </a:cubicBezTo>
                  <a:cubicBezTo>
                    <a:pt x="28" y="59"/>
                    <a:pt x="22" y="67"/>
                    <a:pt x="16" y="74"/>
                  </a:cubicBezTo>
                  <a:cubicBezTo>
                    <a:pt x="10" y="82"/>
                    <a:pt x="2" y="92"/>
                    <a:pt x="1" y="102"/>
                  </a:cubicBezTo>
                  <a:cubicBezTo>
                    <a:pt x="0" y="103"/>
                    <a:pt x="1" y="103"/>
                    <a:pt x="2" y="102"/>
                  </a:cubicBezTo>
                  <a:cubicBezTo>
                    <a:pt x="8" y="93"/>
                    <a:pt x="13" y="83"/>
                    <a:pt x="20" y="74"/>
                  </a:cubicBezTo>
                  <a:cubicBezTo>
                    <a:pt x="27" y="66"/>
                    <a:pt x="32" y="58"/>
                    <a:pt x="38" y="50"/>
                  </a:cubicBezTo>
                  <a:cubicBezTo>
                    <a:pt x="44" y="43"/>
                    <a:pt x="51" y="38"/>
                    <a:pt x="56" y="29"/>
                  </a:cubicBezTo>
                  <a:cubicBezTo>
                    <a:pt x="61" y="20"/>
                    <a:pt x="68" y="12"/>
                    <a:pt x="72" y="3"/>
                  </a:cubicBezTo>
                  <a:cubicBezTo>
                    <a:pt x="73" y="1"/>
                    <a:pt x="71" y="0"/>
                    <a:pt x="7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chenying0907 641"/>
            <p:cNvSpPr>
              <a:spLocks/>
            </p:cNvSpPr>
            <p:nvPr/>
          </p:nvSpPr>
          <p:spPr bwMode="auto">
            <a:xfrm>
              <a:off x="8461376" y="5859463"/>
              <a:ext cx="161925" cy="212725"/>
            </a:xfrm>
            <a:custGeom>
              <a:avLst/>
              <a:gdLst>
                <a:gd name="T0" fmla="*/ 72 w 75"/>
                <a:gd name="T1" fmla="*/ 1 h 99"/>
                <a:gd name="T2" fmla="*/ 52 w 75"/>
                <a:gd name="T3" fmla="*/ 23 h 99"/>
                <a:gd name="T4" fmla="*/ 36 w 75"/>
                <a:gd name="T5" fmla="*/ 46 h 99"/>
                <a:gd name="T6" fmla="*/ 19 w 75"/>
                <a:gd name="T7" fmla="*/ 66 h 99"/>
                <a:gd name="T8" fmla="*/ 0 w 75"/>
                <a:gd name="T9" fmla="*/ 94 h 99"/>
                <a:gd name="T10" fmla="*/ 1 w 75"/>
                <a:gd name="T11" fmla="*/ 96 h 99"/>
                <a:gd name="T12" fmla="*/ 2 w 75"/>
                <a:gd name="T13" fmla="*/ 98 h 99"/>
                <a:gd name="T14" fmla="*/ 4 w 75"/>
                <a:gd name="T15" fmla="*/ 96 h 99"/>
                <a:gd name="T16" fmla="*/ 20 w 75"/>
                <a:gd name="T17" fmla="*/ 70 h 99"/>
                <a:gd name="T18" fmla="*/ 37 w 75"/>
                <a:gd name="T19" fmla="*/ 50 h 99"/>
                <a:gd name="T20" fmla="*/ 54 w 75"/>
                <a:gd name="T21" fmla="*/ 25 h 99"/>
                <a:gd name="T22" fmla="*/ 74 w 75"/>
                <a:gd name="T23" fmla="*/ 3 h 99"/>
                <a:gd name="T24" fmla="*/ 72 w 75"/>
                <a:gd name="T25"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99">
                  <a:moveTo>
                    <a:pt x="72" y="1"/>
                  </a:moveTo>
                  <a:cubicBezTo>
                    <a:pt x="65" y="8"/>
                    <a:pt x="58" y="16"/>
                    <a:pt x="52" y="23"/>
                  </a:cubicBezTo>
                  <a:cubicBezTo>
                    <a:pt x="46" y="31"/>
                    <a:pt x="41" y="39"/>
                    <a:pt x="36" y="46"/>
                  </a:cubicBezTo>
                  <a:cubicBezTo>
                    <a:pt x="31" y="53"/>
                    <a:pt x="24" y="58"/>
                    <a:pt x="19" y="66"/>
                  </a:cubicBezTo>
                  <a:cubicBezTo>
                    <a:pt x="13" y="75"/>
                    <a:pt x="7" y="85"/>
                    <a:pt x="0" y="94"/>
                  </a:cubicBezTo>
                  <a:cubicBezTo>
                    <a:pt x="0" y="95"/>
                    <a:pt x="0" y="96"/>
                    <a:pt x="1" y="96"/>
                  </a:cubicBezTo>
                  <a:cubicBezTo>
                    <a:pt x="1" y="97"/>
                    <a:pt x="2" y="97"/>
                    <a:pt x="2" y="98"/>
                  </a:cubicBezTo>
                  <a:cubicBezTo>
                    <a:pt x="3" y="99"/>
                    <a:pt x="5" y="97"/>
                    <a:pt x="4" y="96"/>
                  </a:cubicBezTo>
                  <a:cubicBezTo>
                    <a:pt x="2" y="93"/>
                    <a:pt x="18" y="73"/>
                    <a:pt x="20" y="70"/>
                  </a:cubicBezTo>
                  <a:cubicBezTo>
                    <a:pt x="25" y="63"/>
                    <a:pt x="31" y="57"/>
                    <a:pt x="37" y="50"/>
                  </a:cubicBezTo>
                  <a:cubicBezTo>
                    <a:pt x="43" y="43"/>
                    <a:pt x="47" y="33"/>
                    <a:pt x="54" y="25"/>
                  </a:cubicBezTo>
                  <a:cubicBezTo>
                    <a:pt x="60" y="18"/>
                    <a:pt x="67" y="10"/>
                    <a:pt x="74" y="3"/>
                  </a:cubicBezTo>
                  <a:cubicBezTo>
                    <a:pt x="75" y="2"/>
                    <a:pt x="73" y="0"/>
                    <a:pt x="72"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chenying0907 642"/>
            <p:cNvSpPr>
              <a:spLocks/>
            </p:cNvSpPr>
            <p:nvPr/>
          </p:nvSpPr>
          <p:spPr bwMode="auto">
            <a:xfrm>
              <a:off x="8493126" y="5862638"/>
              <a:ext cx="169863" cy="225425"/>
            </a:xfrm>
            <a:custGeom>
              <a:avLst/>
              <a:gdLst>
                <a:gd name="T0" fmla="*/ 77 w 79"/>
                <a:gd name="T1" fmla="*/ 1 h 105"/>
                <a:gd name="T2" fmla="*/ 56 w 79"/>
                <a:gd name="T3" fmla="*/ 29 h 105"/>
                <a:gd name="T4" fmla="*/ 32 w 79"/>
                <a:gd name="T5" fmla="*/ 56 h 105"/>
                <a:gd name="T6" fmla="*/ 11 w 79"/>
                <a:gd name="T7" fmla="*/ 83 h 105"/>
                <a:gd name="T8" fmla="*/ 0 w 79"/>
                <a:gd name="T9" fmla="*/ 103 h 105"/>
                <a:gd name="T10" fmla="*/ 1 w 79"/>
                <a:gd name="T11" fmla="*/ 104 h 105"/>
                <a:gd name="T12" fmla="*/ 19 w 79"/>
                <a:gd name="T13" fmla="*/ 78 h 105"/>
                <a:gd name="T14" fmla="*/ 43 w 79"/>
                <a:gd name="T15" fmla="*/ 48 h 105"/>
                <a:gd name="T16" fmla="*/ 65 w 79"/>
                <a:gd name="T17" fmla="*/ 22 h 105"/>
                <a:gd name="T18" fmla="*/ 79 w 79"/>
                <a:gd name="T19" fmla="*/ 1 h 105"/>
                <a:gd name="T20" fmla="*/ 77 w 79"/>
                <a:gd name="T2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105">
                  <a:moveTo>
                    <a:pt x="77" y="1"/>
                  </a:moveTo>
                  <a:cubicBezTo>
                    <a:pt x="74" y="12"/>
                    <a:pt x="64" y="20"/>
                    <a:pt x="56" y="29"/>
                  </a:cubicBezTo>
                  <a:cubicBezTo>
                    <a:pt x="48" y="38"/>
                    <a:pt x="40" y="47"/>
                    <a:pt x="32" y="56"/>
                  </a:cubicBezTo>
                  <a:cubicBezTo>
                    <a:pt x="24" y="64"/>
                    <a:pt x="18" y="74"/>
                    <a:pt x="11" y="83"/>
                  </a:cubicBezTo>
                  <a:cubicBezTo>
                    <a:pt x="6" y="89"/>
                    <a:pt x="0" y="95"/>
                    <a:pt x="0" y="103"/>
                  </a:cubicBezTo>
                  <a:cubicBezTo>
                    <a:pt x="0" y="104"/>
                    <a:pt x="1" y="105"/>
                    <a:pt x="1" y="104"/>
                  </a:cubicBezTo>
                  <a:cubicBezTo>
                    <a:pt x="6" y="94"/>
                    <a:pt x="12" y="86"/>
                    <a:pt x="19" y="78"/>
                  </a:cubicBezTo>
                  <a:cubicBezTo>
                    <a:pt x="26" y="67"/>
                    <a:pt x="34" y="58"/>
                    <a:pt x="43" y="48"/>
                  </a:cubicBezTo>
                  <a:cubicBezTo>
                    <a:pt x="50" y="39"/>
                    <a:pt x="58" y="30"/>
                    <a:pt x="65" y="22"/>
                  </a:cubicBezTo>
                  <a:cubicBezTo>
                    <a:pt x="71" y="15"/>
                    <a:pt x="76" y="10"/>
                    <a:pt x="79" y="1"/>
                  </a:cubicBezTo>
                  <a:cubicBezTo>
                    <a:pt x="79" y="0"/>
                    <a:pt x="78" y="0"/>
                    <a:pt x="7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chenying0907 643"/>
            <p:cNvSpPr>
              <a:spLocks/>
            </p:cNvSpPr>
            <p:nvPr/>
          </p:nvSpPr>
          <p:spPr bwMode="auto">
            <a:xfrm>
              <a:off x="8535988" y="5911851"/>
              <a:ext cx="147638" cy="187325"/>
            </a:xfrm>
            <a:custGeom>
              <a:avLst/>
              <a:gdLst>
                <a:gd name="T0" fmla="*/ 65 w 68"/>
                <a:gd name="T1" fmla="*/ 2 h 87"/>
                <a:gd name="T2" fmla="*/ 24 w 68"/>
                <a:gd name="T3" fmla="*/ 49 h 87"/>
                <a:gd name="T4" fmla="*/ 9 w 68"/>
                <a:gd name="T5" fmla="*/ 71 h 87"/>
                <a:gd name="T6" fmla="*/ 0 w 68"/>
                <a:gd name="T7" fmla="*/ 85 h 87"/>
                <a:gd name="T8" fmla="*/ 2 w 68"/>
                <a:gd name="T9" fmla="*/ 86 h 87"/>
                <a:gd name="T10" fmla="*/ 15 w 68"/>
                <a:gd name="T11" fmla="*/ 67 h 87"/>
                <a:gd name="T12" fmla="*/ 32 w 68"/>
                <a:gd name="T13" fmla="*/ 45 h 87"/>
                <a:gd name="T14" fmla="*/ 67 w 68"/>
                <a:gd name="T15" fmla="*/ 4 h 87"/>
                <a:gd name="T16" fmla="*/ 65 w 68"/>
                <a:gd name="T17" fmla="*/ 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87">
                  <a:moveTo>
                    <a:pt x="65" y="2"/>
                  </a:moveTo>
                  <a:cubicBezTo>
                    <a:pt x="51" y="18"/>
                    <a:pt x="37" y="33"/>
                    <a:pt x="24" y="49"/>
                  </a:cubicBezTo>
                  <a:cubicBezTo>
                    <a:pt x="19" y="56"/>
                    <a:pt x="14" y="64"/>
                    <a:pt x="9" y="71"/>
                  </a:cubicBezTo>
                  <a:cubicBezTo>
                    <a:pt x="5" y="75"/>
                    <a:pt x="0" y="79"/>
                    <a:pt x="0" y="85"/>
                  </a:cubicBezTo>
                  <a:cubicBezTo>
                    <a:pt x="0" y="86"/>
                    <a:pt x="1" y="87"/>
                    <a:pt x="2" y="86"/>
                  </a:cubicBezTo>
                  <a:cubicBezTo>
                    <a:pt x="4" y="79"/>
                    <a:pt x="11" y="73"/>
                    <a:pt x="15" y="67"/>
                  </a:cubicBezTo>
                  <a:cubicBezTo>
                    <a:pt x="20" y="60"/>
                    <a:pt x="26" y="52"/>
                    <a:pt x="32" y="45"/>
                  </a:cubicBezTo>
                  <a:cubicBezTo>
                    <a:pt x="43" y="31"/>
                    <a:pt x="56" y="18"/>
                    <a:pt x="67" y="4"/>
                  </a:cubicBezTo>
                  <a:cubicBezTo>
                    <a:pt x="68" y="3"/>
                    <a:pt x="66" y="0"/>
                    <a:pt x="6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chenying0907 644"/>
            <p:cNvSpPr>
              <a:spLocks/>
            </p:cNvSpPr>
            <p:nvPr/>
          </p:nvSpPr>
          <p:spPr bwMode="auto">
            <a:xfrm>
              <a:off x="8594726" y="5876926"/>
              <a:ext cx="157163" cy="193675"/>
            </a:xfrm>
            <a:custGeom>
              <a:avLst/>
              <a:gdLst>
                <a:gd name="T0" fmla="*/ 70 w 73"/>
                <a:gd name="T1" fmla="*/ 1 h 90"/>
                <a:gd name="T2" fmla="*/ 34 w 73"/>
                <a:gd name="T3" fmla="*/ 48 h 90"/>
                <a:gd name="T4" fmla="*/ 15 w 73"/>
                <a:gd name="T5" fmla="*/ 67 h 90"/>
                <a:gd name="T6" fmla="*/ 0 w 73"/>
                <a:gd name="T7" fmla="*/ 88 h 90"/>
                <a:gd name="T8" fmla="*/ 2 w 73"/>
                <a:gd name="T9" fmla="*/ 90 h 90"/>
                <a:gd name="T10" fmla="*/ 17 w 73"/>
                <a:gd name="T11" fmla="*/ 69 h 90"/>
                <a:gd name="T12" fmla="*/ 37 w 73"/>
                <a:gd name="T13" fmla="*/ 48 h 90"/>
                <a:gd name="T14" fmla="*/ 72 w 73"/>
                <a:gd name="T15" fmla="*/ 2 h 90"/>
                <a:gd name="T16" fmla="*/ 70 w 73"/>
                <a:gd name="T17" fmla="*/ 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0">
                  <a:moveTo>
                    <a:pt x="70" y="1"/>
                  </a:moveTo>
                  <a:cubicBezTo>
                    <a:pt x="58" y="16"/>
                    <a:pt x="47" y="33"/>
                    <a:pt x="34" y="48"/>
                  </a:cubicBezTo>
                  <a:cubicBezTo>
                    <a:pt x="28" y="55"/>
                    <a:pt x="21" y="60"/>
                    <a:pt x="15" y="67"/>
                  </a:cubicBezTo>
                  <a:cubicBezTo>
                    <a:pt x="9" y="74"/>
                    <a:pt x="5" y="81"/>
                    <a:pt x="0" y="88"/>
                  </a:cubicBezTo>
                  <a:cubicBezTo>
                    <a:pt x="0" y="89"/>
                    <a:pt x="1" y="90"/>
                    <a:pt x="2" y="90"/>
                  </a:cubicBezTo>
                  <a:cubicBezTo>
                    <a:pt x="8" y="84"/>
                    <a:pt x="12" y="76"/>
                    <a:pt x="17" y="69"/>
                  </a:cubicBezTo>
                  <a:cubicBezTo>
                    <a:pt x="24" y="62"/>
                    <a:pt x="31" y="56"/>
                    <a:pt x="37" y="48"/>
                  </a:cubicBezTo>
                  <a:cubicBezTo>
                    <a:pt x="49" y="34"/>
                    <a:pt x="60" y="17"/>
                    <a:pt x="72" y="2"/>
                  </a:cubicBezTo>
                  <a:cubicBezTo>
                    <a:pt x="73" y="1"/>
                    <a:pt x="71" y="0"/>
                    <a:pt x="7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chenying0907 645"/>
            <p:cNvSpPr>
              <a:spLocks/>
            </p:cNvSpPr>
            <p:nvPr/>
          </p:nvSpPr>
          <p:spPr bwMode="auto">
            <a:xfrm>
              <a:off x="8648701" y="5913438"/>
              <a:ext cx="125413" cy="157163"/>
            </a:xfrm>
            <a:custGeom>
              <a:avLst/>
              <a:gdLst>
                <a:gd name="T0" fmla="*/ 55 w 58"/>
                <a:gd name="T1" fmla="*/ 1 h 73"/>
                <a:gd name="T2" fmla="*/ 39 w 58"/>
                <a:gd name="T3" fmla="*/ 21 h 73"/>
                <a:gd name="T4" fmla="*/ 24 w 58"/>
                <a:gd name="T5" fmla="*/ 40 h 73"/>
                <a:gd name="T6" fmla="*/ 11 w 58"/>
                <a:gd name="T7" fmla="*/ 54 h 73"/>
                <a:gd name="T8" fmla="*/ 1 w 58"/>
                <a:gd name="T9" fmla="*/ 71 h 73"/>
                <a:gd name="T10" fmla="*/ 2 w 58"/>
                <a:gd name="T11" fmla="*/ 73 h 73"/>
                <a:gd name="T12" fmla="*/ 10 w 58"/>
                <a:gd name="T13" fmla="*/ 61 h 73"/>
                <a:gd name="T14" fmla="*/ 25 w 58"/>
                <a:gd name="T15" fmla="*/ 42 h 73"/>
                <a:gd name="T16" fmla="*/ 57 w 58"/>
                <a:gd name="T17" fmla="*/ 3 h 73"/>
                <a:gd name="T18" fmla="*/ 55 w 58"/>
                <a:gd name="T19"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3">
                  <a:moveTo>
                    <a:pt x="55" y="1"/>
                  </a:moveTo>
                  <a:cubicBezTo>
                    <a:pt x="50" y="8"/>
                    <a:pt x="45" y="14"/>
                    <a:pt x="39" y="21"/>
                  </a:cubicBezTo>
                  <a:cubicBezTo>
                    <a:pt x="34" y="28"/>
                    <a:pt x="30" y="34"/>
                    <a:pt x="24" y="40"/>
                  </a:cubicBezTo>
                  <a:cubicBezTo>
                    <a:pt x="19" y="44"/>
                    <a:pt x="15" y="49"/>
                    <a:pt x="11" y="54"/>
                  </a:cubicBezTo>
                  <a:cubicBezTo>
                    <a:pt x="7" y="59"/>
                    <a:pt x="5" y="66"/>
                    <a:pt x="1" y="71"/>
                  </a:cubicBezTo>
                  <a:cubicBezTo>
                    <a:pt x="0" y="72"/>
                    <a:pt x="1" y="73"/>
                    <a:pt x="2" y="73"/>
                  </a:cubicBezTo>
                  <a:cubicBezTo>
                    <a:pt x="6" y="70"/>
                    <a:pt x="7" y="65"/>
                    <a:pt x="10" y="61"/>
                  </a:cubicBezTo>
                  <a:cubicBezTo>
                    <a:pt x="13" y="55"/>
                    <a:pt x="19" y="47"/>
                    <a:pt x="25" y="42"/>
                  </a:cubicBezTo>
                  <a:cubicBezTo>
                    <a:pt x="37" y="31"/>
                    <a:pt x="46" y="16"/>
                    <a:pt x="57" y="3"/>
                  </a:cubicBezTo>
                  <a:cubicBezTo>
                    <a:pt x="58" y="2"/>
                    <a:pt x="56"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chenying0907 646"/>
            <p:cNvSpPr>
              <a:spLocks/>
            </p:cNvSpPr>
            <p:nvPr/>
          </p:nvSpPr>
          <p:spPr bwMode="auto">
            <a:xfrm>
              <a:off x="8696326" y="5953126"/>
              <a:ext cx="87313" cy="101600"/>
            </a:xfrm>
            <a:custGeom>
              <a:avLst/>
              <a:gdLst>
                <a:gd name="T0" fmla="*/ 38 w 41"/>
                <a:gd name="T1" fmla="*/ 1 h 48"/>
                <a:gd name="T2" fmla="*/ 15 w 41"/>
                <a:gd name="T3" fmla="*/ 27 h 48"/>
                <a:gd name="T4" fmla="*/ 1 w 41"/>
                <a:gd name="T5" fmla="*/ 46 h 48"/>
                <a:gd name="T6" fmla="*/ 3 w 41"/>
                <a:gd name="T7" fmla="*/ 47 h 48"/>
                <a:gd name="T8" fmla="*/ 40 w 41"/>
                <a:gd name="T9" fmla="*/ 2 h 48"/>
                <a:gd name="T10" fmla="*/ 38 w 41"/>
                <a:gd name="T11" fmla="*/ 1 h 48"/>
              </a:gdLst>
              <a:ahLst/>
              <a:cxnLst>
                <a:cxn ang="0">
                  <a:pos x="T0" y="T1"/>
                </a:cxn>
                <a:cxn ang="0">
                  <a:pos x="T2" y="T3"/>
                </a:cxn>
                <a:cxn ang="0">
                  <a:pos x="T4" y="T5"/>
                </a:cxn>
                <a:cxn ang="0">
                  <a:pos x="T6" y="T7"/>
                </a:cxn>
                <a:cxn ang="0">
                  <a:pos x="T8" y="T9"/>
                </a:cxn>
                <a:cxn ang="0">
                  <a:pos x="T10" y="T11"/>
                </a:cxn>
              </a:cxnLst>
              <a:rect l="0" t="0" r="r" b="b"/>
              <a:pathLst>
                <a:path w="41" h="48">
                  <a:moveTo>
                    <a:pt x="38" y="1"/>
                  </a:moveTo>
                  <a:cubicBezTo>
                    <a:pt x="31" y="10"/>
                    <a:pt x="23" y="18"/>
                    <a:pt x="15" y="27"/>
                  </a:cubicBezTo>
                  <a:cubicBezTo>
                    <a:pt x="10" y="33"/>
                    <a:pt x="4" y="39"/>
                    <a:pt x="1" y="46"/>
                  </a:cubicBezTo>
                  <a:cubicBezTo>
                    <a:pt x="0" y="47"/>
                    <a:pt x="2" y="48"/>
                    <a:pt x="3" y="47"/>
                  </a:cubicBezTo>
                  <a:cubicBezTo>
                    <a:pt x="13" y="30"/>
                    <a:pt x="29" y="18"/>
                    <a:pt x="40" y="2"/>
                  </a:cubicBezTo>
                  <a:cubicBezTo>
                    <a:pt x="41" y="1"/>
                    <a:pt x="39" y="0"/>
                    <a:pt x="3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chenying0907 647"/>
            <p:cNvSpPr>
              <a:spLocks/>
            </p:cNvSpPr>
            <p:nvPr/>
          </p:nvSpPr>
          <p:spPr bwMode="auto">
            <a:xfrm>
              <a:off x="8753476" y="5956301"/>
              <a:ext cx="90488" cy="101600"/>
            </a:xfrm>
            <a:custGeom>
              <a:avLst/>
              <a:gdLst>
                <a:gd name="T0" fmla="*/ 39 w 42"/>
                <a:gd name="T1" fmla="*/ 1 h 47"/>
                <a:gd name="T2" fmla="*/ 17 w 42"/>
                <a:gd name="T3" fmla="*/ 25 h 47"/>
                <a:gd name="T4" fmla="*/ 0 w 42"/>
                <a:gd name="T5" fmla="*/ 46 h 47"/>
                <a:gd name="T6" fmla="*/ 1 w 42"/>
                <a:gd name="T7" fmla="*/ 47 h 47"/>
                <a:gd name="T8" fmla="*/ 2 w 42"/>
                <a:gd name="T9" fmla="*/ 47 h 47"/>
                <a:gd name="T10" fmla="*/ 2 w 42"/>
                <a:gd name="T11" fmla="*/ 47 h 47"/>
                <a:gd name="T12" fmla="*/ 19 w 42"/>
                <a:gd name="T13" fmla="*/ 26 h 47"/>
                <a:gd name="T14" fmla="*/ 40 w 42"/>
                <a:gd name="T15" fmla="*/ 3 h 47"/>
                <a:gd name="T16" fmla="*/ 39 w 42"/>
                <a:gd name="T1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7">
                  <a:moveTo>
                    <a:pt x="39" y="1"/>
                  </a:moveTo>
                  <a:cubicBezTo>
                    <a:pt x="31" y="9"/>
                    <a:pt x="24" y="17"/>
                    <a:pt x="17" y="25"/>
                  </a:cubicBezTo>
                  <a:cubicBezTo>
                    <a:pt x="11" y="32"/>
                    <a:pt x="4" y="38"/>
                    <a:pt x="0" y="46"/>
                  </a:cubicBezTo>
                  <a:cubicBezTo>
                    <a:pt x="0" y="47"/>
                    <a:pt x="0" y="47"/>
                    <a:pt x="1" y="47"/>
                  </a:cubicBezTo>
                  <a:cubicBezTo>
                    <a:pt x="1" y="47"/>
                    <a:pt x="2" y="47"/>
                    <a:pt x="2" y="47"/>
                  </a:cubicBezTo>
                  <a:cubicBezTo>
                    <a:pt x="3" y="47"/>
                    <a:pt x="3" y="47"/>
                    <a:pt x="2" y="47"/>
                  </a:cubicBezTo>
                  <a:cubicBezTo>
                    <a:pt x="1" y="46"/>
                    <a:pt x="18" y="28"/>
                    <a:pt x="19" y="26"/>
                  </a:cubicBezTo>
                  <a:cubicBezTo>
                    <a:pt x="26" y="18"/>
                    <a:pt x="33" y="10"/>
                    <a:pt x="40" y="3"/>
                  </a:cubicBezTo>
                  <a:cubicBezTo>
                    <a:pt x="42" y="2"/>
                    <a:pt x="40" y="0"/>
                    <a:pt x="3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2" name="chenying0907 648"/>
            <p:cNvSpPr>
              <a:spLocks/>
            </p:cNvSpPr>
            <p:nvPr/>
          </p:nvSpPr>
          <p:spPr bwMode="auto">
            <a:xfrm>
              <a:off x="8794751" y="5961063"/>
              <a:ext cx="82550" cy="120650"/>
            </a:xfrm>
            <a:custGeom>
              <a:avLst/>
              <a:gdLst>
                <a:gd name="T0" fmla="*/ 34 w 38"/>
                <a:gd name="T1" fmla="*/ 1 h 56"/>
                <a:gd name="T2" fmla="*/ 14 w 38"/>
                <a:gd name="T3" fmla="*/ 27 h 56"/>
                <a:gd name="T4" fmla="*/ 3 w 38"/>
                <a:gd name="T5" fmla="*/ 35 h 56"/>
                <a:gd name="T6" fmla="*/ 3 w 38"/>
                <a:gd name="T7" fmla="*/ 35 h 56"/>
                <a:gd name="T8" fmla="*/ 13 w 38"/>
                <a:gd name="T9" fmla="*/ 29 h 56"/>
                <a:gd name="T10" fmla="*/ 11 w 38"/>
                <a:gd name="T11" fmla="*/ 33 h 56"/>
                <a:gd name="T12" fmla="*/ 2 w 38"/>
                <a:gd name="T13" fmla="*/ 55 h 56"/>
                <a:gd name="T14" fmla="*/ 4 w 38"/>
                <a:gd name="T15" fmla="*/ 55 h 56"/>
                <a:gd name="T16" fmla="*/ 13 w 38"/>
                <a:gd name="T17" fmla="*/ 36 h 56"/>
                <a:gd name="T18" fmla="*/ 13 w 38"/>
                <a:gd name="T19" fmla="*/ 38 h 56"/>
                <a:gd name="T20" fmla="*/ 14 w 38"/>
                <a:gd name="T21" fmla="*/ 38 h 56"/>
                <a:gd name="T22" fmla="*/ 16 w 38"/>
                <a:gd name="T23" fmla="*/ 32 h 56"/>
                <a:gd name="T24" fmla="*/ 16 w 38"/>
                <a:gd name="T25" fmla="*/ 31 h 56"/>
                <a:gd name="T26" fmla="*/ 37 w 38"/>
                <a:gd name="T27" fmla="*/ 4 h 56"/>
                <a:gd name="T28" fmla="*/ 34 w 38"/>
                <a:gd name="T29"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56">
                  <a:moveTo>
                    <a:pt x="34" y="1"/>
                  </a:moveTo>
                  <a:cubicBezTo>
                    <a:pt x="27" y="10"/>
                    <a:pt x="21" y="18"/>
                    <a:pt x="14" y="27"/>
                  </a:cubicBezTo>
                  <a:cubicBezTo>
                    <a:pt x="10" y="29"/>
                    <a:pt x="7" y="32"/>
                    <a:pt x="3" y="35"/>
                  </a:cubicBezTo>
                  <a:cubicBezTo>
                    <a:pt x="3" y="35"/>
                    <a:pt x="3" y="35"/>
                    <a:pt x="3" y="35"/>
                  </a:cubicBezTo>
                  <a:cubicBezTo>
                    <a:pt x="7" y="33"/>
                    <a:pt x="10" y="30"/>
                    <a:pt x="13" y="29"/>
                  </a:cubicBezTo>
                  <a:cubicBezTo>
                    <a:pt x="12" y="30"/>
                    <a:pt x="11" y="32"/>
                    <a:pt x="11" y="33"/>
                  </a:cubicBezTo>
                  <a:cubicBezTo>
                    <a:pt x="7" y="39"/>
                    <a:pt x="0" y="48"/>
                    <a:pt x="2" y="55"/>
                  </a:cubicBezTo>
                  <a:cubicBezTo>
                    <a:pt x="2" y="56"/>
                    <a:pt x="4" y="56"/>
                    <a:pt x="4" y="55"/>
                  </a:cubicBezTo>
                  <a:cubicBezTo>
                    <a:pt x="5" y="48"/>
                    <a:pt x="9" y="42"/>
                    <a:pt x="13" y="36"/>
                  </a:cubicBezTo>
                  <a:cubicBezTo>
                    <a:pt x="12" y="37"/>
                    <a:pt x="13" y="37"/>
                    <a:pt x="13" y="38"/>
                  </a:cubicBezTo>
                  <a:cubicBezTo>
                    <a:pt x="13" y="38"/>
                    <a:pt x="13" y="38"/>
                    <a:pt x="14" y="38"/>
                  </a:cubicBezTo>
                  <a:cubicBezTo>
                    <a:pt x="15" y="36"/>
                    <a:pt x="15" y="34"/>
                    <a:pt x="16" y="32"/>
                  </a:cubicBezTo>
                  <a:cubicBezTo>
                    <a:pt x="16" y="32"/>
                    <a:pt x="16" y="31"/>
                    <a:pt x="16" y="31"/>
                  </a:cubicBezTo>
                  <a:cubicBezTo>
                    <a:pt x="23" y="21"/>
                    <a:pt x="29" y="12"/>
                    <a:pt x="37" y="4"/>
                  </a:cubicBezTo>
                  <a:cubicBezTo>
                    <a:pt x="38" y="2"/>
                    <a:pt x="36" y="0"/>
                    <a:pt x="34"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3" name="chenying0907 649"/>
            <p:cNvSpPr>
              <a:spLocks noEditPoints="1"/>
            </p:cNvSpPr>
            <p:nvPr/>
          </p:nvSpPr>
          <p:spPr bwMode="auto">
            <a:xfrm>
              <a:off x="8751888" y="5497513"/>
              <a:ext cx="200025" cy="193675"/>
            </a:xfrm>
            <a:custGeom>
              <a:avLst/>
              <a:gdLst>
                <a:gd name="T0" fmla="*/ 91 w 93"/>
                <a:gd name="T1" fmla="*/ 35 h 90"/>
                <a:gd name="T2" fmla="*/ 83 w 93"/>
                <a:gd name="T3" fmla="*/ 17 h 90"/>
                <a:gd name="T4" fmla="*/ 81 w 93"/>
                <a:gd name="T5" fmla="*/ 15 h 90"/>
                <a:gd name="T6" fmla="*/ 74 w 93"/>
                <a:gd name="T7" fmla="*/ 8 h 90"/>
                <a:gd name="T8" fmla="*/ 43 w 93"/>
                <a:gd name="T9" fmla="*/ 4 h 90"/>
                <a:gd name="T10" fmla="*/ 27 w 93"/>
                <a:gd name="T11" fmla="*/ 6 h 90"/>
                <a:gd name="T12" fmla="*/ 7 w 93"/>
                <a:gd name="T13" fmla="*/ 22 h 90"/>
                <a:gd name="T14" fmla="*/ 1 w 93"/>
                <a:gd name="T15" fmla="*/ 45 h 90"/>
                <a:gd name="T16" fmla="*/ 0 w 93"/>
                <a:gd name="T17" fmla="*/ 56 h 90"/>
                <a:gd name="T18" fmla="*/ 21 w 93"/>
                <a:gd name="T19" fmla="*/ 80 h 90"/>
                <a:gd name="T20" fmla="*/ 45 w 93"/>
                <a:gd name="T21" fmla="*/ 88 h 90"/>
                <a:gd name="T22" fmla="*/ 63 w 93"/>
                <a:gd name="T23" fmla="*/ 89 h 90"/>
                <a:gd name="T24" fmla="*/ 87 w 93"/>
                <a:gd name="T25" fmla="*/ 67 h 90"/>
                <a:gd name="T26" fmla="*/ 91 w 93"/>
                <a:gd name="T27" fmla="*/ 35 h 90"/>
                <a:gd name="T28" fmla="*/ 39 w 93"/>
                <a:gd name="T29" fmla="*/ 83 h 90"/>
                <a:gd name="T30" fmla="*/ 26 w 93"/>
                <a:gd name="T31" fmla="*/ 78 h 90"/>
                <a:gd name="T32" fmla="*/ 40 w 93"/>
                <a:gd name="T33" fmla="*/ 80 h 90"/>
                <a:gd name="T34" fmla="*/ 41 w 93"/>
                <a:gd name="T35" fmla="*/ 77 h 90"/>
                <a:gd name="T36" fmla="*/ 14 w 93"/>
                <a:gd name="T37" fmla="*/ 66 h 90"/>
                <a:gd name="T38" fmla="*/ 15 w 93"/>
                <a:gd name="T39" fmla="*/ 34 h 90"/>
                <a:gd name="T40" fmla="*/ 66 w 93"/>
                <a:gd name="T41" fmla="*/ 12 h 90"/>
                <a:gd name="T42" fmla="*/ 82 w 93"/>
                <a:gd name="T43" fmla="*/ 62 h 90"/>
                <a:gd name="T44" fmla="*/ 39 w 93"/>
                <a:gd name="T45" fmla="*/ 83 h 90"/>
                <a:gd name="T46" fmla="*/ 5 w 93"/>
                <a:gd name="T47" fmla="*/ 48 h 90"/>
                <a:gd name="T48" fmla="*/ 6 w 93"/>
                <a:gd name="T49" fmla="*/ 42 h 90"/>
                <a:gd name="T50" fmla="*/ 23 w 93"/>
                <a:gd name="T51" fmla="*/ 20 h 90"/>
                <a:gd name="T52" fmla="*/ 14 w 93"/>
                <a:gd name="T53" fmla="*/ 29 h 90"/>
                <a:gd name="T54" fmla="*/ 8 w 93"/>
                <a:gd name="T55" fmla="*/ 62 h 90"/>
                <a:gd name="T56" fmla="*/ 5 w 93"/>
                <a:gd name="T57" fmla="*/ 48 h 90"/>
                <a:gd name="T58" fmla="*/ 32 w 93"/>
                <a:gd name="T59" fmla="*/ 14 h 90"/>
                <a:gd name="T60" fmla="*/ 47 w 93"/>
                <a:gd name="T61" fmla="*/ 6 h 90"/>
                <a:gd name="T62" fmla="*/ 53 w 93"/>
                <a:gd name="T63" fmla="*/ 9 h 90"/>
                <a:gd name="T64" fmla="*/ 47 w 93"/>
                <a:gd name="T65" fmla="*/ 9 h 90"/>
                <a:gd name="T66" fmla="*/ 32 w 93"/>
                <a:gd name="T67" fmla="*/ 14 h 90"/>
                <a:gd name="T68" fmla="*/ 51 w 93"/>
                <a:gd name="T69" fmla="*/ 5 h 90"/>
                <a:gd name="T70" fmla="*/ 70 w 93"/>
                <a:gd name="T71" fmla="*/ 9 h 90"/>
                <a:gd name="T72" fmla="*/ 54 w 93"/>
                <a:gd name="T73" fmla="*/ 9 h 90"/>
                <a:gd name="T74" fmla="*/ 53 w 93"/>
                <a:gd name="T75" fmla="*/ 8 h 90"/>
                <a:gd name="T76" fmla="*/ 50 w 93"/>
                <a:gd name="T77" fmla="*/ 6 h 90"/>
                <a:gd name="T78" fmla="*/ 51 w 93"/>
                <a:gd name="T79" fmla="*/ 5 h 90"/>
                <a:gd name="T80" fmla="*/ 21 w 93"/>
                <a:gd name="T81" fmla="*/ 10 h 90"/>
                <a:gd name="T82" fmla="*/ 39 w 93"/>
                <a:gd name="T83" fmla="*/ 5 h 90"/>
                <a:gd name="T84" fmla="*/ 11 w 93"/>
                <a:gd name="T85" fmla="*/ 25 h 90"/>
                <a:gd name="T86" fmla="*/ 6 w 93"/>
                <a:gd name="T87" fmla="*/ 33 h 90"/>
                <a:gd name="T88" fmla="*/ 21 w 93"/>
                <a:gd name="T89" fmla="*/ 10 h 90"/>
                <a:gd name="T90" fmla="*/ 60 w 93"/>
                <a:gd name="T91" fmla="*/ 86 h 90"/>
                <a:gd name="T92" fmla="*/ 78 w 93"/>
                <a:gd name="T93" fmla="*/ 75 h 90"/>
                <a:gd name="T94" fmla="*/ 82 w 93"/>
                <a:gd name="T95" fmla="*/ 69 h 90"/>
                <a:gd name="T96" fmla="*/ 60 w 93"/>
                <a:gd name="T97" fmla="*/ 8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90">
                  <a:moveTo>
                    <a:pt x="91" y="35"/>
                  </a:moveTo>
                  <a:cubicBezTo>
                    <a:pt x="90" y="28"/>
                    <a:pt x="88" y="22"/>
                    <a:pt x="83" y="17"/>
                  </a:cubicBezTo>
                  <a:cubicBezTo>
                    <a:pt x="83" y="16"/>
                    <a:pt x="82" y="15"/>
                    <a:pt x="81" y="15"/>
                  </a:cubicBezTo>
                  <a:cubicBezTo>
                    <a:pt x="79" y="12"/>
                    <a:pt x="77" y="10"/>
                    <a:pt x="74" y="8"/>
                  </a:cubicBezTo>
                  <a:cubicBezTo>
                    <a:pt x="65" y="1"/>
                    <a:pt x="54" y="0"/>
                    <a:pt x="43" y="4"/>
                  </a:cubicBezTo>
                  <a:cubicBezTo>
                    <a:pt x="38" y="4"/>
                    <a:pt x="32" y="5"/>
                    <a:pt x="27" y="6"/>
                  </a:cubicBezTo>
                  <a:cubicBezTo>
                    <a:pt x="18" y="7"/>
                    <a:pt x="11" y="15"/>
                    <a:pt x="7" y="22"/>
                  </a:cubicBezTo>
                  <a:cubicBezTo>
                    <a:pt x="3" y="28"/>
                    <a:pt x="1" y="37"/>
                    <a:pt x="1" y="45"/>
                  </a:cubicBezTo>
                  <a:cubicBezTo>
                    <a:pt x="0" y="49"/>
                    <a:pt x="0" y="52"/>
                    <a:pt x="0" y="56"/>
                  </a:cubicBezTo>
                  <a:cubicBezTo>
                    <a:pt x="2" y="67"/>
                    <a:pt x="13" y="74"/>
                    <a:pt x="21" y="80"/>
                  </a:cubicBezTo>
                  <a:cubicBezTo>
                    <a:pt x="28" y="86"/>
                    <a:pt x="36" y="88"/>
                    <a:pt x="45" y="88"/>
                  </a:cubicBezTo>
                  <a:cubicBezTo>
                    <a:pt x="51" y="90"/>
                    <a:pt x="57" y="90"/>
                    <a:pt x="63" y="89"/>
                  </a:cubicBezTo>
                  <a:cubicBezTo>
                    <a:pt x="74" y="86"/>
                    <a:pt x="82" y="77"/>
                    <a:pt x="87" y="67"/>
                  </a:cubicBezTo>
                  <a:cubicBezTo>
                    <a:pt x="91" y="57"/>
                    <a:pt x="93" y="46"/>
                    <a:pt x="91" y="35"/>
                  </a:cubicBezTo>
                  <a:moveTo>
                    <a:pt x="39" y="83"/>
                  </a:moveTo>
                  <a:cubicBezTo>
                    <a:pt x="35" y="82"/>
                    <a:pt x="30" y="80"/>
                    <a:pt x="26" y="78"/>
                  </a:cubicBezTo>
                  <a:cubicBezTo>
                    <a:pt x="31" y="79"/>
                    <a:pt x="35" y="79"/>
                    <a:pt x="40" y="80"/>
                  </a:cubicBezTo>
                  <a:cubicBezTo>
                    <a:pt x="42" y="81"/>
                    <a:pt x="43" y="77"/>
                    <a:pt x="41" y="77"/>
                  </a:cubicBezTo>
                  <a:cubicBezTo>
                    <a:pt x="31" y="75"/>
                    <a:pt x="20" y="75"/>
                    <a:pt x="14" y="66"/>
                  </a:cubicBezTo>
                  <a:cubicBezTo>
                    <a:pt x="9" y="56"/>
                    <a:pt x="9" y="43"/>
                    <a:pt x="15" y="34"/>
                  </a:cubicBezTo>
                  <a:cubicBezTo>
                    <a:pt x="27" y="17"/>
                    <a:pt x="47" y="11"/>
                    <a:pt x="66" y="12"/>
                  </a:cubicBezTo>
                  <a:cubicBezTo>
                    <a:pt x="89" y="14"/>
                    <a:pt x="90" y="46"/>
                    <a:pt x="82" y="62"/>
                  </a:cubicBezTo>
                  <a:cubicBezTo>
                    <a:pt x="74" y="79"/>
                    <a:pt x="57" y="86"/>
                    <a:pt x="39" y="83"/>
                  </a:cubicBezTo>
                  <a:moveTo>
                    <a:pt x="5" y="48"/>
                  </a:moveTo>
                  <a:cubicBezTo>
                    <a:pt x="5" y="46"/>
                    <a:pt x="6" y="44"/>
                    <a:pt x="6" y="42"/>
                  </a:cubicBezTo>
                  <a:cubicBezTo>
                    <a:pt x="10" y="33"/>
                    <a:pt x="15" y="25"/>
                    <a:pt x="23" y="20"/>
                  </a:cubicBezTo>
                  <a:cubicBezTo>
                    <a:pt x="20" y="23"/>
                    <a:pt x="16" y="26"/>
                    <a:pt x="14" y="29"/>
                  </a:cubicBezTo>
                  <a:cubicBezTo>
                    <a:pt x="6" y="39"/>
                    <a:pt x="4" y="51"/>
                    <a:pt x="8" y="62"/>
                  </a:cubicBezTo>
                  <a:cubicBezTo>
                    <a:pt x="6" y="58"/>
                    <a:pt x="5" y="53"/>
                    <a:pt x="5" y="48"/>
                  </a:cubicBezTo>
                  <a:moveTo>
                    <a:pt x="32" y="14"/>
                  </a:moveTo>
                  <a:cubicBezTo>
                    <a:pt x="37" y="11"/>
                    <a:pt x="42" y="8"/>
                    <a:pt x="47" y="6"/>
                  </a:cubicBezTo>
                  <a:cubicBezTo>
                    <a:pt x="50" y="7"/>
                    <a:pt x="51" y="8"/>
                    <a:pt x="53" y="9"/>
                  </a:cubicBezTo>
                  <a:cubicBezTo>
                    <a:pt x="51" y="9"/>
                    <a:pt x="49" y="9"/>
                    <a:pt x="47" y="9"/>
                  </a:cubicBezTo>
                  <a:cubicBezTo>
                    <a:pt x="42" y="10"/>
                    <a:pt x="37" y="12"/>
                    <a:pt x="32" y="14"/>
                  </a:cubicBezTo>
                  <a:moveTo>
                    <a:pt x="51" y="5"/>
                  </a:moveTo>
                  <a:cubicBezTo>
                    <a:pt x="58" y="4"/>
                    <a:pt x="65" y="6"/>
                    <a:pt x="70" y="9"/>
                  </a:cubicBezTo>
                  <a:cubicBezTo>
                    <a:pt x="65" y="8"/>
                    <a:pt x="59" y="8"/>
                    <a:pt x="54" y="9"/>
                  </a:cubicBezTo>
                  <a:cubicBezTo>
                    <a:pt x="54" y="9"/>
                    <a:pt x="54" y="8"/>
                    <a:pt x="53" y="8"/>
                  </a:cubicBezTo>
                  <a:cubicBezTo>
                    <a:pt x="52" y="7"/>
                    <a:pt x="51" y="6"/>
                    <a:pt x="50" y="6"/>
                  </a:cubicBezTo>
                  <a:cubicBezTo>
                    <a:pt x="50" y="6"/>
                    <a:pt x="51" y="5"/>
                    <a:pt x="51" y="5"/>
                  </a:cubicBezTo>
                  <a:moveTo>
                    <a:pt x="21" y="10"/>
                  </a:moveTo>
                  <a:cubicBezTo>
                    <a:pt x="25" y="7"/>
                    <a:pt x="32" y="5"/>
                    <a:pt x="39" y="5"/>
                  </a:cubicBezTo>
                  <a:cubicBezTo>
                    <a:pt x="30" y="10"/>
                    <a:pt x="18" y="17"/>
                    <a:pt x="11" y="25"/>
                  </a:cubicBezTo>
                  <a:cubicBezTo>
                    <a:pt x="10" y="27"/>
                    <a:pt x="8" y="30"/>
                    <a:pt x="6" y="33"/>
                  </a:cubicBezTo>
                  <a:cubicBezTo>
                    <a:pt x="8" y="24"/>
                    <a:pt x="13" y="16"/>
                    <a:pt x="21" y="10"/>
                  </a:cubicBezTo>
                  <a:moveTo>
                    <a:pt x="60" y="86"/>
                  </a:moveTo>
                  <a:cubicBezTo>
                    <a:pt x="67" y="83"/>
                    <a:pt x="73" y="80"/>
                    <a:pt x="78" y="75"/>
                  </a:cubicBezTo>
                  <a:cubicBezTo>
                    <a:pt x="79" y="73"/>
                    <a:pt x="81" y="71"/>
                    <a:pt x="82" y="69"/>
                  </a:cubicBezTo>
                  <a:cubicBezTo>
                    <a:pt x="77" y="77"/>
                    <a:pt x="70" y="84"/>
                    <a:pt x="60" y="8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4" name="chenying0907 650"/>
            <p:cNvSpPr>
              <a:spLocks/>
            </p:cNvSpPr>
            <p:nvPr/>
          </p:nvSpPr>
          <p:spPr bwMode="auto">
            <a:xfrm>
              <a:off x="8534401" y="5521326"/>
              <a:ext cx="200025" cy="80963"/>
            </a:xfrm>
            <a:custGeom>
              <a:avLst/>
              <a:gdLst>
                <a:gd name="T0" fmla="*/ 58 w 93"/>
                <a:gd name="T1" fmla="*/ 5 h 38"/>
                <a:gd name="T2" fmla="*/ 35 w 93"/>
                <a:gd name="T3" fmla="*/ 21 h 38"/>
                <a:gd name="T4" fmla="*/ 20 w 93"/>
                <a:gd name="T5" fmla="*/ 31 h 38"/>
                <a:gd name="T6" fmla="*/ 2 w 93"/>
                <a:gd name="T7" fmla="*/ 26 h 38"/>
                <a:gd name="T8" fmla="*/ 1 w 93"/>
                <a:gd name="T9" fmla="*/ 29 h 38"/>
                <a:gd name="T10" fmla="*/ 17 w 93"/>
                <a:gd name="T11" fmla="*/ 37 h 38"/>
                <a:gd name="T12" fmla="*/ 35 w 93"/>
                <a:gd name="T13" fmla="*/ 27 h 38"/>
                <a:gd name="T14" fmla="*/ 58 w 93"/>
                <a:gd name="T15" fmla="*/ 10 h 38"/>
                <a:gd name="T16" fmla="*/ 74 w 93"/>
                <a:gd name="T17" fmla="*/ 7 h 38"/>
                <a:gd name="T18" fmla="*/ 81 w 93"/>
                <a:gd name="T19" fmla="*/ 8 h 38"/>
                <a:gd name="T20" fmla="*/ 89 w 93"/>
                <a:gd name="T21" fmla="*/ 14 h 38"/>
                <a:gd name="T22" fmla="*/ 89 w 93"/>
                <a:gd name="T23" fmla="*/ 16 h 38"/>
                <a:gd name="T24" fmla="*/ 92 w 93"/>
                <a:gd name="T25" fmla="*/ 16 h 38"/>
                <a:gd name="T26" fmla="*/ 92 w 93"/>
                <a:gd name="T27" fmla="*/ 14 h 38"/>
                <a:gd name="T28" fmla="*/ 58 w 93"/>
                <a:gd name="T29"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38">
                  <a:moveTo>
                    <a:pt x="58" y="5"/>
                  </a:moveTo>
                  <a:cubicBezTo>
                    <a:pt x="50" y="9"/>
                    <a:pt x="42" y="15"/>
                    <a:pt x="35" y="21"/>
                  </a:cubicBezTo>
                  <a:cubicBezTo>
                    <a:pt x="31" y="25"/>
                    <a:pt x="26" y="29"/>
                    <a:pt x="20" y="31"/>
                  </a:cubicBezTo>
                  <a:cubicBezTo>
                    <a:pt x="11" y="35"/>
                    <a:pt x="9" y="28"/>
                    <a:pt x="2" y="26"/>
                  </a:cubicBezTo>
                  <a:cubicBezTo>
                    <a:pt x="1" y="26"/>
                    <a:pt x="0" y="28"/>
                    <a:pt x="1" y="29"/>
                  </a:cubicBezTo>
                  <a:cubicBezTo>
                    <a:pt x="6" y="33"/>
                    <a:pt x="10" y="38"/>
                    <a:pt x="17" y="37"/>
                  </a:cubicBezTo>
                  <a:cubicBezTo>
                    <a:pt x="23" y="37"/>
                    <a:pt x="30" y="31"/>
                    <a:pt x="35" y="27"/>
                  </a:cubicBezTo>
                  <a:cubicBezTo>
                    <a:pt x="43" y="21"/>
                    <a:pt x="49" y="15"/>
                    <a:pt x="58" y="10"/>
                  </a:cubicBezTo>
                  <a:cubicBezTo>
                    <a:pt x="63" y="7"/>
                    <a:pt x="68" y="7"/>
                    <a:pt x="74" y="7"/>
                  </a:cubicBezTo>
                  <a:cubicBezTo>
                    <a:pt x="76" y="7"/>
                    <a:pt x="79" y="7"/>
                    <a:pt x="81" y="8"/>
                  </a:cubicBezTo>
                  <a:cubicBezTo>
                    <a:pt x="83" y="8"/>
                    <a:pt x="91" y="14"/>
                    <a:pt x="89" y="14"/>
                  </a:cubicBezTo>
                  <a:cubicBezTo>
                    <a:pt x="88" y="15"/>
                    <a:pt x="88" y="16"/>
                    <a:pt x="89" y="16"/>
                  </a:cubicBezTo>
                  <a:cubicBezTo>
                    <a:pt x="90" y="16"/>
                    <a:pt x="91" y="16"/>
                    <a:pt x="92" y="16"/>
                  </a:cubicBezTo>
                  <a:cubicBezTo>
                    <a:pt x="92" y="15"/>
                    <a:pt x="93" y="15"/>
                    <a:pt x="92" y="14"/>
                  </a:cubicBezTo>
                  <a:cubicBezTo>
                    <a:pt x="89" y="1"/>
                    <a:pt x="68" y="0"/>
                    <a:pt x="58" y="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5" name="chenying0907 651"/>
            <p:cNvSpPr>
              <a:spLocks/>
            </p:cNvSpPr>
            <p:nvPr/>
          </p:nvSpPr>
          <p:spPr bwMode="auto">
            <a:xfrm>
              <a:off x="8539163" y="5565776"/>
              <a:ext cx="184150" cy="71438"/>
            </a:xfrm>
            <a:custGeom>
              <a:avLst/>
              <a:gdLst>
                <a:gd name="T0" fmla="*/ 65 w 86"/>
                <a:gd name="T1" fmla="*/ 4 h 33"/>
                <a:gd name="T2" fmla="*/ 41 w 86"/>
                <a:gd name="T3" fmla="*/ 18 h 33"/>
                <a:gd name="T4" fmla="*/ 23 w 86"/>
                <a:gd name="T5" fmla="*/ 27 h 33"/>
                <a:gd name="T6" fmla="*/ 14 w 86"/>
                <a:gd name="T7" fmla="*/ 22 h 33"/>
                <a:gd name="T8" fmla="*/ 11 w 86"/>
                <a:gd name="T9" fmla="*/ 21 h 33"/>
                <a:gd name="T10" fmla="*/ 29 w 86"/>
                <a:gd name="T11" fmla="*/ 31 h 33"/>
                <a:gd name="T12" fmla="*/ 57 w 86"/>
                <a:gd name="T13" fmla="*/ 12 h 33"/>
                <a:gd name="T14" fmla="*/ 81 w 86"/>
                <a:gd name="T15" fmla="*/ 12 h 33"/>
                <a:gd name="T16" fmla="*/ 83 w 86"/>
                <a:gd name="T17" fmla="*/ 12 h 33"/>
                <a:gd name="T18" fmla="*/ 65 w 86"/>
                <a:gd name="T19"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3">
                  <a:moveTo>
                    <a:pt x="65" y="4"/>
                  </a:moveTo>
                  <a:cubicBezTo>
                    <a:pt x="56" y="7"/>
                    <a:pt x="48" y="12"/>
                    <a:pt x="41" y="18"/>
                  </a:cubicBezTo>
                  <a:cubicBezTo>
                    <a:pt x="35" y="23"/>
                    <a:pt x="30" y="26"/>
                    <a:pt x="23" y="27"/>
                  </a:cubicBezTo>
                  <a:cubicBezTo>
                    <a:pt x="19" y="27"/>
                    <a:pt x="12" y="28"/>
                    <a:pt x="14" y="22"/>
                  </a:cubicBezTo>
                  <a:cubicBezTo>
                    <a:pt x="14" y="21"/>
                    <a:pt x="12" y="20"/>
                    <a:pt x="11" y="21"/>
                  </a:cubicBezTo>
                  <a:cubicBezTo>
                    <a:pt x="0" y="32"/>
                    <a:pt x="23" y="33"/>
                    <a:pt x="29" y="31"/>
                  </a:cubicBezTo>
                  <a:cubicBezTo>
                    <a:pt x="40" y="28"/>
                    <a:pt x="47" y="17"/>
                    <a:pt x="57" y="12"/>
                  </a:cubicBezTo>
                  <a:cubicBezTo>
                    <a:pt x="61" y="10"/>
                    <a:pt x="82" y="0"/>
                    <a:pt x="81" y="12"/>
                  </a:cubicBezTo>
                  <a:cubicBezTo>
                    <a:pt x="81" y="13"/>
                    <a:pt x="83" y="13"/>
                    <a:pt x="83" y="12"/>
                  </a:cubicBezTo>
                  <a:cubicBezTo>
                    <a:pt x="86" y="1"/>
                    <a:pt x="72" y="3"/>
                    <a:pt x="65"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6" name="chenying0907 652"/>
            <p:cNvSpPr>
              <a:spLocks/>
            </p:cNvSpPr>
            <p:nvPr/>
          </p:nvSpPr>
          <p:spPr bwMode="auto">
            <a:xfrm>
              <a:off x="8594726" y="5634038"/>
              <a:ext cx="168275" cy="79375"/>
            </a:xfrm>
            <a:custGeom>
              <a:avLst/>
              <a:gdLst>
                <a:gd name="T0" fmla="*/ 76 w 78"/>
                <a:gd name="T1" fmla="*/ 4 h 37"/>
                <a:gd name="T2" fmla="*/ 59 w 78"/>
                <a:gd name="T3" fmla="*/ 1 h 37"/>
                <a:gd name="T4" fmla="*/ 39 w 78"/>
                <a:gd name="T5" fmla="*/ 12 h 37"/>
                <a:gd name="T6" fmla="*/ 3 w 78"/>
                <a:gd name="T7" fmla="*/ 26 h 37"/>
                <a:gd name="T8" fmla="*/ 0 w 78"/>
                <a:gd name="T9" fmla="*/ 27 h 37"/>
                <a:gd name="T10" fmla="*/ 20 w 78"/>
                <a:gd name="T11" fmla="*/ 28 h 37"/>
                <a:gd name="T12" fmla="*/ 41 w 78"/>
                <a:gd name="T13" fmla="*/ 15 h 37"/>
                <a:gd name="T14" fmla="*/ 54 w 78"/>
                <a:gd name="T15" fmla="*/ 7 h 37"/>
                <a:gd name="T16" fmla="*/ 76 w 78"/>
                <a:gd name="T17" fmla="*/ 6 h 37"/>
                <a:gd name="T18" fmla="*/ 76 w 78"/>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7">
                  <a:moveTo>
                    <a:pt x="76" y="4"/>
                  </a:moveTo>
                  <a:cubicBezTo>
                    <a:pt x="71" y="3"/>
                    <a:pt x="65" y="0"/>
                    <a:pt x="59" y="1"/>
                  </a:cubicBezTo>
                  <a:cubicBezTo>
                    <a:pt x="52" y="3"/>
                    <a:pt x="45" y="8"/>
                    <a:pt x="39" y="12"/>
                  </a:cubicBezTo>
                  <a:cubicBezTo>
                    <a:pt x="35" y="15"/>
                    <a:pt x="8" y="34"/>
                    <a:pt x="3" y="26"/>
                  </a:cubicBezTo>
                  <a:cubicBezTo>
                    <a:pt x="2" y="25"/>
                    <a:pt x="0" y="25"/>
                    <a:pt x="0" y="27"/>
                  </a:cubicBezTo>
                  <a:cubicBezTo>
                    <a:pt x="0" y="37"/>
                    <a:pt x="15" y="30"/>
                    <a:pt x="20" y="28"/>
                  </a:cubicBezTo>
                  <a:cubicBezTo>
                    <a:pt x="28" y="25"/>
                    <a:pt x="34" y="20"/>
                    <a:pt x="41" y="15"/>
                  </a:cubicBezTo>
                  <a:cubicBezTo>
                    <a:pt x="45" y="12"/>
                    <a:pt x="50" y="9"/>
                    <a:pt x="54" y="7"/>
                  </a:cubicBezTo>
                  <a:cubicBezTo>
                    <a:pt x="62" y="3"/>
                    <a:pt x="68" y="4"/>
                    <a:pt x="76" y="6"/>
                  </a:cubicBezTo>
                  <a:cubicBezTo>
                    <a:pt x="77" y="6"/>
                    <a:pt x="78" y="4"/>
                    <a:pt x="76"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chenying0907 653"/>
            <p:cNvSpPr>
              <a:spLocks/>
            </p:cNvSpPr>
            <p:nvPr/>
          </p:nvSpPr>
          <p:spPr bwMode="auto">
            <a:xfrm>
              <a:off x="8878888" y="6016626"/>
              <a:ext cx="28575" cy="22225"/>
            </a:xfrm>
            <a:custGeom>
              <a:avLst/>
              <a:gdLst>
                <a:gd name="T0" fmla="*/ 11 w 13"/>
                <a:gd name="T1" fmla="*/ 1 h 10"/>
                <a:gd name="T2" fmla="*/ 6 w 13"/>
                <a:gd name="T3" fmla="*/ 5 h 10"/>
                <a:gd name="T4" fmla="*/ 3 w 13"/>
                <a:gd name="T5" fmla="*/ 7 h 10"/>
                <a:gd name="T6" fmla="*/ 1 w 13"/>
                <a:gd name="T7" fmla="*/ 8 h 10"/>
                <a:gd name="T8" fmla="*/ 2 w 13"/>
                <a:gd name="T9" fmla="*/ 10 h 10"/>
                <a:gd name="T10" fmla="*/ 6 w 13"/>
                <a:gd name="T11" fmla="*/ 7 h 10"/>
                <a:gd name="T12" fmla="*/ 12 w 13"/>
                <a:gd name="T13" fmla="*/ 2 h 10"/>
                <a:gd name="T14" fmla="*/ 11 w 13"/>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0">
                  <a:moveTo>
                    <a:pt x="11" y="1"/>
                  </a:moveTo>
                  <a:cubicBezTo>
                    <a:pt x="9" y="2"/>
                    <a:pt x="8" y="3"/>
                    <a:pt x="6" y="5"/>
                  </a:cubicBezTo>
                  <a:cubicBezTo>
                    <a:pt x="5" y="5"/>
                    <a:pt x="4" y="6"/>
                    <a:pt x="3" y="7"/>
                  </a:cubicBezTo>
                  <a:cubicBezTo>
                    <a:pt x="3" y="7"/>
                    <a:pt x="2" y="8"/>
                    <a:pt x="1" y="8"/>
                  </a:cubicBezTo>
                  <a:cubicBezTo>
                    <a:pt x="0" y="9"/>
                    <a:pt x="1" y="10"/>
                    <a:pt x="2" y="10"/>
                  </a:cubicBezTo>
                  <a:cubicBezTo>
                    <a:pt x="3" y="10"/>
                    <a:pt x="5" y="8"/>
                    <a:pt x="6" y="7"/>
                  </a:cubicBezTo>
                  <a:cubicBezTo>
                    <a:pt x="8" y="5"/>
                    <a:pt x="10" y="3"/>
                    <a:pt x="12" y="2"/>
                  </a:cubicBezTo>
                  <a:cubicBezTo>
                    <a:pt x="13" y="2"/>
                    <a:pt x="12" y="0"/>
                    <a:pt x="1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 name="PA_组合 147"/>
          <p:cNvGrpSpPr/>
          <p:nvPr>
            <p:custDataLst>
              <p:tags r:id="rId4"/>
            </p:custDataLst>
          </p:nvPr>
        </p:nvGrpSpPr>
        <p:grpSpPr>
          <a:xfrm>
            <a:off x="1195597" y="1948337"/>
            <a:ext cx="714852" cy="576458"/>
            <a:chOff x="3130551" y="1903413"/>
            <a:chExt cx="1031875" cy="831850"/>
          </a:xfrm>
          <a:solidFill>
            <a:schemeClr val="accent3"/>
          </a:solidFill>
        </p:grpSpPr>
        <p:sp>
          <p:nvSpPr>
            <p:cNvPr id="149" name="chenying0907 654"/>
            <p:cNvSpPr>
              <a:spLocks noEditPoints="1"/>
            </p:cNvSpPr>
            <p:nvPr/>
          </p:nvSpPr>
          <p:spPr bwMode="auto">
            <a:xfrm>
              <a:off x="3130551" y="1903413"/>
              <a:ext cx="1031875" cy="831850"/>
            </a:xfrm>
            <a:custGeom>
              <a:avLst/>
              <a:gdLst>
                <a:gd name="T0" fmla="*/ 433 w 480"/>
                <a:gd name="T1" fmla="*/ 295 h 387"/>
                <a:gd name="T2" fmla="*/ 422 w 480"/>
                <a:gd name="T3" fmla="*/ 335 h 387"/>
                <a:gd name="T4" fmla="*/ 408 w 480"/>
                <a:gd name="T5" fmla="*/ 336 h 387"/>
                <a:gd name="T6" fmla="*/ 311 w 480"/>
                <a:gd name="T7" fmla="*/ 341 h 387"/>
                <a:gd name="T8" fmla="*/ 150 w 480"/>
                <a:gd name="T9" fmla="*/ 350 h 387"/>
                <a:gd name="T10" fmla="*/ 41 w 480"/>
                <a:gd name="T11" fmla="*/ 343 h 387"/>
                <a:gd name="T12" fmla="*/ 41 w 480"/>
                <a:gd name="T13" fmla="*/ 324 h 387"/>
                <a:gd name="T14" fmla="*/ 35 w 480"/>
                <a:gd name="T15" fmla="*/ 71 h 387"/>
                <a:gd name="T16" fmla="*/ 70 w 480"/>
                <a:gd name="T17" fmla="*/ 63 h 387"/>
                <a:gd name="T18" fmla="*/ 53 w 480"/>
                <a:gd name="T19" fmla="*/ 16 h 387"/>
                <a:gd name="T20" fmla="*/ 42 w 480"/>
                <a:gd name="T21" fmla="*/ 5 h 387"/>
                <a:gd name="T22" fmla="*/ 20 w 480"/>
                <a:gd name="T23" fmla="*/ 22 h 387"/>
                <a:gd name="T24" fmla="*/ 0 w 480"/>
                <a:gd name="T25" fmla="*/ 57 h 387"/>
                <a:gd name="T26" fmla="*/ 27 w 480"/>
                <a:gd name="T27" fmla="*/ 70 h 387"/>
                <a:gd name="T28" fmla="*/ 23 w 480"/>
                <a:gd name="T29" fmla="*/ 191 h 387"/>
                <a:gd name="T30" fmla="*/ 26 w 480"/>
                <a:gd name="T31" fmla="*/ 326 h 387"/>
                <a:gd name="T32" fmla="*/ 58 w 480"/>
                <a:gd name="T33" fmla="*/ 359 h 387"/>
                <a:gd name="T34" fmla="*/ 185 w 480"/>
                <a:gd name="T35" fmla="*/ 364 h 387"/>
                <a:gd name="T36" fmla="*/ 311 w 480"/>
                <a:gd name="T37" fmla="*/ 356 h 387"/>
                <a:gd name="T38" fmla="*/ 418 w 480"/>
                <a:gd name="T39" fmla="*/ 352 h 387"/>
                <a:gd name="T40" fmla="*/ 436 w 480"/>
                <a:gd name="T41" fmla="*/ 384 h 387"/>
                <a:gd name="T42" fmla="*/ 475 w 480"/>
                <a:gd name="T43" fmla="*/ 338 h 387"/>
                <a:gd name="T44" fmla="*/ 23 w 480"/>
                <a:gd name="T45" fmla="*/ 55 h 387"/>
                <a:gd name="T46" fmla="*/ 20 w 480"/>
                <a:gd name="T47" fmla="*/ 47 h 387"/>
                <a:gd name="T48" fmla="*/ 36 w 480"/>
                <a:gd name="T49" fmla="*/ 13 h 387"/>
                <a:gd name="T50" fmla="*/ 40 w 480"/>
                <a:gd name="T51" fmla="*/ 20 h 387"/>
                <a:gd name="T52" fmla="*/ 56 w 480"/>
                <a:gd name="T53" fmla="*/ 56 h 387"/>
                <a:gd name="T54" fmla="*/ 23 w 480"/>
                <a:gd name="T55" fmla="*/ 55 h 387"/>
                <a:gd name="T56" fmla="*/ 435 w 480"/>
                <a:gd name="T57" fmla="*/ 363 h 387"/>
                <a:gd name="T58" fmla="*/ 435 w 480"/>
                <a:gd name="T59" fmla="*/ 345 h 387"/>
                <a:gd name="T60" fmla="*/ 434 w 480"/>
                <a:gd name="T61" fmla="*/ 313 h 387"/>
                <a:gd name="T62" fmla="*/ 444 w 480"/>
                <a:gd name="T63" fmla="*/ 349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0" h="387">
                  <a:moveTo>
                    <a:pt x="473" y="325"/>
                  </a:moveTo>
                  <a:cubicBezTo>
                    <a:pt x="456" y="320"/>
                    <a:pt x="449" y="299"/>
                    <a:pt x="433" y="295"/>
                  </a:cubicBezTo>
                  <a:cubicBezTo>
                    <a:pt x="422" y="292"/>
                    <a:pt x="418" y="302"/>
                    <a:pt x="419" y="311"/>
                  </a:cubicBezTo>
                  <a:cubicBezTo>
                    <a:pt x="419" y="316"/>
                    <a:pt x="424" y="330"/>
                    <a:pt x="422" y="335"/>
                  </a:cubicBezTo>
                  <a:cubicBezTo>
                    <a:pt x="421" y="336"/>
                    <a:pt x="420" y="336"/>
                    <a:pt x="419" y="337"/>
                  </a:cubicBezTo>
                  <a:cubicBezTo>
                    <a:pt x="415" y="337"/>
                    <a:pt x="409" y="336"/>
                    <a:pt x="408" y="336"/>
                  </a:cubicBezTo>
                  <a:cubicBezTo>
                    <a:pt x="401" y="336"/>
                    <a:pt x="395" y="336"/>
                    <a:pt x="388" y="336"/>
                  </a:cubicBezTo>
                  <a:cubicBezTo>
                    <a:pt x="362" y="336"/>
                    <a:pt x="337" y="340"/>
                    <a:pt x="311" y="341"/>
                  </a:cubicBezTo>
                  <a:cubicBezTo>
                    <a:pt x="284" y="342"/>
                    <a:pt x="257" y="344"/>
                    <a:pt x="230" y="346"/>
                  </a:cubicBezTo>
                  <a:cubicBezTo>
                    <a:pt x="204" y="348"/>
                    <a:pt x="177" y="348"/>
                    <a:pt x="150" y="350"/>
                  </a:cubicBezTo>
                  <a:cubicBezTo>
                    <a:pt x="123" y="353"/>
                    <a:pt x="93" y="350"/>
                    <a:pt x="66" y="346"/>
                  </a:cubicBezTo>
                  <a:cubicBezTo>
                    <a:pt x="61" y="345"/>
                    <a:pt x="44" y="346"/>
                    <a:pt x="41" y="343"/>
                  </a:cubicBezTo>
                  <a:cubicBezTo>
                    <a:pt x="39" y="341"/>
                    <a:pt x="38" y="336"/>
                    <a:pt x="38" y="330"/>
                  </a:cubicBezTo>
                  <a:cubicBezTo>
                    <a:pt x="39" y="329"/>
                    <a:pt x="41" y="327"/>
                    <a:pt x="41" y="324"/>
                  </a:cubicBezTo>
                  <a:cubicBezTo>
                    <a:pt x="41" y="281"/>
                    <a:pt x="45" y="237"/>
                    <a:pt x="39" y="195"/>
                  </a:cubicBezTo>
                  <a:cubicBezTo>
                    <a:pt x="33" y="154"/>
                    <a:pt x="42" y="111"/>
                    <a:pt x="35" y="71"/>
                  </a:cubicBezTo>
                  <a:cubicBezTo>
                    <a:pt x="45" y="72"/>
                    <a:pt x="55" y="71"/>
                    <a:pt x="65" y="68"/>
                  </a:cubicBezTo>
                  <a:cubicBezTo>
                    <a:pt x="67" y="67"/>
                    <a:pt x="69" y="65"/>
                    <a:pt x="70" y="63"/>
                  </a:cubicBezTo>
                  <a:cubicBezTo>
                    <a:pt x="72" y="53"/>
                    <a:pt x="66" y="43"/>
                    <a:pt x="62" y="34"/>
                  </a:cubicBezTo>
                  <a:cubicBezTo>
                    <a:pt x="59" y="28"/>
                    <a:pt x="56" y="22"/>
                    <a:pt x="53" y="16"/>
                  </a:cubicBezTo>
                  <a:cubicBezTo>
                    <a:pt x="52" y="11"/>
                    <a:pt x="51" y="9"/>
                    <a:pt x="47" y="6"/>
                  </a:cubicBezTo>
                  <a:cubicBezTo>
                    <a:pt x="45" y="5"/>
                    <a:pt x="44" y="5"/>
                    <a:pt x="42" y="5"/>
                  </a:cubicBezTo>
                  <a:cubicBezTo>
                    <a:pt x="43" y="2"/>
                    <a:pt x="40" y="0"/>
                    <a:pt x="37" y="0"/>
                  </a:cubicBezTo>
                  <a:cubicBezTo>
                    <a:pt x="28" y="3"/>
                    <a:pt x="24" y="15"/>
                    <a:pt x="20" y="22"/>
                  </a:cubicBezTo>
                  <a:cubicBezTo>
                    <a:pt x="16" y="29"/>
                    <a:pt x="13" y="36"/>
                    <a:pt x="9" y="42"/>
                  </a:cubicBezTo>
                  <a:cubicBezTo>
                    <a:pt x="5" y="47"/>
                    <a:pt x="2" y="51"/>
                    <a:pt x="0" y="57"/>
                  </a:cubicBezTo>
                  <a:cubicBezTo>
                    <a:pt x="0" y="59"/>
                    <a:pt x="0" y="62"/>
                    <a:pt x="2" y="63"/>
                  </a:cubicBezTo>
                  <a:cubicBezTo>
                    <a:pt x="8" y="69"/>
                    <a:pt x="18" y="69"/>
                    <a:pt x="27" y="70"/>
                  </a:cubicBezTo>
                  <a:cubicBezTo>
                    <a:pt x="23" y="90"/>
                    <a:pt x="24" y="110"/>
                    <a:pt x="24" y="130"/>
                  </a:cubicBezTo>
                  <a:cubicBezTo>
                    <a:pt x="24" y="150"/>
                    <a:pt x="22" y="171"/>
                    <a:pt x="23" y="191"/>
                  </a:cubicBezTo>
                  <a:cubicBezTo>
                    <a:pt x="28" y="235"/>
                    <a:pt x="26" y="279"/>
                    <a:pt x="26" y="324"/>
                  </a:cubicBezTo>
                  <a:cubicBezTo>
                    <a:pt x="26" y="325"/>
                    <a:pt x="26" y="325"/>
                    <a:pt x="26" y="326"/>
                  </a:cubicBezTo>
                  <a:cubicBezTo>
                    <a:pt x="24" y="335"/>
                    <a:pt x="24" y="344"/>
                    <a:pt x="27" y="350"/>
                  </a:cubicBezTo>
                  <a:cubicBezTo>
                    <a:pt x="34" y="360"/>
                    <a:pt x="49" y="357"/>
                    <a:pt x="58" y="359"/>
                  </a:cubicBezTo>
                  <a:cubicBezTo>
                    <a:pt x="77" y="362"/>
                    <a:pt x="96" y="364"/>
                    <a:pt x="115" y="365"/>
                  </a:cubicBezTo>
                  <a:cubicBezTo>
                    <a:pt x="138" y="367"/>
                    <a:pt x="162" y="364"/>
                    <a:pt x="185" y="364"/>
                  </a:cubicBezTo>
                  <a:cubicBezTo>
                    <a:pt x="206" y="364"/>
                    <a:pt x="226" y="363"/>
                    <a:pt x="246" y="360"/>
                  </a:cubicBezTo>
                  <a:cubicBezTo>
                    <a:pt x="268" y="358"/>
                    <a:pt x="289" y="357"/>
                    <a:pt x="311" y="356"/>
                  </a:cubicBezTo>
                  <a:cubicBezTo>
                    <a:pt x="331" y="355"/>
                    <a:pt x="351" y="351"/>
                    <a:pt x="371" y="351"/>
                  </a:cubicBezTo>
                  <a:cubicBezTo>
                    <a:pt x="386" y="351"/>
                    <a:pt x="402" y="354"/>
                    <a:pt x="418" y="352"/>
                  </a:cubicBezTo>
                  <a:cubicBezTo>
                    <a:pt x="419" y="362"/>
                    <a:pt x="423" y="372"/>
                    <a:pt x="425" y="379"/>
                  </a:cubicBezTo>
                  <a:cubicBezTo>
                    <a:pt x="427" y="383"/>
                    <a:pt x="432" y="387"/>
                    <a:pt x="436" y="384"/>
                  </a:cubicBezTo>
                  <a:cubicBezTo>
                    <a:pt x="442" y="379"/>
                    <a:pt x="444" y="373"/>
                    <a:pt x="448" y="367"/>
                  </a:cubicBezTo>
                  <a:cubicBezTo>
                    <a:pt x="455" y="357"/>
                    <a:pt x="465" y="345"/>
                    <a:pt x="475" y="338"/>
                  </a:cubicBezTo>
                  <a:cubicBezTo>
                    <a:pt x="480" y="334"/>
                    <a:pt x="480" y="327"/>
                    <a:pt x="473" y="325"/>
                  </a:cubicBezTo>
                  <a:moveTo>
                    <a:pt x="23" y="55"/>
                  </a:moveTo>
                  <a:cubicBezTo>
                    <a:pt x="21" y="55"/>
                    <a:pt x="17" y="56"/>
                    <a:pt x="14" y="55"/>
                  </a:cubicBezTo>
                  <a:cubicBezTo>
                    <a:pt x="16" y="52"/>
                    <a:pt x="18" y="50"/>
                    <a:pt x="20" y="47"/>
                  </a:cubicBezTo>
                  <a:cubicBezTo>
                    <a:pt x="23" y="42"/>
                    <a:pt x="25" y="37"/>
                    <a:pt x="27" y="32"/>
                  </a:cubicBezTo>
                  <a:cubicBezTo>
                    <a:pt x="30" y="27"/>
                    <a:pt x="33" y="19"/>
                    <a:pt x="36" y="13"/>
                  </a:cubicBezTo>
                  <a:cubicBezTo>
                    <a:pt x="36" y="13"/>
                    <a:pt x="36" y="14"/>
                    <a:pt x="36" y="14"/>
                  </a:cubicBezTo>
                  <a:cubicBezTo>
                    <a:pt x="38" y="16"/>
                    <a:pt x="39" y="18"/>
                    <a:pt x="40" y="20"/>
                  </a:cubicBezTo>
                  <a:cubicBezTo>
                    <a:pt x="42" y="24"/>
                    <a:pt x="44" y="29"/>
                    <a:pt x="46" y="33"/>
                  </a:cubicBezTo>
                  <a:cubicBezTo>
                    <a:pt x="49" y="39"/>
                    <a:pt x="55" y="48"/>
                    <a:pt x="56" y="56"/>
                  </a:cubicBezTo>
                  <a:cubicBezTo>
                    <a:pt x="49" y="57"/>
                    <a:pt x="42" y="58"/>
                    <a:pt x="35" y="57"/>
                  </a:cubicBezTo>
                  <a:cubicBezTo>
                    <a:pt x="31" y="57"/>
                    <a:pt x="27" y="56"/>
                    <a:pt x="23" y="55"/>
                  </a:cubicBezTo>
                  <a:moveTo>
                    <a:pt x="444" y="349"/>
                  </a:moveTo>
                  <a:cubicBezTo>
                    <a:pt x="441" y="352"/>
                    <a:pt x="438" y="358"/>
                    <a:pt x="435" y="363"/>
                  </a:cubicBezTo>
                  <a:cubicBezTo>
                    <a:pt x="434" y="359"/>
                    <a:pt x="432" y="354"/>
                    <a:pt x="431" y="350"/>
                  </a:cubicBezTo>
                  <a:cubicBezTo>
                    <a:pt x="433" y="349"/>
                    <a:pt x="434" y="347"/>
                    <a:pt x="435" y="345"/>
                  </a:cubicBezTo>
                  <a:cubicBezTo>
                    <a:pt x="436" y="337"/>
                    <a:pt x="437" y="328"/>
                    <a:pt x="435" y="319"/>
                  </a:cubicBezTo>
                  <a:cubicBezTo>
                    <a:pt x="434" y="313"/>
                    <a:pt x="428" y="306"/>
                    <a:pt x="434" y="313"/>
                  </a:cubicBezTo>
                  <a:cubicBezTo>
                    <a:pt x="441" y="321"/>
                    <a:pt x="450" y="328"/>
                    <a:pt x="459" y="334"/>
                  </a:cubicBezTo>
                  <a:cubicBezTo>
                    <a:pt x="453" y="339"/>
                    <a:pt x="448" y="344"/>
                    <a:pt x="444" y="34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0" name="chenying0907 655"/>
            <p:cNvSpPr>
              <a:spLocks/>
            </p:cNvSpPr>
            <p:nvPr/>
          </p:nvSpPr>
          <p:spPr bwMode="auto">
            <a:xfrm>
              <a:off x="3267076" y="2025651"/>
              <a:ext cx="717550" cy="569913"/>
            </a:xfrm>
            <a:custGeom>
              <a:avLst/>
              <a:gdLst>
                <a:gd name="T0" fmla="*/ 330 w 333"/>
                <a:gd name="T1" fmla="*/ 7 h 265"/>
                <a:gd name="T2" fmla="*/ 329 w 333"/>
                <a:gd name="T3" fmla="*/ 5 h 265"/>
                <a:gd name="T4" fmla="*/ 317 w 333"/>
                <a:gd name="T5" fmla="*/ 11 h 265"/>
                <a:gd name="T6" fmla="*/ 281 w 333"/>
                <a:gd name="T7" fmla="*/ 74 h 265"/>
                <a:gd name="T8" fmla="*/ 276 w 333"/>
                <a:gd name="T9" fmla="*/ 83 h 265"/>
                <a:gd name="T10" fmla="*/ 261 w 333"/>
                <a:gd name="T11" fmla="*/ 78 h 265"/>
                <a:gd name="T12" fmla="*/ 224 w 333"/>
                <a:gd name="T13" fmla="*/ 67 h 265"/>
                <a:gd name="T14" fmla="*/ 225 w 333"/>
                <a:gd name="T15" fmla="*/ 58 h 265"/>
                <a:gd name="T16" fmla="*/ 214 w 333"/>
                <a:gd name="T17" fmla="*/ 42 h 265"/>
                <a:gd name="T18" fmla="*/ 188 w 333"/>
                <a:gd name="T19" fmla="*/ 57 h 265"/>
                <a:gd name="T20" fmla="*/ 192 w 333"/>
                <a:gd name="T21" fmla="*/ 73 h 265"/>
                <a:gd name="T22" fmla="*/ 190 w 333"/>
                <a:gd name="T23" fmla="*/ 78 h 265"/>
                <a:gd name="T24" fmla="*/ 157 w 333"/>
                <a:gd name="T25" fmla="*/ 155 h 265"/>
                <a:gd name="T26" fmla="*/ 146 w 333"/>
                <a:gd name="T27" fmla="*/ 178 h 265"/>
                <a:gd name="T28" fmla="*/ 136 w 333"/>
                <a:gd name="T29" fmla="*/ 170 h 265"/>
                <a:gd name="T30" fmla="*/ 121 w 333"/>
                <a:gd name="T31" fmla="*/ 162 h 265"/>
                <a:gd name="T32" fmla="*/ 86 w 333"/>
                <a:gd name="T33" fmla="*/ 142 h 265"/>
                <a:gd name="T34" fmla="*/ 86 w 333"/>
                <a:gd name="T35" fmla="*/ 135 h 265"/>
                <a:gd name="T36" fmla="*/ 59 w 333"/>
                <a:gd name="T37" fmla="*/ 123 h 265"/>
                <a:gd name="T38" fmla="*/ 54 w 333"/>
                <a:gd name="T39" fmla="*/ 130 h 265"/>
                <a:gd name="T40" fmla="*/ 49 w 333"/>
                <a:gd name="T41" fmla="*/ 136 h 265"/>
                <a:gd name="T42" fmla="*/ 53 w 333"/>
                <a:gd name="T43" fmla="*/ 153 h 265"/>
                <a:gd name="T44" fmla="*/ 46 w 333"/>
                <a:gd name="T45" fmla="*/ 170 h 265"/>
                <a:gd name="T46" fmla="*/ 27 w 333"/>
                <a:gd name="T47" fmla="*/ 206 h 265"/>
                <a:gd name="T48" fmla="*/ 12 w 333"/>
                <a:gd name="T49" fmla="*/ 233 h 265"/>
                <a:gd name="T50" fmla="*/ 1 w 333"/>
                <a:gd name="T51" fmla="*/ 261 h 265"/>
                <a:gd name="T52" fmla="*/ 1 w 333"/>
                <a:gd name="T53" fmla="*/ 261 h 265"/>
                <a:gd name="T54" fmla="*/ 7 w 333"/>
                <a:gd name="T55" fmla="*/ 262 h 265"/>
                <a:gd name="T56" fmla="*/ 38 w 333"/>
                <a:gd name="T57" fmla="*/ 209 h 265"/>
                <a:gd name="T58" fmla="*/ 61 w 333"/>
                <a:gd name="T59" fmla="*/ 165 h 265"/>
                <a:gd name="T60" fmla="*/ 65 w 333"/>
                <a:gd name="T61" fmla="*/ 157 h 265"/>
                <a:gd name="T62" fmla="*/ 66 w 333"/>
                <a:gd name="T63" fmla="*/ 157 h 265"/>
                <a:gd name="T64" fmla="*/ 80 w 333"/>
                <a:gd name="T65" fmla="*/ 153 h 265"/>
                <a:gd name="T66" fmla="*/ 90 w 333"/>
                <a:gd name="T67" fmla="*/ 159 h 265"/>
                <a:gd name="T68" fmla="*/ 129 w 333"/>
                <a:gd name="T69" fmla="*/ 181 h 265"/>
                <a:gd name="T70" fmla="*/ 147 w 333"/>
                <a:gd name="T71" fmla="*/ 193 h 265"/>
                <a:gd name="T72" fmla="*/ 171 w 333"/>
                <a:gd name="T73" fmla="*/ 156 h 265"/>
                <a:gd name="T74" fmla="*/ 202 w 333"/>
                <a:gd name="T75" fmla="*/ 86 h 265"/>
                <a:gd name="T76" fmla="*/ 205 w 333"/>
                <a:gd name="T77" fmla="*/ 79 h 265"/>
                <a:gd name="T78" fmla="*/ 214 w 333"/>
                <a:gd name="T79" fmla="*/ 77 h 265"/>
                <a:gd name="T80" fmla="*/ 225 w 333"/>
                <a:gd name="T81" fmla="*/ 83 h 265"/>
                <a:gd name="T82" fmla="*/ 254 w 333"/>
                <a:gd name="T83" fmla="*/ 91 h 265"/>
                <a:gd name="T84" fmla="*/ 291 w 333"/>
                <a:gd name="T85" fmla="*/ 84 h 265"/>
                <a:gd name="T86" fmla="*/ 331 w 333"/>
                <a:gd name="T87" fmla="*/ 15 h 265"/>
                <a:gd name="T88" fmla="*/ 330 w 333"/>
                <a:gd name="T89" fmla="*/ 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3" h="265">
                  <a:moveTo>
                    <a:pt x="330" y="7"/>
                  </a:moveTo>
                  <a:cubicBezTo>
                    <a:pt x="330" y="6"/>
                    <a:pt x="329" y="5"/>
                    <a:pt x="329" y="5"/>
                  </a:cubicBezTo>
                  <a:cubicBezTo>
                    <a:pt x="324" y="0"/>
                    <a:pt x="316" y="5"/>
                    <a:pt x="317" y="11"/>
                  </a:cubicBezTo>
                  <a:cubicBezTo>
                    <a:pt x="303" y="30"/>
                    <a:pt x="292" y="53"/>
                    <a:pt x="281" y="74"/>
                  </a:cubicBezTo>
                  <a:cubicBezTo>
                    <a:pt x="280" y="76"/>
                    <a:pt x="278" y="82"/>
                    <a:pt x="276" y="83"/>
                  </a:cubicBezTo>
                  <a:cubicBezTo>
                    <a:pt x="274" y="84"/>
                    <a:pt x="264" y="79"/>
                    <a:pt x="261" y="78"/>
                  </a:cubicBezTo>
                  <a:cubicBezTo>
                    <a:pt x="248" y="75"/>
                    <a:pt x="236" y="74"/>
                    <a:pt x="224" y="67"/>
                  </a:cubicBezTo>
                  <a:cubicBezTo>
                    <a:pt x="226" y="64"/>
                    <a:pt x="226" y="61"/>
                    <a:pt x="225" y="58"/>
                  </a:cubicBezTo>
                  <a:cubicBezTo>
                    <a:pt x="224" y="52"/>
                    <a:pt x="219" y="45"/>
                    <a:pt x="214" y="42"/>
                  </a:cubicBezTo>
                  <a:cubicBezTo>
                    <a:pt x="203" y="34"/>
                    <a:pt x="190" y="45"/>
                    <a:pt x="188" y="57"/>
                  </a:cubicBezTo>
                  <a:cubicBezTo>
                    <a:pt x="186" y="63"/>
                    <a:pt x="188" y="69"/>
                    <a:pt x="192" y="73"/>
                  </a:cubicBezTo>
                  <a:cubicBezTo>
                    <a:pt x="191" y="75"/>
                    <a:pt x="190" y="77"/>
                    <a:pt x="190" y="78"/>
                  </a:cubicBezTo>
                  <a:cubicBezTo>
                    <a:pt x="179" y="104"/>
                    <a:pt x="167" y="129"/>
                    <a:pt x="157" y="155"/>
                  </a:cubicBezTo>
                  <a:cubicBezTo>
                    <a:pt x="156" y="158"/>
                    <a:pt x="151" y="178"/>
                    <a:pt x="146" y="178"/>
                  </a:cubicBezTo>
                  <a:cubicBezTo>
                    <a:pt x="146" y="178"/>
                    <a:pt x="137" y="170"/>
                    <a:pt x="136" y="170"/>
                  </a:cubicBezTo>
                  <a:cubicBezTo>
                    <a:pt x="131" y="167"/>
                    <a:pt x="126" y="164"/>
                    <a:pt x="121" y="162"/>
                  </a:cubicBezTo>
                  <a:cubicBezTo>
                    <a:pt x="110" y="156"/>
                    <a:pt x="98" y="147"/>
                    <a:pt x="86" y="142"/>
                  </a:cubicBezTo>
                  <a:cubicBezTo>
                    <a:pt x="86" y="139"/>
                    <a:pt x="86" y="137"/>
                    <a:pt x="86" y="135"/>
                  </a:cubicBezTo>
                  <a:cubicBezTo>
                    <a:pt x="83" y="123"/>
                    <a:pt x="70" y="113"/>
                    <a:pt x="59" y="123"/>
                  </a:cubicBezTo>
                  <a:cubicBezTo>
                    <a:pt x="57" y="125"/>
                    <a:pt x="56" y="127"/>
                    <a:pt x="54" y="130"/>
                  </a:cubicBezTo>
                  <a:cubicBezTo>
                    <a:pt x="52" y="131"/>
                    <a:pt x="50" y="133"/>
                    <a:pt x="49" y="136"/>
                  </a:cubicBezTo>
                  <a:cubicBezTo>
                    <a:pt x="45" y="143"/>
                    <a:pt x="48" y="149"/>
                    <a:pt x="53" y="153"/>
                  </a:cubicBezTo>
                  <a:cubicBezTo>
                    <a:pt x="51" y="159"/>
                    <a:pt x="48" y="165"/>
                    <a:pt x="46" y="170"/>
                  </a:cubicBezTo>
                  <a:cubicBezTo>
                    <a:pt x="39" y="182"/>
                    <a:pt x="32" y="193"/>
                    <a:pt x="27" y="206"/>
                  </a:cubicBezTo>
                  <a:cubicBezTo>
                    <a:pt x="22" y="216"/>
                    <a:pt x="17" y="224"/>
                    <a:pt x="12" y="233"/>
                  </a:cubicBezTo>
                  <a:cubicBezTo>
                    <a:pt x="8" y="240"/>
                    <a:pt x="0" y="252"/>
                    <a:pt x="1" y="261"/>
                  </a:cubicBezTo>
                  <a:cubicBezTo>
                    <a:pt x="1" y="261"/>
                    <a:pt x="1" y="261"/>
                    <a:pt x="1" y="261"/>
                  </a:cubicBezTo>
                  <a:cubicBezTo>
                    <a:pt x="1" y="264"/>
                    <a:pt x="6" y="265"/>
                    <a:pt x="7" y="262"/>
                  </a:cubicBezTo>
                  <a:cubicBezTo>
                    <a:pt x="15" y="243"/>
                    <a:pt x="29" y="228"/>
                    <a:pt x="38" y="209"/>
                  </a:cubicBezTo>
                  <a:cubicBezTo>
                    <a:pt x="44" y="194"/>
                    <a:pt x="53" y="180"/>
                    <a:pt x="61" y="165"/>
                  </a:cubicBezTo>
                  <a:cubicBezTo>
                    <a:pt x="62" y="163"/>
                    <a:pt x="64" y="160"/>
                    <a:pt x="65" y="157"/>
                  </a:cubicBezTo>
                  <a:cubicBezTo>
                    <a:pt x="65" y="157"/>
                    <a:pt x="66" y="157"/>
                    <a:pt x="66" y="157"/>
                  </a:cubicBezTo>
                  <a:cubicBezTo>
                    <a:pt x="71" y="157"/>
                    <a:pt x="76" y="156"/>
                    <a:pt x="80" y="153"/>
                  </a:cubicBezTo>
                  <a:cubicBezTo>
                    <a:pt x="84" y="155"/>
                    <a:pt x="87" y="157"/>
                    <a:pt x="90" y="159"/>
                  </a:cubicBezTo>
                  <a:cubicBezTo>
                    <a:pt x="103" y="166"/>
                    <a:pt x="117" y="173"/>
                    <a:pt x="129" y="181"/>
                  </a:cubicBezTo>
                  <a:cubicBezTo>
                    <a:pt x="135" y="185"/>
                    <a:pt x="140" y="193"/>
                    <a:pt x="147" y="193"/>
                  </a:cubicBezTo>
                  <a:cubicBezTo>
                    <a:pt x="162" y="194"/>
                    <a:pt x="167" y="166"/>
                    <a:pt x="171" y="156"/>
                  </a:cubicBezTo>
                  <a:cubicBezTo>
                    <a:pt x="182" y="133"/>
                    <a:pt x="192" y="109"/>
                    <a:pt x="202" y="86"/>
                  </a:cubicBezTo>
                  <a:cubicBezTo>
                    <a:pt x="203" y="83"/>
                    <a:pt x="204" y="81"/>
                    <a:pt x="205" y="79"/>
                  </a:cubicBezTo>
                  <a:cubicBezTo>
                    <a:pt x="208" y="79"/>
                    <a:pt x="211" y="78"/>
                    <a:pt x="214" y="77"/>
                  </a:cubicBezTo>
                  <a:cubicBezTo>
                    <a:pt x="218" y="78"/>
                    <a:pt x="222" y="81"/>
                    <a:pt x="225" y="83"/>
                  </a:cubicBezTo>
                  <a:cubicBezTo>
                    <a:pt x="234" y="87"/>
                    <a:pt x="244" y="89"/>
                    <a:pt x="254" y="91"/>
                  </a:cubicBezTo>
                  <a:cubicBezTo>
                    <a:pt x="274" y="95"/>
                    <a:pt x="280" y="104"/>
                    <a:pt x="291" y="84"/>
                  </a:cubicBezTo>
                  <a:cubicBezTo>
                    <a:pt x="304" y="60"/>
                    <a:pt x="316" y="37"/>
                    <a:pt x="331" y="15"/>
                  </a:cubicBezTo>
                  <a:cubicBezTo>
                    <a:pt x="333" y="12"/>
                    <a:pt x="332" y="9"/>
                    <a:pt x="330" y="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1" name="chenying0907 656"/>
            <p:cNvSpPr>
              <a:spLocks/>
            </p:cNvSpPr>
            <p:nvPr/>
          </p:nvSpPr>
          <p:spPr bwMode="auto">
            <a:xfrm>
              <a:off x="3259138" y="1952626"/>
              <a:ext cx="204788" cy="673100"/>
            </a:xfrm>
            <a:custGeom>
              <a:avLst/>
              <a:gdLst>
                <a:gd name="T0" fmla="*/ 83 w 95"/>
                <a:gd name="T1" fmla="*/ 230 h 313"/>
                <a:gd name="T2" fmla="*/ 78 w 95"/>
                <a:gd name="T3" fmla="*/ 172 h 313"/>
                <a:gd name="T4" fmla="*/ 82 w 95"/>
                <a:gd name="T5" fmla="*/ 80 h 313"/>
                <a:gd name="T6" fmla="*/ 80 w 95"/>
                <a:gd name="T7" fmla="*/ 80 h 313"/>
                <a:gd name="T8" fmla="*/ 76 w 95"/>
                <a:gd name="T9" fmla="*/ 192 h 313"/>
                <a:gd name="T10" fmla="*/ 77 w 95"/>
                <a:gd name="T11" fmla="*/ 235 h 313"/>
                <a:gd name="T12" fmla="*/ 45 w 95"/>
                <a:gd name="T13" fmla="*/ 269 h 313"/>
                <a:gd name="T14" fmla="*/ 64 w 95"/>
                <a:gd name="T15" fmla="*/ 214 h 313"/>
                <a:gd name="T16" fmla="*/ 43 w 95"/>
                <a:gd name="T17" fmla="*/ 229 h 313"/>
                <a:gd name="T18" fmla="*/ 54 w 95"/>
                <a:gd name="T19" fmla="*/ 191 h 313"/>
                <a:gd name="T20" fmla="*/ 40 w 95"/>
                <a:gd name="T21" fmla="*/ 186 h 313"/>
                <a:gd name="T22" fmla="*/ 50 w 95"/>
                <a:gd name="T23" fmla="*/ 163 h 313"/>
                <a:gd name="T24" fmla="*/ 37 w 95"/>
                <a:gd name="T25" fmla="*/ 143 h 313"/>
                <a:gd name="T26" fmla="*/ 37 w 95"/>
                <a:gd name="T27" fmla="*/ 139 h 313"/>
                <a:gd name="T28" fmla="*/ 57 w 95"/>
                <a:gd name="T29" fmla="*/ 75 h 313"/>
                <a:gd name="T30" fmla="*/ 36 w 95"/>
                <a:gd name="T31" fmla="*/ 75 h 313"/>
                <a:gd name="T32" fmla="*/ 57 w 95"/>
                <a:gd name="T33" fmla="*/ 38 h 313"/>
                <a:gd name="T34" fmla="*/ 35 w 95"/>
                <a:gd name="T35" fmla="*/ 48 h 313"/>
                <a:gd name="T36" fmla="*/ 36 w 95"/>
                <a:gd name="T37" fmla="*/ 45 h 313"/>
                <a:gd name="T38" fmla="*/ 31 w 95"/>
                <a:gd name="T39" fmla="*/ 24 h 313"/>
                <a:gd name="T40" fmla="*/ 33 w 95"/>
                <a:gd name="T41" fmla="*/ 37 h 313"/>
                <a:gd name="T42" fmla="*/ 13 w 95"/>
                <a:gd name="T43" fmla="*/ 76 h 313"/>
                <a:gd name="T44" fmla="*/ 32 w 95"/>
                <a:gd name="T45" fmla="*/ 52 h 313"/>
                <a:gd name="T46" fmla="*/ 13 w 95"/>
                <a:gd name="T47" fmla="*/ 103 h 313"/>
                <a:gd name="T48" fmla="*/ 16 w 95"/>
                <a:gd name="T49" fmla="*/ 103 h 313"/>
                <a:gd name="T50" fmla="*/ 33 w 95"/>
                <a:gd name="T51" fmla="*/ 82 h 313"/>
                <a:gd name="T52" fmla="*/ 8 w 95"/>
                <a:gd name="T53" fmla="*/ 141 h 313"/>
                <a:gd name="T54" fmla="*/ 34 w 95"/>
                <a:gd name="T55" fmla="*/ 107 h 313"/>
                <a:gd name="T56" fmla="*/ 3 w 95"/>
                <a:gd name="T57" fmla="*/ 178 h 313"/>
                <a:gd name="T58" fmla="*/ 32 w 95"/>
                <a:gd name="T59" fmla="*/ 149 h 313"/>
                <a:gd name="T60" fmla="*/ 36 w 95"/>
                <a:gd name="T61" fmla="*/ 179 h 313"/>
                <a:gd name="T62" fmla="*/ 1 w 95"/>
                <a:gd name="T63" fmla="*/ 219 h 313"/>
                <a:gd name="T64" fmla="*/ 36 w 95"/>
                <a:gd name="T65" fmla="*/ 181 h 313"/>
                <a:gd name="T66" fmla="*/ 38 w 95"/>
                <a:gd name="T67" fmla="*/ 207 h 313"/>
                <a:gd name="T68" fmla="*/ 3 w 95"/>
                <a:gd name="T69" fmla="*/ 248 h 313"/>
                <a:gd name="T70" fmla="*/ 27 w 95"/>
                <a:gd name="T71" fmla="*/ 223 h 313"/>
                <a:gd name="T72" fmla="*/ 34 w 95"/>
                <a:gd name="T73" fmla="*/ 244 h 313"/>
                <a:gd name="T74" fmla="*/ 14 w 95"/>
                <a:gd name="T75" fmla="*/ 272 h 313"/>
                <a:gd name="T76" fmla="*/ 40 w 95"/>
                <a:gd name="T77" fmla="*/ 242 h 313"/>
                <a:gd name="T78" fmla="*/ 23 w 95"/>
                <a:gd name="T79" fmla="*/ 297 h 313"/>
                <a:gd name="T80" fmla="*/ 36 w 95"/>
                <a:gd name="T81" fmla="*/ 286 h 313"/>
                <a:gd name="T82" fmla="*/ 44 w 95"/>
                <a:gd name="T83" fmla="*/ 300 h 313"/>
                <a:gd name="T84" fmla="*/ 49 w 95"/>
                <a:gd name="T85" fmla="*/ 298 h 313"/>
                <a:gd name="T86" fmla="*/ 45 w 95"/>
                <a:gd name="T87" fmla="*/ 275 h 313"/>
                <a:gd name="T88" fmla="*/ 79 w 95"/>
                <a:gd name="T89" fmla="*/ 237 h 313"/>
                <a:gd name="T90" fmla="*/ 50 w 95"/>
                <a:gd name="T91" fmla="*/ 300 h 313"/>
                <a:gd name="T92" fmla="*/ 81 w 95"/>
                <a:gd name="T93" fmla="*/ 267 h 313"/>
                <a:gd name="T94" fmla="*/ 84 w 95"/>
                <a:gd name="T95" fmla="*/ 300 h 313"/>
                <a:gd name="T96" fmla="*/ 85 w 95"/>
                <a:gd name="T97" fmla="*/ 283 h 313"/>
                <a:gd name="T98" fmla="*/ 94 w 95"/>
                <a:gd name="T99" fmla="*/ 25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 h="313">
                  <a:moveTo>
                    <a:pt x="92" y="250"/>
                  </a:moveTo>
                  <a:cubicBezTo>
                    <a:pt x="90" y="253"/>
                    <a:pt x="88" y="255"/>
                    <a:pt x="85" y="258"/>
                  </a:cubicBezTo>
                  <a:cubicBezTo>
                    <a:pt x="85" y="249"/>
                    <a:pt x="84" y="239"/>
                    <a:pt x="83" y="230"/>
                  </a:cubicBezTo>
                  <a:cubicBezTo>
                    <a:pt x="82" y="223"/>
                    <a:pt x="80" y="217"/>
                    <a:pt x="80" y="210"/>
                  </a:cubicBezTo>
                  <a:cubicBezTo>
                    <a:pt x="80" y="204"/>
                    <a:pt x="81" y="198"/>
                    <a:pt x="80" y="192"/>
                  </a:cubicBezTo>
                  <a:cubicBezTo>
                    <a:pt x="80" y="186"/>
                    <a:pt x="78" y="179"/>
                    <a:pt x="78" y="172"/>
                  </a:cubicBezTo>
                  <a:cubicBezTo>
                    <a:pt x="77" y="165"/>
                    <a:pt x="78" y="159"/>
                    <a:pt x="79" y="152"/>
                  </a:cubicBezTo>
                  <a:cubicBezTo>
                    <a:pt x="81" y="140"/>
                    <a:pt x="79" y="129"/>
                    <a:pt x="80" y="117"/>
                  </a:cubicBezTo>
                  <a:cubicBezTo>
                    <a:pt x="80" y="105"/>
                    <a:pt x="82" y="93"/>
                    <a:pt x="82" y="80"/>
                  </a:cubicBezTo>
                  <a:cubicBezTo>
                    <a:pt x="82" y="54"/>
                    <a:pt x="82" y="27"/>
                    <a:pt x="81" y="1"/>
                  </a:cubicBezTo>
                  <a:cubicBezTo>
                    <a:pt x="81" y="0"/>
                    <a:pt x="80" y="0"/>
                    <a:pt x="80" y="1"/>
                  </a:cubicBezTo>
                  <a:cubicBezTo>
                    <a:pt x="79" y="27"/>
                    <a:pt x="79" y="54"/>
                    <a:pt x="80" y="80"/>
                  </a:cubicBezTo>
                  <a:cubicBezTo>
                    <a:pt x="80" y="94"/>
                    <a:pt x="77" y="106"/>
                    <a:pt x="77" y="119"/>
                  </a:cubicBezTo>
                  <a:cubicBezTo>
                    <a:pt x="76" y="132"/>
                    <a:pt x="76" y="145"/>
                    <a:pt x="74" y="158"/>
                  </a:cubicBezTo>
                  <a:cubicBezTo>
                    <a:pt x="72" y="170"/>
                    <a:pt x="76" y="181"/>
                    <a:pt x="76" y="192"/>
                  </a:cubicBezTo>
                  <a:cubicBezTo>
                    <a:pt x="77" y="204"/>
                    <a:pt x="76" y="215"/>
                    <a:pt x="78" y="227"/>
                  </a:cubicBezTo>
                  <a:cubicBezTo>
                    <a:pt x="78" y="230"/>
                    <a:pt x="79" y="232"/>
                    <a:pt x="79" y="235"/>
                  </a:cubicBezTo>
                  <a:cubicBezTo>
                    <a:pt x="78" y="235"/>
                    <a:pt x="78" y="234"/>
                    <a:pt x="77" y="235"/>
                  </a:cubicBezTo>
                  <a:cubicBezTo>
                    <a:pt x="67" y="246"/>
                    <a:pt x="59" y="258"/>
                    <a:pt x="48" y="268"/>
                  </a:cubicBezTo>
                  <a:cubicBezTo>
                    <a:pt x="47" y="269"/>
                    <a:pt x="46" y="270"/>
                    <a:pt x="45" y="271"/>
                  </a:cubicBezTo>
                  <a:cubicBezTo>
                    <a:pt x="45" y="270"/>
                    <a:pt x="45" y="270"/>
                    <a:pt x="45" y="269"/>
                  </a:cubicBezTo>
                  <a:cubicBezTo>
                    <a:pt x="45" y="262"/>
                    <a:pt x="46" y="256"/>
                    <a:pt x="46" y="249"/>
                  </a:cubicBezTo>
                  <a:cubicBezTo>
                    <a:pt x="45" y="245"/>
                    <a:pt x="44" y="241"/>
                    <a:pt x="44" y="238"/>
                  </a:cubicBezTo>
                  <a:cubicBezTo>
                    <a:pt x="50" y="230"/>
                    <a:pt x="57" y="222"/>
                    <a:pt x="64" y="214"/>
                  </a:cubicBezTo>
                  <a:cubicBezTo>
                    <a:pt x="66" y="213"/>
                    <a:pt x="64" y="211"/>
                    <a:pt x="62" y="212"/>
                  </a:cubicBezTo>
                  <a:cubicBezTo>
                    <a:pt x="55" y="219"/>
                    <a:pt x="49" y="226"/>
                    <a:pt x="43" y="234"/>
                  </a:cubicBezTo>
                  <a:cubicBezTo>
                    <a:pt x="43" y="232"/>
                    <a:pt x="43" y="231"/>
                    <a:pt x="43" y="229"/>
                  </a:cubicBezTo>
                  <a:cubicBezTo>
                    <a:pt x="42" y="222"/>
                    <a:pt x="43" y="216"/>
                    <a:pt x="42" y="209"/>
                  </a:cubicBezTo>
                  <a:cubicBezTo>
                    <a:pt x="42" y="208"/>
                    <a:pt x="42" y="207"/>
                    <a:pt x="42" y="206"/>
                  </a:cubicBezTo>
                  <a:cubicBezTo>
                    <a:pt x="47" y="202"/>
                    <a:pt x="51" y="197"/>
                    <a:pt x="54" y="191"/>
                  </a:cubicBezTo>
                  <a:cubicBezTo>
                    <a:pt x="55" y="190"/>
                    <a:pt x="53" y="189"/>
                    <a:pt x="52" y="190"/>
                  </a:cubicBezTo>
                  <a:cubicBezTo>
                    <a:pt x="49" y="195"/>
                    <a:pt x="46" y="199"/>
                    <a:pt x="42" y="203"/>
                  </a:cubicBezTo>
                  <a:cubicBezTo>
                    <a:pt x="41" y="197"/>
                    <a:pt x="40" y="192"/>
                    <a:pt x="40" y="186"/>
                  </a:cubicBezTo>
                  <a:cubicBezTo>
                    <a:pt x="40" y="183"/>
                    <a:pt x="40" y="180"/>
                    <a:pt x="40" y="177"/>
                  </a:cubicBezTo>
                  <a:cubicBezTo>
                    <a:pt x="44" y="173"/>
                    <a:pt x="47" y="168"/>
                    <a:pt x="51" y="164"/>
                  </a:cubicBezTo>
                  <a:cubicBezTo>
                    <a:pt x="52" y="163"/>
                    <a:pt x="51" y="162"/>
                    <a:pt x="50" y="163"/>
                  </a:cubicBezTo>
                  <a:cubicBezTo>
                    <a:pt x="47" y="167"/>
                    <a:pt x="43" y="171"/>
                    <a:pt x="39" y="175"/>
                  </a:cubicBezTo>
                  <a:cubicBezTo>
                    <a:pt x="39" y="166"/>
                    <a:pt x="37" y="157"/>
                    <a:pt x="37" y="148"/>
                  </a:cubicBezTo>
                  <a:cubicBezTo>
                    <a:pt x="37" y="147"/>
                    <a:pt x="37" y="145"/>
                    <a:pt x="37" y="143"/>
                  </a:cubicBezTo>
                  <a:cubicBezTo>
                    <a:pt x="45" y="134"/>
                    <a:pt x="53" y="126"/>
                    <a:pt x="59" y="116"/>
                  </a:cubicBezTo>
                  <a:cubicBezTo>
                    <a:pt x="60" y="115"/>
                    <a:pt x="58" y="115"/>
                    <a:pt x="57" y="115"/>
                  </a:cubicBezTo>
                  <a:cubicBezTo>
                    <a:pt x="51" y="124"/>
                    <a:pt x="45" y="132"/>
                    <a:pt x="37" y="139"/>
                  </a:cubicBezTo>
                  <a:cubicBezTo>
                    <a:pt x="37" y="128"/>
                    <a:pt x="37" y="116"/>
                    <a:pt x="37" y="104"/>
                  </a:cubicBezTo>
                  <a:cubicBezTo>
                    <a:pt x="45" y="96"/>
                    <a:pt x="52" y="86"/>
                    <a:pt x="59" y="76"/>
                  </a:cubicBezTo>
                  <a:cubicBezTo>
                    <a:pt x="60" y="75"/>
                    <a:pt x="58" y="74"/>
                    <a:pt x="57" y="75"/>
                  </a:cubicBezTo>
                  <a:cubicBezTo>
                    <a:pt x="52" y="82"/>
                    <a:pt x="47" y="90"/>
                    <a:pt x="41" y="97"/>
                  </a:cubicBezTo>
                  <a:cubicBezTo>
                    <a:pt x="40" y="98"/>
                    <a:pt x="38" y="100"/>
                    <a:pt x="37" y="101"/>
                  </a:cubicBezTo>
                  <a:cubicBezTo>
                    <a:pt x="37" y="92"/>
                    <a:pt x="36" y="84"/>
                    <a:pt x="36" y="75"/>
                  </a:cubicBezTo>
                  <a:cubicBezTo>
                    <a:pt x="37" y="73"/>
                    <a:pt x="38" y="72"/>
                    <a:pt x="39" y="70"/>
                  </a:cubicBezTo>
                  <a:cubicBezTo>
                    <a:pt x="46" y="60"/>
                    <a:pt x="55" y="51"/>
                    <a:pt x="59" y="39"/>
                  </a:cubicBezTo>
                  <a:cubicBezTo>
                    <a:pt x="59" y="38"/>
                    <a:pt x="58" y="37"/>
                    <a:pt x="57" y="38"/>
                  </a:cubicBezTo>
                  <a:cubicBezTo>
                    <a:pt x="53" y="51"/>
                    <a:pt x="44" y="61"/>
                    <a:pt x="36" y="72"/>
                  </a:cubicBezTo>
                  <a:cubicBezTo>
                    <a:pt x="35" y="70"/>
                    <a:pt x="35" y="67"/>
                    <a:pt x="35" y="65"/>
                  </a:cubicBezTo>
                  <a:cubicBezTo>
                    <a:pt x="35" y="59"/>
                    <a:pt x="35" y="53"/>
                    <a:pt x="35" y="48"/>
                  </a:cubicBezTo>
                  <a:cubicBezTo>
                    <a:pt x="40" y="42"/>
                    <a:pt x="44" y="36"/>
                    <a:pt x="49" y="29"/>
                  </a:cubicBezTo>
                  <a:cubicBezTo>
                    <a:pt x="49" y="28"/>
                    <a:pt x="48" y="28"/>
                    <a:pt x="48" y="28"/>
                  </a:cubicBezTo>
                  <a:cubicBezTo>
                    <a:pt x="44" y="34"/>
                    <a:pt x="40" y="39"/>
                    <a:pt x="36" y="45"/>
                  </a:cubicBezTo>
                  <a:cubicBezTo>
                    <a:pt x="36" y="43"/>
                    <a:pt x="36" y="41"/>
                    <a:pt x="36" y="39"/>
                  </a:cubicBezTo>
                  <a:cubicBezTo>
                    <a:pt x="36" y="35"/>
                    <a:pt x="36" y="26"/>
                    <a:pt x="32" y="24"/>
                  </a:cubicBezTo>
                  <a:cubicBezTo>
                    <a:pt x="31" y="23"/>
                    <a:pt x="31" y="24"/>
                    <a:pt x="31" y="24"/>
                  </a:cubicBezTo>
                  <a:cubicBezTo>
                    <a:pt x="30" y="25"/>
                    <a:pt x="30" y="25"/>
                    <a:pt x="30" y="26"/>
                  </a:cubicBezTo>
                  <a:cubicBezTo>
                    <a:pt x="30" y="26"/>
                    <a:pt x="31" y="27"/>
                    <a:pt x="31" y="26"/>
                  </a:cubicBezTo>
                  <a:cubicBezTo>
                    <a:pt x="31" y="26"/>
                    <a:pt x="33" y="35"/>
                    <a:pt x="33" y="37"/>
                  </a:cubicBezTo>
                  <a:cubicBezTo>
                    <a:pt x="33" y="41"/>
                    <a:pt x="32" y="45"/>
                    <a:pt x="32" y="49"/>
                  </a:cubicBezTo>
                  <a:cubicBezTo>
                    <a:pt x="30" y="51"/>
                    <a:pt x="28" y="54"/>
                    <a:pt x="26" y="56"/>
                  </a:cubicBezTo>
                  <a:cubicBezTo>
                    <a:pt x="20" y="63"/>
                    <a:pt x="16" y="67"/>
                    <a:pt x="13" y="76"/>
                  </a:cubicBezTo>
                  <a:cubicBezTo>
                    <a:pt x="12" y="76"/>
                    <a:pt x="13" y="77"/>
                    <a:pt x="14" y="76"/>
                  </a:cubicBezTo>
                  <a:cubicBezTo>
                    <a:pt x="17" y="71"/>
                    <a:pt x="19" y="67"/>
                    <a:pt x="22" y="62"/>
                  </a:cubicBezTo>
                  <a:cubicBezTo>
                    <a:pt x="26" y="59"/>
                    <a:pt x="29" y="56"/>
                    <a:pt x="32" y="52"/>
                  </a:cubicBezTo>
                  <a:cubicBezTo>
                    <a:pt x="32" y="60"/>
                    <a:pt x="32" y="68"/>
                    <a:pt x="33" y="76"/>
                  </a:cubicBezTo>
                  <a:cubicBezTo>
                    <a:pt x="29" y="81"/>
                    <a:pt x="25" y="87"/>
                    <a:pt x="20" y="93"/>
                  </a:cubicBezTo>
                  <a:cubicBezTo>
                    <a:pt x="19" y="94"/>
                    <a:pt x="14" y="103"/>
                    <a:pt x="13" y="103"/>
                  </a:cubicBezTo>
                  <a:cubicBezTo>
                    <a:pt x="13" y="103"/>
                    <a:pt x="13" y="104"/>
                    <a:pt x="13" y="104"/>
                  </a:cubicBezTo>
                  <a:cubicBezTo>
                    <a:pt x="14" y="104"/>
                    <a:pt x="15" y="104"/>
                    <a:pt x="15" y="104"/>
                  </a:cubicBezTo>
                  <a:cubicBezTo>
                    <a:pt x="16" y="104"/>
                    <a:pt x="16" y="104"/>
                    <a:pt x="16" y="103"/>
                  </a:cubicBezTo>
                  <a:cubicBezTo>
                    <a:pt x="17" y="97"/>
                    <a:pt x="22" y="93"/>
                    <a:pt x="26" y="88"/>
                  </a:cubicBezTo>
                  <a:cubicBezTo>
                    <a:pt x="29" y="85"/>
                    <a:pt x="31" y="82"/>
                    <a:pt x="33" y="78"/>
                  </a:cubicBezTo>
                  <a:cubicBezTo>
                    <a:pt x="33" y="80"/>
                    <a:pt x="33" y="81"/>
                    <a:pt x="33" y="82"/>
                  </a:cubicBezTo>
                  <a:cubicBezTo>
                    <a:pt x="34" y="90"/>
                    <a:pt x="34" y="97"/>
                    <a:pt x="34" y="104"/>
                  </a:cubicBezTo>
                  <a:cubicBezTo>
                    <a:pt x="32" y="106"/>
                    <a:pt x="29" y="109"/>
                    <a:pt x="27" y="111"/>
                  </a:cubicBezTo>
                  <a:cubicBezTo>
                    <a:pt x="21" y="119"/>
                    <a:pt x="10" y="130"/>
                    <a:pt x="8" y="141"/>
                  </a:cubicBezTo>
                  <a:cubicBezTo>
                    <a:pt x="8" y="141"/>
                    <a:pt x="8" y="142"/>
                    <a:pt x="9" y="141"/>
                  </a:cubicBezTo>
                  <a:cubicBezTo>
                    <a:pt x="15" y="130"/>
                    <a:pt x="24" y="117"/>
                    <a:pt x="33" y="108"/>
                  </a:cubicBezTo>
                  <a:cubicBezTo>
                    <a:pt x="34" y="108"/>
                    <a:pt x="34" y="107"/>
                    <a:pt x="34" y="107"/>
                  </a:cubicBezTo>
                  <a:cubicBezTo>
                    <a:pt x="34" y="113"/>
                    <a:pt x="34" y="119"/>
                    <a:pt x="34" y="124"/>
                  </a:cubicBezTo>
                  <a:cubicBezTo>
                    <a:pt x="34" y="131"/>
                    <a:pt x="34" y="137"/>
                    <a:pt x="34" y="144"/>
                  </a:cubicBezTo>
                  <a:cubicBezTo>
                    <a:pt x="23" y="155"/>
                    <a:pt x="12" y="166"/>
                    <a:pt x="3" y="178"/>
                  </a:cubicBezTo>
                  <a:cubicBezTo>
                    <a:pt x="2" y="179"/>
                    <a:pt x="3" y="179"/>
                    <a:pt x="4" y="179"/>
                  </a:cubicBezTo>
                  <a:cubicBezTo>
                    <a:pt x="9" y="176"/>
                    <a:pt x="12" y="170"/>
                    <a:pt x="16" y="165"/>
                  </a:cubicBezTo>
                  <a:cubicBezTo>
                    <a:pt x="21" y="159"/>
                    <a:pt x="26" y="154"/>
                    <a:pt x="32" y="149"/>
                  </a:cubicBezTo>
                  <a:cubicBezTo>
                    <a:pt x="32" y="148"/>
                    <a:pt x="33" y="148"/>
                    <a:pt x="33" y="147"/>
                  </a:cubicBezTo>
                  <a:cubicBezTo>
                    <a:pt x="33" y="153"/>
                    <a:pt x="33" y="159"/>
                    <a:pt x="34" y="165"/>
                  </a:cubicBezTo>
                  <a:cubicBezTo>
                    <a:pt x="35" y="170"/>
                    <a:pt x="36" y="174"/>
                    <a:pt x="36" y="179"/>
                  </a:cubicBezTo>
                  <a:cubicBezTo>
                    <a:pt x="32" y="183"/>
                    <a:pt x="29" y="187"/>
                    <a:pt x="25" y="192"/>
                  </a:cubicBezTo>
                  <a:cubicBezTo>
                    <a:pt x="17" y="200"/>
                    <a:pt x="10" y="211"/>
                    <a:pt x="0" y="218"/>
                  </a:cubicBezTo>
                  <a:cubicBezTo>
                    <a:pt x="0" y="218"/>
                    <a:pt x="0" y="219"/>
                    <a:pt x="1" y="219"/>
                  </a:cubicBezTo>
                  <a:cubicBezTo>
                    <a:pt x="4" y="218"/>
                    <a:pt x="6" y="215"/>
                    <a:pt x="9" y="213"/>
                  </a:cubicBezTo>
                  <a:cubicBezTo>
                    <a:pt x="13" y="207"/>
                    <a:pt x="18" y="202"/>
                    <a:pt x="22" y="197"/>
                  </a:cubicBezTo>
                  <a:cubicBezTo>
                    <a:pt x="27" y="192"/>
                    <a:pt x="32" y="186"/>
                    <a:pt x="36" y="181"/>
                  </a:cubicBezTo>
                  <a:cubicBezTo>
                    <a:pt x="36" y="181"/>
                    <a:pt x="36" y="182"/>
                    <a:pt x="36" y="182"/>
                  </a:cubicBezTo>
                  <a:cubicBezTo>
                    <a:pt x="36" y="188"/>
                    <a:pt x="36" y="194"/>
                    <a:pt x="37" y="200"/>
                  </a:cubicBezTo>
                  <a:cubicBezTo>
                    <a:pt x="38" y="202"/>
                    <a:pt x="38" y="205"/>
                    <a:pt x="38" y="207"/>
                  </a:cubicBezTo>
                  <a:cubicBezTo>
                    <a:pt x="33" y="212"/>
                    <a:pt x="28" y="217"/>
                    <a:pt x="23" y="223"/>
                  </a:cubicBezTo>
                  <a:cubicBezTo>
                    <a:pt x="20" y="228"/>
                    <a:pt x="15" y="231"/>
                    <a:pt x="11" y="235"/>
                  </a:cubicBezTo>
                  <a:cubicBezTo>
                    <a:pt x="7" y="239"/>
                    <a:pt x="6" y="244"/>
                    <a:pt x="3" y="248"/>
                  </a:cubicBezTo>
                  <a:cubicBezTo>
                    <a:pt x="2" y="249"/>
                    <a:pt x="3" y="250"/>
                    <a:pt x="4" y="249"/>
                  </a:cubicBezTo>
                  <a:cubicBezTo>
                    <a:pt x="8" y="246"/>
                    <a:pt x="9" y="241"/>
                    <a:pt x="13" y="237"/>
                  </a:cubicBezTo>
                  <a:cubicBezTo>
                    <a:pt x="17" y="232"/>
                    <a:pt x="23" y="228"/>
                    <a:pt x="27" y="223"/>
                  </a:cubicBezTo>
                  <a:cubicBezTo>
                    <a:pt x="30" y="218"/>
                    <a:pt x="34" y="214"/>
                    <a:pt x="38" y="210"/>
                  </a:cubicBezTo>
                  <a:cubicBezTo>
                    <a:pt x="39" y="220"/>
                    <a:pt x="39" y="229"/>
                    <a:pt x="40" y="238"/>
                  </a:cubicBezTo>
                  <a:cubicBezTo>
                    <a:pt x="38" y="240"/>
                    <a:pt x="36" y="242"/>
                    <a:pt x="34" y="244"/>
                  </a:cubicBezTo>
                  <a:cubicBezTo>
                    <a:pt x="30" y="249"/>
                    <a:pt x="26" y="253"/>
                    <a:pt x="22" y="257"/>
                  </a:cubicBezTo>
                  <a:cubicBezTo>
                    <a:pt x="19" y="260"/>
                    <a:pt x="16" y="268"/>
                    <a:pt x="13" y="270"/>
                  </a:cubicBezTo>
                  <a:cubicBezTo>
                    <a:pt x="12" y="270"/>
                    <a:pt x="12" y="272"/>
                    <a:pt x="14" y="272"/>
                  </a:cubicBezTo>
                  <a:cubicBezTo>
                    <a:pt x="17" y="271"/>
                    <a:pt x="17" y="270"/>
                    <a:pt x="19" y="267"/>
                  </a:cubicBezTo>
                  <a:cubicBezTo>
                    <a:pt x="23" y="261"/>
                    <a:pt x="28" y="256"/>
                    <a:pt x="33" y="250"/>
                  </a:cubicBezTo>
                  <a:cubicBezTo>
                    <a:pt x="36" y="247"/>
                    <a:pt x="38" y="245"/>
                    <a:pt x="40" y="242"/>
                  </a:cubicBezTo>
                  <a:cubicBezTo>
                    <a:pt x="42" y="253"/>
                    <a:pt x="40" y="264"/>
                    <a:pt x="41" y="275"/>
                  </a:cubicBezTo>
                  <a:cubicBezTo>
                    <a:pt x="39" y="276"/>
                    <a:pt x="38" y="278"/>
                    <a:pt x="37" y="279"/>
                  </a:cubicBezTo>
                  <a:cubicBezTo>
                    <a:pt x="33" y="286"/>
                    <a:pt x="29" y="291"/>
                    <a:pt x="23" y="297"/>
                  </a:cubicBezTo>
                  <a:cubicBezTo>
                    <a:pt x="23" y="297"/>
                    <a:pt x="23" y="297"/>
                    <a:pt x="23" y="297"/>
                  </a:cubicBezTo>
                  <a:cubicBezTo>
                    <a:pt x="22" y="298"/>
                    <a:pt x="24" y="300"/>
                    <a:pt x="25" y="298"/>
                  </a:cubicBezTo>
                  <a:cubicBezTo>
                    <a:pt x="29" y="295"/>
                    <a:pt x="33" y="291"/>
                    <a:pt x="36" y="286"/>
                  </a:cubicBezTo>
                  <a:cubicBezTo>
                    <a:pt x="38" y="283"/>
                    <a:pt x="39" y="281"/>
                    <a:pt x="41" y="279"/>
                  </a:cubicBezTo>
                  <a:cubicBezTo>
                    <a:pt x="41" y="280"/>
                    <a:pt x="41" y="280"/>
                    <a:pt x="41" y="281"/>
                  </a:cubicBezTo>
                  <a:cubicBezTo>
                    <a:pt x="42" y="287"/>
                    <a:pt x="43" y="293"/>
                    <a:pt x="44" y="300"/>
                  </a:cubicBezTo>
                  <a:cubicBezTo>
                    <a:pt x="44" y="304"/>
                    <a:pt x="45" y="307"/>
                    <a:pt x="47" y="311"/>
                  </a:cubicBezTo>
                  <a:cubicBezTo>
                    <a:pt x="48" y="313"/>
                    <a:pt x="51" y="312"/>
                    <a:pt x="50" y="310"/>
                  </a:cubicBezTo>
                  <a:cubicBezTo>
                    <a:pt x="50" y="306"/>
                    <a:pt x="50" y="302"/>
                    <a:pt x="49" y="298"/>
                  </a:cubicBezTo>
                  <a:cubicBezTo>
                    <a:pt x="49" y="298"/>
                    <a:pt x="48" y="297"/>
                    <a:pt x="48" y="298"/>
                  </a:cubicBezTo>
                  <a:cubicBezTo>
                    <a:pt x="48" y="296"/>
                    <a:pt x="48" y="294"/>
                    <a:pt x="47" y="292"/>
                  </a:cubicBezTo>
                  <a:cubicBezTo>
                    <a:pt x="46" y="286"/>
                    <a:pt x="45" y="280"/>
                    <a:pt x="45" y="275"/>
                  </a:cubicBezTo>
                  <a:cubicBezTo>
                    <a:pt x="47" y="273"/>
                    <a:pt x="48" y="272"/>
                    <a:pt x="50" y="270"/>
                  </a:cubicBezTo>
                  <a:cubicBezTo>
                    <a:pt x="60" y="260"/>
                    <a:pt x="69" y="247"/>
                    <a:pt x="79" y="237"/>
                  </a:cubicBezTo>
                  <a:cubicBezTo>
                    <a:pt x="79" y="237"/>
                    <a:pt x="79" y="237"/>
                    <a:pt x="79" y="237"/>
                  </a:cubicBezTo>
                  <a:cubicBezTo>
                    <a:pt x="80" y="245"/>
                    <a:pt x="81" y="255"/>
                    <a:pt x="81" y="263"/>
                  </a:cubicBezTo>
                  <a:cubicBezTo>
                    <a:pt x="78" y="267"/>
                    <a:pt x="75" y="270"/>
                    <a:pt x="73" y="274"/>
                  </a:cubicBezTo>
                  <a:cubicBezTo>
                    <a:pt x="67" y="281"/>
                    <a:pt x="60" y="296"/>
                    <a:pt x="50" y="300"/>
                  </a:cubicBezTo>
                  <a:cubicBezTo>
                    <a:pt x="49" y="300"/>
                    <a:pt x="49" y="302"/>
                    <a:pt x="51" y="302"/>
                  </a:cubicBezTo>
                  <a:cubicBezTo>
                    <a:pt x="58" y="301"/>
                    <a:pt x="62" y="293"/>
                    <a:pt x="66" y="287"/>
                  </a:cubicBezTo>
                  <a:cubicBezTo>
                    <a:pt x="71" y="280"/>
                    <a:pt x="76" y="274"/>
                    <a:pt x="81" y="267"/>
                  </a:cubicBezTo>
                  <a:cubicBezTo>
                    <a:pt x="81" y="267"/>
                    <a:pt x="81" y="268"/>
                    <a:pt x="81" y="268"/>
                  </a:cubicBezTo>
                  <a:cubicBezTo>
                    <a:pt x="81" y="274"/>
                    <a:pt x="80" y="280"/>
                    <a:pt x="81" y="286"/>
                  </a:cubicBezTo>
                  <a:cubicBezTo>
                    <a:pt x="81" y="291"/>
                    <a:pt x="83" y="296"/>
                    <a:pt x="84" y="300"/>
                  </a:cubicBezTo>
                  <a:cubicBezTo>
                    <a:pt x="84" y="303"/>
                    <a:pt x="88" y="302"/>
                    <a:pt x="88" y="300"/>
                  </a:cubicBezTo>
                  <a:cubicBezTo>
                    <a:pt x="88" y="300"/>
                    <a:pt x="88" y="300"/>
                    <a:pt x="88" y="300"/>
                  </a:cubicBezTo>
                  <a:cubicBezTo>
                    <a:pt x="88" y="294"/>
                    <a:pt x="86" y="289"/>
                    <a:pt x="85" y="283"/>
                  </a:cubicBezTo>
                  <a:cubicBezTo>
                    <a:pt x="85" y="278"/>
                    <a:pt x="86" y="273"/>
                    <a:pt x="86" y="268"/>
                  </a:cubicBezTo>
                  <a:cubicBezTo>
                    <a:pt x="86" y="266"/>
                    <a:pt x="85" y="264"/>
                    <a:pt x="85" y="262"/>
                  </a:cubicBezTo>
                  <a:cubicBezTo>
                    <a:pt x="88" y="258"/>
                    <a:pt x="91" y="255"/>
                    <a:pt x="94" y="252"/>
                  </a:cubicBezTo>
                  <a:cubicBezTo>
                    <a:pt x="95" y="250"/>
                    <a:pt x="93" y="249"/>
                    <a:pt x="92" y="25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2" name="chenying0907 657"/>
            <p:cNvSpPr>
              <a:spLocks/>
            </p:cNvSpPr>
            <p:nvPr/>
          </p:nvSpPr>
          <p:spPr bwMode="auto">
            <a:xfrm>
              <a:off x="3508376" y="1931988"/>
              <a:ext cx="39688" cy="660400"/>
            </a:xfrm>
            <a:custGeom>
              <a:avLst/>
              <a:gdLst>
                <a:gd name="T0" fmla="*/ 15 w 18"/>
                <a:gd name="T1" fmla="*/ 304 h 308"/>
                <a:gd name="T2" fmla="*/ 12 w 18"/>
                <a:gd name="T3" fmla="*/ 263 h 308"/>
                <a:gd name="T4" fmla="*/ 10 w 18"/>
                <a:gd name="T5" fmla="*/ 226 h 308"/>
                <a:gd name="T6" fmla="*/ 8 w 18"/>
                <a:gd name="T7" fmla="*/ 193 h 308"/>
                <a:gd name="T8" fmla="*/ 7 w 18"/>
                <a:gd name="T9" fmla="*/ 151 h 308"/>
                <a:gd name="T10" fmla="*/ 4 w 18"/>
                <a:gd name="T11" fmla="*/ 70 h 308"/>
                <a:gd name="T12" fmla="*/ 3 w 18"/>
                <a:gd name="T13" fmla="*/ 32 h 308"/>
                <a:gd name="T14" fmla="*/ 3 w 18"/>
                <a:gd name="T15" fmla="*/ 14 h 308"/>
                <a:gd name="T16" fmla="*/ 5 w 18"/>
                <a:gd name="T17" fmla="*/ 1 h 308"/>
                <a:gd name="T18" fmla="*/ 4 w 18"/>
                <a:gd name="T19" fmla="*/ 1 h 308"/>
                <a:gd name="T20" fmla="*/ 1 w 18"/>
                <a:gd name="T21" fmla="*/ 14 h 308"/>
                <a:gd name="T22" fmla="*/ 1 w 18"/>
                <a:gd name="T23" fmla="*/ 32 h 308"/>
                <a:gd name="T24" fmla="*/ 1 w 18"/>
                <a:gd name="T25" fmla="*/ 70 h 308"/>
                <a:gd name="T26" fmla="*/ 3 w 18"/>
                <a:gd name="T27" fmla="*/ 155 h 308"/>
                <a:gd name="T28" fmla="*/ 3 w 18"/>
                <a:gd name="T29" fmla="*/ 191 h 308"/>
                <a:gd name="T30" fmla="*/ 5 w 18"/>
                <a:gd name="T31" fmla="*/ 231 h 308"/>
                <a:gd name="T32" fmla="*/ 7 w 18"/>
                <a:gd name="T33" fmla="*/ 268 h 308"/>
                <a:gd name="T34" fmla="*/ 10 w 18"/>
                <a:gd name="T35" fmla="*/ 306 h 308"/>
                <a:gd name="T36" fmla="*/ 13 w 18"/>
                <a:gd name="T37" fmla="*/ 308 h 308"/>
                <a:gd name="T38" fmla="*/ 15 w 18"/>
                <a:gd name="T39" fmla="*/ 308 h 308"/>
                <a:gd name="T40" fmla="*/ 15 w 18"/>
                <a:gd name="T41" fmla="*/ 30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308">
                  <a:moveTo>
                    <a:pt x="15" y="304"/>
                  </a:moveTo>
                  <a:cubicBezTo>
                    <a:pt x="11" y="303"/>
                    <a:pt x="12" y="268"/>
                    <a:pt x="12" y="263"/>
                  </a:cubicBezTo>
                  <a:cubicBezTo>
                    <a:pt x="11" y="250"/>
                    <a:pt x="10" y="238"/>
                    <a:pt x="10" y="226"/>
                  </a:cubicBezTo>
                  <a:cubicBezTo>
                    <a:pt x="10" y="214"/>
                    <a:pt x="10" y="204"/>
                    <a:pt x="8" y="193"/>
                  </a:cubicBezTo>
                  <a:cubicBezTo>
                    <a:pt x="6" y="179"/>
                    <a:pt x="7" y="165"/>
                    <a:pt x="7" y="151"/>
                  </a:cubicBezTo>
                  <a:cubicBezTo>
                    <a:pt x="6" y="124"/>
                    <a:pt x="4" y="97"/>
                    <a:pt x="4" y="70"/>
                  </a:cubicBezTo>
                  <a:cubicBezTo>
                    <a:pt x="4" y="57"/>
                    <a:pt x="4" y="44"/>
                    <a:pt x="3" y="32"/>
                  </a:cubicBezTo>
                  <a:cubicBezTo>
                    <a:pt x="3" y="26"/>
                    <a:pt x="2" y="20"/>
                    <a:pt x="3" y="14"/>
                  </a:cubicBezTo>
                  <a:cubicBezTo>
                    <a:pt x="3" y="9"/>
                    <a:pt x="5" y="6"/>
                    <a:pt x="5" y="1"/>
                  </a:cubicBezTo>
                  <a:cubicBezTo>
                    <a:pt x="5" y="0"/>
                    <a:pt x="4" y="0"/>
                    <a:pt x="4" y="1"/>
                  </a:cubicBezTo>
                  <a:cubicBezTo>
                    <a:pt x="4" y="6"/>
                    <a:pt x="1" y="9"/>
                    <a:pt x="1" y="14"/>
                  </a:cubicBezTo>
                  <a:cubicBezTo>
                    <a:pt x="0" y="20"/>
                    <a:pt x="1" y="26"/>
                    <a:pt x="1" y="32"/>
                  </a:cubicBezTo>
                  <a:cubicBezTo>
                    <a:pt x="1" y="44"/>
                    <a:pt x="1" y="57"/>
                    <a:pt x="1" y="70"/>
                  </a:cubicBezTo>
                  <a:cubicBezTo>
                    <a:pt x="1" y="98"/>
                    <a:pt x="2" y="127"/>
                    <a:pt x="3" y="155"/>
                  </a:cubicBezTo>
                  <a:cubicBezTo>
                    <a:pt x="3" y="167"/>
                    <a:pt x="1" y="179"/>
                    <a:pt x="3" y="191"/>
                  </a:cubicBezTo>
                  <a:cubicBezTo>
                    <a:pt x="5" y="204"/>
                    <a:pt x="5" y="217"/>
                    <a:pt x="5" y="231"/>
                  </a:cubicBezTo>
                  <a:cubicBezTo>
                    <a:pt x="5" y="243"/>
                    <a:pt x="7" y="255"/>
                    <a:pt x="7" y="268"/>
                  </a:cubicBezTo>
                  <a:cubicBezTo>
                    <a:pt x="8" y="281"/>
                    <a:pt x="7" y="293"/>
                    <a:pt x="10" y="306"/>
                  </a:cubicBezTo>
                  <a:cubicBezTo>
                    <a:pt x="11" y="307"/>
                    <a:pt x="12" y="308"/>
                    <a:pt x="13" y="308"/>
                  </a:cubicBezTo>
                  <a:cubicBezTo>
                    <a:pt x="13" y="308"/>
                    <a:pt x="14" y="308"/>
                    <a:pt x="15" y="308"/>
                  </a:cubicBezTo>
                  <a:cubicBezTo>
                    <a:pt x="17" y="308"/>
                    <a:pt x="18" y="304"/>
                    <a:pt x="15" y="30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3" name="chenying0907 658"/>
            <p:cNvSpPr>
              <a:spLocks/>
            </p:cNvSpPr>
            <p:nvPr/>
          </p:nvSpPr>
          <p:spPr bwMode="auto">
            <a:xfrm>
              <a:off x="3609976" y="1931988"/>
              <a:ext cx="42863" cy="646113"/>
            </a:xfrm>
            <a:custGeom>
              <a:avLst/>
              <a:gdLst>
                <a:gd name="T0" fmla="*/ 19 w 20"/>
                <a:gd name="T1" fmla="*/ 290 h 301"/>
                <a:gd name="T2" fmla="*/ 17 w 20"/>
                <a:gd name="T3" fmla="*/ 289 h 301"/>
                <a:gd name="T4" fmla="*/ 14 w 20"/>
                <a:gd name="T5" fmla="*/ 263 h 301"/>
                <a:gd name="T6" fmla="*/ 10 w 20"/>
                <a:gd name="T7" fmla="*/ 225 h 301"/>
                <a:gd name="T8" fmla="*/ 7 w 20"/>
                <a:gd name="T9" fmla="*/ 190 h 301"/>
                <a:gd name="T10" fmla="*/ 5 w 20"/>
                <a:gd name="T11" fmla="*/ 153 h 301"/>
                <a:gd name="T12" fmla="*/ 7 w 20"/>
                <a:gd name="T13" fmla="*/ 77 h 301"/>
                <a:gd name="T14" fmla="*/ 7 w 20"/>
                <a:gd name="T15" fmla="*/ 38 h 301"/>
                <a:gd name="T16" fmla="*/ 6 w 20"/>
                <a:gd name="T17" fmla="*/ 20 h 301"/>
                <a:gd name="T18" fmla="*/ 3 w 20"/>
                <a:gd name="T19" fmla="*/ 1 h 301"/>
                <a:gd name="T20" fmla="*/ 2 w 20"/>
                <a:gd name="T21" fmla="*/ 1 h 301"/>
                <a:gd name="T22" fmla="*/ 3 w 20"/>
                <a:gd name="T23" fmla="*/ 15 h 301"/>
                <a:gd name="T24" fmla="*/ 4 w 20"/>
                <a:gd name="T25" fmla="*/ 38 h 301"/>
                <a:gd name="T26" fmla="*/ 4 w 20"/>
                <a:gd name="T27" fmla="*/ 77 h 301"/>
                <a:gd name="T28" fmla="*/ 1 w 20"/>
                <a:gd name="T29" fmla="*/ 121 h 301"/>
                <a:gd name="T30" fmla="*/ 0 w 20"/>
                <a:gd name="T31" fmla="*/ 156 h 301"/>
                <a:gd name="T32" fmla="*/ 5 w 20"/>
                <a:gd name="T33" fmla="*/ 230 h 301"/>
                <a:gd name="T34" fmla="*/ 9 w 20"/>
                <a:gd name="T35" fmla="*/ 263 h 301"/>
                <a:gd name="T36" fmla="*/ 13 w 20"/>
                <a:gd name="T37" fmla="*/ 298 h 301"/>
                <a:gd name="T38" fmla="*/ 18 w 20"/>
                <a:gd name="T39" fmla="*/ 299 h 301"/>
                <a:gd name="T40" fmla="*/ 19 w 20"/>
                <a:gd name="T41" fmla="*/ 29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01">
                  <a:moveTo>
                    <a:pt x="19" y="290"/>
                  </a:moveTo>
                  <a:cubicBezTo>
                    <a:pt x="19" y="289"/>
                    <a:pt x="18" y="289"/>
                    <a:pt x="17" y="289"/>
                  </a:cubicBezTo>
                  <a:cubicBezTo>
                    <a:pt x="15" y="280"/>
                    <a:pt x="16" y="271"/>
                    <a:pt x="14" y="263"/>
                  </a:cubicBezTo>
                  <a:cubicBezTo>
                    <a:pt x="12" y="251"/>
                    <a:pt x="11" y="237"/>
                    <a:pt x="10" y="225"/>
                  </a:cubicBezTo>
                  <a:cubicBezTo>
                    <a:pt x="10" y="213"/>
                    <a:pt x="8" y="202"/>
                    <a:pt x="7" y="190"/>
                  </a:cubicBezTo>
                  <a:cubicBezTo>
                    <a:pt x="6" y="178"/>
                    <a:pt x="5" y="166"/>
                    <a:pt x="5" y="153"/>
                  </a:cubicBezTo>
                  <a:cubicBezTo>
                    <a:pt x="5" y="127"/>
                    <a:pt x="8" y="102"/>
                    <a:pt x="7" y="77"/>
                  </a:cubicBezTo>
                  <a:cubicBezTo>
                    <a:pt x="7" y="64"/>
                    <a:pt x="7" y="51"/>
                    <a:pt x="7" y="38"/>
                  </a:cubicBezTo>
                  <a:cubicBezTo>
                    <a:pt x="6" y="32"/>
                    <a:pt x="7" y="26"/>
                    <a:pt x="6" y="20"/>
                  </a:cubicBezTo>
                  <a:cubicBezTo>
                    <a:pt x="5" y="13"/>
                    <a:pt x="3" y="8"/>
                    <a:pt x="3" y="1"/>
                  </a:cubicBezTo>
                  <a:cubicBezTo>
                    <a:pt x="3" y="0"/>
                    <a:pt x="2" y="0"/>
                    <a:pt x="2" y="1"/>
                  </a:cubicBezTo>
                  <a:cubicBezTo>
                    <a:pt x="2" y="6"/>
                    <a:pt x="2" y="10"/>
                    <a:pt x="3" y="15"/>
                  </a:cubicBezTo>
                  <a:cubicBezTo>
                    <a:pt x="4" y="23"/>
                    <a:pt x="4" y="30"/>
                    <a:pt x="4" y="38"/>
                  </a:cubicBezTo>
                  <a:cubicBezTo>
                    <a:pt x="4" y="51"/>
                    <a:pt x="3" y="64"/>
                    <a:pt x="4" y="77"/>
                  </a:cubicBezTo>
                  <a:cubicBezTo>
                    <a:pt x="4" y="92"/>
                    <a:pt x="4" y="106"/>
                    <a:pt x="1" y="121"/>
                  </a:cubicBezTo>
                  <a:cubicBezTo>
                    <a:pt x="0" y="133"/>
                    <a:pt x="1" y="145"/>
                    <a:pt x="0" y="156"/>
                  </a:cubicBezTo>
                  <a:cubicBezTo>
                    <a:pt x="0" y="181"/>
                    <a:pt x="4" y="205"/>
                    <a:pt x="5" y="230"/>
                  </a:cubicBezTo>
                  <a:cubicBezTo>
                    <a:pt x="6" y="240"/>
                    <a:pt x="7" y="252"/>
                    <a:pt x="9" y="263"/>
                  </a:cubicBezTo>
                  <a:cubicBezTo>
                    <a:pt x="11" y="274"/>
                    <a:pt x="10" y="287"/>
                    <a:pt x="13" y="298"/>
                  </a:cubicBezTo>
                  <a:cubicBezTo>
                    <a:pt x="14" y="300"/>
                    <a:pt x="17" y="301"/>
                    <a:pt x="18" y="299"/>
                  </a:cubicBezTo>
                  <a:cubicBezTo>
                    <a:pt x="20" y="296"/>
                    <a:pt x="20" y="294"/>
                    <a:pt x="19" y="29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4" name="chenying0907 659"/>
            <p:cNvSpPr>
              <a:spLocks/>
            </p:cNvSpPr>
            <p:nvPr/>
          </p:nvSpPr>
          <p:spPr bwMode="auto">
            <a:xfrm>
              <a:off x="3705226" y="1931988"/>
              <a:ext cx="30163" cy="654050"/>
            </a:xfrm>
            <a:custGeom>
              <a:avLst/>
              <a:gdLst>
                <a:gd name="T0" fmla="*/ 11 w 14"/>
                <a:gd name="T1" fmla="*/ 299 h 305"/>
                <a:gd name="T2" fmla="*/ 11 w 14"/>
                <a:gd name="T3" fmla="*/ 265 h 305"/>
                <a:gd name="T4" fmla="*/ 9 w 14"/>
                <a:gd name="T5" fmla="*/ 228 h 305"/>
                <a:gd name="T6" fmla="*/ 6 w 14"/>
                <a:gd name="T7" fmla="*/ 194 h 305"/>
                <a:gd name="T8" fmla="*/ 6 w 14"/>
                <a:gd name="T9" fmla="*/ 156 h 305"/>
                <a:gd name="T10" fmla="*/ 8 w 14"/>
                <a:gd name="T11" fmla="*/ 76 h 305"/>
                <a:gd name="T12" fmla="*/ 8 w 14"/>
                <a:gd name="T13" fmla="*/ 42 h 305"/>
                <a:gd name="T14" fmla="*/ 5 w 14"/>
                <a:gd name="T15" fmla="*/ 23 h 305"/>
                <a:gd name="T16" fmla="*/ 4 w 14"/>
                <a:gd name="T17" fmla="*/ 1 h 305"/>
                <a:gd name="T18" fmla="*/ 3 w 14"/>
                <a:gd name="T19" fmla="*/ 1 h 305"/>
                <a:gd name="T20" fmla="*/ 4 w 14"/>
                <a:gd name="T21" fmla="*/ 36 h 305"/>
                <a:gd name="T22" fmla="*/ 4 w 14"/>
                <a:gd name="T23" fmla="*/ 76 h 305"/>
                <a:gd name="T24" fmla="*/ 1 w 14"/>
                <a:gd name="T25" fmla="*/ 156 h 305"/>
                <a:gd name="T26" fmla="*/ 1 w 14"/>
                <a:gd name="T27" fmla="*/ 194 h 305"/>
                <a:gd name="T28" fmla="*/ 4 w 14"/>
                <a:gd name="T29" fmla="*/ 228 h 305"/>
                <a:gd name="T30" fmla="*/ 6 w 14"/>
                <a:gd name="T31" fmla="*/ 263 h 305"/>
                <a:gd name="T32" fmla="*/ 6 w 14"/>
                <a:gd name="T33" fmla="*/ 302 h 305"/>
                <a:gd name="T34" fmla="*/ 11 w 14"/>
                <a:gd name="T35" fmla="*/ 304 h 305"/>
                <a:gd name="T36" fmla="*/ 12 w 14"/>
                <a:gd name="T37" fmla="*/ 302 h 305"/>
                <a:gd name="T38" fmla="*/ 11 w 14"/>
                <a:gd name="T39" fmla="*/ 29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305">
                  <a:moveTo>
                    <a:pt x="11" y="299"/>
                  </a:moveTo>
                  <a:cubicBezTo>
                    <a:pt x="12" y="288"/>
                    <a:pt x="11" y="276"/>
                    <a:pt x="11" y="265"/>
                  </a:cubicBezTo>
                  <a:cubicBezTo>
                    <a:pt x="11" y="252"/>
                    <a:pt x="9" y="240"/>
                    <a:pt x="9" y="228"/>
                  </a:cubicBezTo>
                  <a:cubicBezTo>
                    <a:pt x="9" y="216"/>
                    <a:pt x="7" y="206"/>
                    <a:pt x="6" y="194"/>
                  </a:cubicBezTo>
                  <a:cubicBezTo>
                    <a:pt x="5" y="182"/>
                    <a:pt x="6" y="168"/>
                    <a:pt x="6" y="156"/>
                  </a:cubicBezTo>
                  <a:cubicBezTo>
                    <a:pt x="6" y="129"/>
                    <a:pt x="8" y="103"/>
                    <a:pt x="8" y="76"/>
                  </a:cubicBezTo>
                  <a:cubicBezTo>
                    <a:pt x="8" y="65"/>
                    <a:pt x="9" y="53"/>
                    <a:pt x="8" y="42"/>
                  </a:cubicBezTo>
                  <a:cubicBezTo>
                    <a:pt x="7" y="36"/>
                    <a:pt x="5" y="30"/>
                    <a:pt x="5" y="23"/>
                  </a:cubicBezTo>
                  <a:cubicBezTo>
                    <a:pt x="4" y="16"/>
                    <a:pt x="4" y="8"/>
                    <a:pt x="4" y="1"/>
                  </a:cubicBezTo>
                  <a:cubicBezTo>
                    <a:pt x="4" y="0"/>
                    <a:pt x="3" y="0"/>
                    <a:pt x="3" y="1"/>
                  </a:cubicBezTo>
                  <a:cubicBezTo>
                    <a:pt x="3" y="13"/>
                    <a:pt x="2" y="25"/>
                    <a:pt x="4" y="36"/>
                  </a:cubicBezTo>
                  <a:cubicBezTo>
                    <a:pt x="6" y="49"/>
                    <a:pt x="5" y="63"/>
                    <a:pt x="4" y="76"/>
                  </a:cubicBezTo>
                  <a:cubicBezTo>
                    <a:pt x="4" y="103"/>
                    <a:pt x="2" y="129"/>
                    <a:pt x="1" y="156"/>
                  </a:cubicBezTo>
                  <a:cubicBezTo>
                    <a:pt x="1" y="168"/>
                    <a:pt x="0" y="182"/>
                    <a:pt x="1" y="194"/>
                  </a:cubicBezTo>
                  <a:cubicBezTo>
                    <a:pt x="2" y="206"/>
                    <a:pt x="4" y="217"/>
                    <a:pt x="4" y="228"/>
                  </a:cubicBezTo>
                  <a:cubicBezTo>
                    <a:pt x="4" y="240"/>
                    <a:pt x="6" y="251"/>
                    <a:pt x="6" y="263"/>
                  </a:cubicBezTo>
                  <a:cubicBezTo>
                    <a:pt x="6" y="276"/>
                    <a:pt x="7" y="289"/>
                    <a:pt x="6" y="302"/>
                  </a:cubicBezTo>
                  <a:cubicBezTo>
                    <a:pt x="6" y="305"/>
                    <a:pt x="9" y="305"/>
                    <a:pt x="11" y="304"/>
                  </a:cubicBezTo>
                  <a:cubicBezTo>
                    <a:pt x="11" y="303"/>
                    <a:pt x="12" y="303"/>
                    <a:pt x="12" y="302"/>
                  </a:cubicBezTo>
                  <a:cubicBezTo>
                    <a:pt x="14" y="302"/>
                    <a:pt x="13" y="299"/>
                    <a:pt x="11" y="2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chenying0907 660"/>
            <p:cNvSpPr>
              <a:spLocks/>
            </p:cNvSpPr>
            <p:nvPr/>
          </p:nvSpPr>
          <p:spPr bwMode="auto">
            <a:xfrm>
              <a:off x="3811588" y="1957388"/>
              <a:ext cx="41275" cy="646113"/>
            </a:xfrm>
            <a:custGeom>
              <a:avLst/>
              <a:gdLst>
                <a:gd name="T0" fmla="*/ 10 w 19"/>
                <a:gd name="T1" fmla="*/ 224 h 301"/>
                <a:gd name="T2" fmla="*/ 8 w 19"/>
                <a:gd name="T3" fmla="*/ 186 h 301"/>
                <a:gd name="T4" fmla="*/ 8 w 19"/>
                <a:gd name="T5" fmla="*/ 150 h 301"/>
                <a:gd name="T6" fmla="*/ 8 w 19"/>
                <a:gd name="T7" fmla="*/ 71 h 301"/>
                <a:gd name="T8" fmla="*/ 2 w 19"/>
                <a:gd name="T9" fmla="*/ 1 h 301"/>
                <a:gd name="T10" fmla="*/ 0 w 19"/>
                <a:gd name="T11" fmla="*/ 2 h 301"/>
                <a:gd name="T12" fmla="*/ 4 w 19"/>
                <a:gd name="T13" fmla="*/ 154 h 301"/>
                <a:gd name="T14" fmla="*/ 3 w 19"/>
                <a:gd name="T15" fmla="*/ 190 h 301"/>
                <a:gd name="T16" fmla="*/ 6 w 19"/>
                <a:gd name="T17" fmla="*/ 226 h 301"/>
                <a:gd name="T18" fmla="*/ 9 w 19"/>
                <a:gd name="T19" fmla="*/ 262 h 301"/>
                <a:gd name="T20" fmla="*/ 12 w 19"/>
                <a:gd name="T21" fmla="*/ 299 h 301"/>
                <a:gd name="T22" fmla="*/ 15 w 19"/>
                <a:gd name="T23" fmla="*/ 299 h 301"/>
                <a:gd name="T24" fmla="*/ 10 w 19"/>
                <a:gd name="T25" fmla="*/ 22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301">
                  <a:moveTo>
                    <a:pt x="10" y="224"/>
                  </a:moveTo>
                  <a:cubicBezTo>
                    <a:pt x="10" y="211"/>
                    <a:pt x="7" y="199"/>
                    <a:pt x="8" y="186"/>
                  </a:cubicBezTo>
                  <a:cubicBezTo>
                    <a:pt x="8" y="174"/>
                    <a:pt x="8" y="162"/>
                    <a:pt x="8" y="150"/>
                  </a:cubicBezTo>
                  <a:cubicBezTo>
                    <a:pt x="8" y="124"/>
                    <a:pt x="8" y="97"/>
                    <a:pt x="8" y="71"/>
                  </a:cubicBezTo>
                  <a:cubicBezTo>
                    <a:pt x="8" y="47"/>
                    <a:pt x="8" y="23"/>
                    <a:pt x="2" y="1"/>
                  </a:cubicBezTo>
                  <a:cubicBezTo>
                    <a:pt x="2" y="0"/>
                    <a:pt x="0" y="1"/>
                    <a:pt x="0" y="2"/>
                  </a:cubicBezTo>
                  <a:cubicBezTo>
                    <a:pt x="7" y="52"/>
                    <a:pt x="4" y="103"/>
                    <a:pt x="4" y="154"/>
                  </a:cubicBezTo>
                  <a:cubicBezTo>
                    <a:pt x="4" y="166"/>
                    <a:pt x="3" y="178"/>
                    <a:pt x="3" y="190"/>
                  </a:cubicBezTo>
                  <a:cubicBezTo>
                    <a:pt x="3" y="202"/>
                    <a:pt x="5" y="214"/>
                    <a:pt x="6" y="226"/>
                  </a:cubicBezTo>
                  <a:cubicBezTo>
                    <a:pt x="6" y="238"/>
                    <a:pt x="8" y="250"/>
                    <a:pt x="9" y="262"/>
                  </a:cubicBezTo>
                  <a:cubicBezTo>
                    <a:pt x="11" y="274"/>
                    <a:pt x="10" y="287"/>
                    <a:pt x="12" y="299"/>
                  </a:cubicBezTo>
                  <a:cubicBezTo>
                    <a:pt x="12" y="301"/>
                    <a:pt x="15" y="301"/>
                    <a:pt x="15" y="299"/>
                  </a:cubicBezTo>
                  <a:cubicBezTo>
                    <a:pt x="19" y="274"/>
                    <a:pt x="11" y="249"/>
                    <a:pt x="10" y="22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chenying0907 661"/>
            <p:cNvSpPr>
              <a:spLocks/>
            </p:cNvSpPr>
            <p:nvPr/>
          </p:nvSpPr>
          <p:spPr bwMode="auto">
            <a:xfrm>
              <a:off x="3919538" y="1949451"/>
              <a:ext cx="28575" cy="685800"/>
            </a:xfrm>
            <a:custGeom>
              <a:avLst/>
              <a:gdLst>
                <a:gd name="T0" fmla="*/ 12 w 13"/>
                <a:gd name="T1" fmla="*/ 310 h 320"/>
                <a:gd name="T2" fmla="*/ 11 w 13"/>
                <a:gd name="T3" fmla="*/ 309 h 320"/>
                <a:gd name="T4" fmla="*/ 10 w 13"/>
                <a:gd name="T5" fmla="*/ 298 h 320"/>
                <a:gd name="T6" fmla="*/ 9 w 13"/>
                <a:gd name="T7" fmla="*/ 279 h 320"/>
                <a:gd name="T8" fmla="*/ 7 w 13"/>
                <a:gd name="T9" fmla="*/ 243 h 320"/>
                <a:gd name="T10" fmla="*/ 6 w 13"/>
                <a:gd name="T11" fmla="*/ 202 h 320"/>
                <a:gd name="T12" fmla="*/ 6 w 13"/>
                <a:gd name="T13" fmla="*/ 162 h 320"/>
                <a:gd name="T14" fmla="*/ 7 w 13"/>
                <a:gd name="T15" fmla="*/ 124 h 320"/>
                <a:gd name="T16" fmla="*/ 9 w 13"/>
                <a:gd name="T17" fmla="*/ 81 h 320"/>
                <a:gd name="T18" fmla="*/ 9 w 13"/>
                <a:gd name="T19" fmla="*/ 0 h 320"/>
                <a:gd name="T20" fmla="*/ 8 w 13"/>
                <a:gd name="T21" fmla="*/ 0 h 320"/>
                <a:gd name="T22" fmla="*/ 5 w 13"/>
                <a:gd name="T23" fmla="*/ 83 h 320"/>
                <a:gd name="T24" fmla="*/ 3 w 13"/>
                <a:gd name="T25" fmla="*/ 124 h 320"/>
                <a:gd name="T26" fmla="*/ 1 w 13"/>
                <a:gd name="T27" fmla="*/ 166 h 320"/>
                <a:gd name="T28" fmla="*/ 1 w 13"/>
                <a:gd name="T29" fmla="*/ 206 h 320"/>
                <a:gd name="T30" fmla="*/ 1 w 13"/>
                <a:gd name="T31" fmla="*/ 241 h 320"/>
                <a:gd name="T32" fmla="*/ 3 w 13"/>
                <a:gd name="T33" fmla="*/ 284 h 320"/>
                <a:gd name="T34" fmla="*/ 5 w 13"/>
                <a:gd name="T35" fmla="*/ 300 h 320"/>
                <a:gd name="T36" fmla="*/ 7 w 13"/>
                <a:gd name="T37" fmla="*/ 318 h 320"/>
                <a:gd name="T38" fmla="*/ 11 w 13"/>
                <a:gd name="T39" fmla="*/ 318 h 320"/>
                <a:gd name="T40" fmla="*/ 12 w 13"/>
                <a:gd name="T41" fmla="*/ 31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20">
                  <a:moveTo>
                    <a:pt x="12" y="310"/>
                  </a:moveTo>
                  <a:cubicBezTo>
                    <a:pt x="12" y="309"/>
                    <a:pt x="11" y="309"/>
                    <a:pt x="11" y="309"/>
                  </a:cubicBezTo>
                  <a:cubicBezTo>
                    <a:pt x="11" y="305"/>
                    <a:pt x="11" y="302"/>
                    <a:pt x="10" y="298"/>
                  </a:cubicBezTo>
                  <a:cubicBezTo>
                    <a:pt x="9" y="292"/>
                    <a:pt x="9" y="286"/>
                    <a:pt x="9" y="279"/>
                  </a:cubicBezTo>
                  <a:cubicBezTo>
                    <a:pt x="9" y="267"/>
                    <a:pt x="9" y="255"/>
                    <a:pt x="7" y="243"/>
                  </a:cubicBezTo>
                  <a:cubicBezTo>
                    <a:pt x="5" y="230"/>
                    <a:pt x="6" y="216"/>
                    <a:pt x="6" y="202"/>
                  </a:cubicBezTo>
                  <a:cubicBezTo>
                    <a:pt x="6" y="189"/>
                    <a:pt x="6" y="175"/>
                    <a:pt x="6" y="162"/>
                  </a:cubicBezTo>
                  <a:cubicBezTo>
                    <a:pt x="6" y="149"/>
                    <a:pt x="6" y="137"/>
                    <a:pt x="7" y="124"/>
                  </a:cubicBezTo>
                  <a:cubicBezTo>
                    <a:pt x="8" y="110"/>
                    <a:pt x="7" y="96"/>
                    <a:pt x="9" y="81"/>
                  </a:cubicBezTo>
                  <a:cubicBezTo>
                    <a:pt x="12" y="54"/>
                    <a:pt x="10" y="28"/>
                    <a:pt x="9" y="0"/>
                  </a:cubicBezTo>
                  <a:cubicBezTo>
                    <a:pt x="9" y="0"/>
                    <a:pt x="8" y="0"/>
                    <a:pt x="8" y="0"/>
                  </a:cubicBezTo>
                  <a:cubicBezTo>
                    <a:pt x="8" y="28"/>
                    <a:pt x="8" y="56"/>
                    <a:pt x="5" y="83"/>
                  </a:cubicBezTo>
                  <a:cubicBezTo>
                    <a:pt x="3" y="97"/>
                    <a:pt x="4" y="110"/>
                    <a:pt x="3" y="124"/>
                  </a:cubicBezTo>
                  <a:cubicBezTo>
                    <a:pt x="1" y="138"/>
                    <a:pt x="1" y="152"/>
                    <a:pt x="1" y="166"/>
                  </a:cubicBezTo>
                  <a:cubicBezTo>
                    <a:pt x="1" y="179"/>
                    <a:pt x="1" y="192"/>
                    <a:pt x="1" y="206"/>
                  </a:cubicBezTo>
                  <a:cubicBezTo>
                    <a:pt x="1" y="217"/>
                    <a:pt x="0" y="230"/>
                    <a:pt x="1" y="241"/>
                  </a:cubicBezTo>
                  <a:cubicBezTo>
                    <a:pt x="3" y="256"/>
                    <a:pt x="3" y="270"/>
                    <a:pt x="3" y="284"/>
                  </a:cubicBezTo>
                  <a:cubicBezTo>
                    <a:pt x="3" y="290"/>
                    <a:pt x="4" y="294"/>
                    <a:pt x="5" y="300"/>
                  </a:cubicBezTo>
                  <a:cubicBezTo>
                    <a:pt x="6" y="306"/>
                    <a:pt x="5" y="312"/>
                    <a:pt x="7" y="318"/>
                  </a:cubicBezTo>
                  <a:cubicBezTo>
                    <a:pt x="7" y="320"/>
                    <a:pt x="10" y="320"/>
                    <a:pt x="11" y="318"/>
                  </a:cubicBezTo>
                  <a:cubicBezTo>
                    <a:pt x="13" y="315"/>
                    <a:pt x="13" y="313"/>
                    <a:pt x="12" y="3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1" name="chenying0907 662"/>
            <p:cNvSpPr>
              <a:spLocks/>
            </p:cNvSpPr>
            <p:nvPr/>
          </p:nvSpPr>
          <p:spPr bwMode="auto">
            <a:xfrm>
              <a:off x="3160713" y="1919288"/>
              <a:ext cx="66675" cy="96838"/>
            </a:xfrm>
            <a:custGeom>
              <a:avLst/>
              <a:gdLst>
                <a:gd name="T0" fmla="*/ 29 w 31"/>
                <a:gd name="T1" fmla="*/ 1 h 45"/>
                <a:gd name="T2" fmla="*/ 11 w 31"/>
                <a:gd name="T3" fmla="*/ 26 h 45"/>
                <a:gd name="T4" fmla="*/ 1 w 31"/>
                <a:gd name="T5" fmla="*/ 44 h 45"/>
                <a:gd name="T6" fmla="*/ 2 w 31"/>
                <a:gd name="T7" fmla="*/ 45 h 45"/>
                <a:gd name="T8" fmla="*/ 15 w 31"/>
                <a:gd name="T9" fmla="*/ 24 h 45"/>
                <a:gd name="T10" fmla="*/ 30 w 31"/>
                <a:gd name="T11" fmla="*/ 3 h 45"/>
                <a:gd name="T12" fmla="*/ 29 w 31"/>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31" h="45">
                  <a:moveTo>
                    <a:pt x="29" y="1"/>
                  </a:moveTo>
                  <a:cubicBezTo>
                    <a:pt x="22" y="9"/>
                    <a:pt x="17" y="18"/>
                    <a:pt x="11" y="26"/>
                  </a:cubicBezTo>
                  <a:cubicBezTo>
                    <a:pt x="6" y="31"/>
                    <a:pt x="0" y="37"/>
                    <a:pt x="1" y="44"/>
                  </a:cubicBezTo>
                  <a:cubicBezTo>
                    <a:pt x="1" y="45"/>
                    <a:pt x="2" y="45"/>
                    <a:pt x="2" y="45"/>
                  </a:cubicBezTo>
                  <a:cubicBezTo>
                    <a:pt x="5" y="36"/>
                    <a:pt x="10" y="31"/>
                    <a:pt x="15" y="24"/>
                  </a:cubicBezTo>
                  <a:cubicBezTo>
                    <a:pt x="20" y="17"/>
                    <a:pt x="24" y="9"/>
                    <a:pt x="30" y="3"/>
                  </a:cubicBezTo>
                  <a:cubicBezTo>
                    <a:pt x="31" y="2"/>
                    <a:pt x="29" y="0"/>
                    <a:pt x="2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2" name="chenying0907 663"/>
            <p:cNvSpPr>
              <a:spLocks/>
            </p:cNvSpPr>
            <p:nvPr/>
          </p:nvSpPr>
          <p:spPr bwMode="auto">
            <a:xfrm>
              <a:off x="3187701" y="1968501"/>
              <a:ext cx="49213" cy="65088"/>
            </a:xfrm>
            <a:custGeom>
              <a:avLst/>
              <a:gdLst>
                <a:gd name="T0" fmla="*/ 21 w 23"/>
                <a:gd name="T1" fmla="*/ 1 h 30"/>
                <a:gd name="T2" fmla="*/ 12 w 23"/>
                <a:gd name="T3" fmla="*/ 15 h 30"/>
                <a:gd name="T4" fmla="*/ 1 w 23"/>
                <a:gd name="T5" fmla="*/ 28 h 30"/>
                <a:gd name="T6" fmla="*/ 2 w 23"/>
                <a:gd name="T7" fmla="*/ 30 h 30"/>
                <a:gd name="T8" fmla="*/ 16 w 23"/>
                <a:gd name="T9" fmla="*/ 14 h 30"/>
                <a:gd name="T10" fmla="*/ 22 w 23"/>
                <a:gd name="T11" fmla="*/ 1 h 30"/>
                <a:gd name="T12" fmla="*/ 21 w 23"/>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23" h="30">
                  <a:moveTo>
                    <a:pt x="21" y="1"/>
                  </a:moveTo>
                  <a:cubicBezTo>
                    <a:pt x="21" y="7"/>
                    <a:pt x="15" y="12"/>
                    <a:pt x="12" y="15"/>
                  </a:cubicBezTo>
                  <a:cubicBezTo>
                    <a:pt x="8" y="20"/>
                    <a:pt x="4" y="24"/>
                    <a:pt x="1" y="28"/>
                  </a:cubicBezTo>
                  <a:cubicBezTo>
                    <a:pt x="0" y="29"/>
                    <a:pt x="1" y="30"/>
                    <a:pt x="2" y="30"/>
                  </a:cubicBezTo>
                  <a:cubicBezTo>
                    <a:pt x="7" y="25"/>
                    <a:pt x="11" y="19"/>
                    <a:pt x="16" y="14"/>
                  </a:cubicBezTo>
                  <a:cubicBezTo>
                    <a:pt x="19" y="10"/>
                    <a:pt x="23" y="6"/>
                    <a:pt x="22" y="1"/>
                  </a:cubicBezTo>
                  <a:cubicBezTo>
                    <a:pt x="22" y="0"/>
                    <a:pt x="20" y="0"/>
                    <a:pt x="2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14" name="PA_矩形 213"/>
          <p:cNvSpPr/>
          <p:nvPr>
            <p:custDataLst>
              <p:tags r:id="rId5"/>
            </p:custDataLst>
          </p:nvPr>
        </p:nvSpPr>
        <p:spPr>
          <a:xfrm>
            <a:off x="962511" y="2855128"/>
            <a:ext cx="1181028" cy="300082"/>
          </a:xfrm>
          <a:prstGeom prst="rect">
            <a:avLst/>
          </a:prstGeom>
          <a:solidFill>
            <a:schemeClr val="accent3"/>
          </a:solidFill>
        </p:spPr>
        <p:txBody>
          <a:bodyPr wrap="none" lIns="68580" tIns="34290" rIns="68580" bIns="34290">
            <a:spAutoFit/>
          </a:bodyPr>
          <a:lstStyle/>
          <a:p>
            <a:pPr algn="ctr"/>
            <a:r>
              <a:rPr lang="en-US" altLang="zh-CN" sz="1500" dirty="0">
                <a:solidFill>
                  <a:schemeClr val="bg1"/>
                </a:solidFill>
                <a:cs typeface="+mn-ea"/>
                <a:sym typeface="+mn-lt"/>
              </a:rPr>
              <a:t>Python</a:t>
            </a:r>
            <a:r>
              <a:rPr lang="zh-CN" altLang="en-US" sz="1500" dirty="0">
                <a:solidFill>
                  <a:schemeClr val="bg1"/>
                </a:solidFill>
                <a:cs typeface="+mn-ea"/>
                <a:sym typeface="+mn-lt"/>
              </a:rPr>
              <a:t>爬虫</a:t>
            </a:r>
          </a:p>
        </p:txBody>
      </p:sp>
      <p:sp>
        <p:nvSpPr>
          <p:cNvPr id="215" name="PA_矩形 214"/>
          <p:cNvSpPr/>
          <p:nvPr>
            <p:custDataLst>
              <p:tags r:id="rId6"/>
            </p:custDataLst>
          </p:nvPr>
        </p:nvSpPr>
        <p:spPr>
          <a:xfrm>
            <a:off x="658995"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简单易用</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防封处理</a:t>
            </a:r>
          </a:p>
        </p:txBody>
      </p:sp>
      <p:sp>
        <p:nvSpPr>
          <p:cNvPr id="217" name="PA_矩形 216"/>
          <p:cNvSpPr/>
          <p:nvPr>
            <p:custDataLst>
              <p:tags r:id="rId7"/>
            </p:custDataLst>
          </p:nvPr>
        </p:nvSpPr>
        <p:spPr>
          <a:xfrm>
            <a:off x="3037713" y="2855128"/>
            <a:ext cx="1055930" cy="300082"/>
          </a:xfrm>
          <a:prstGeom prst="rect">
            <a:avLst/>
          </a:prstGeom>
          <a:solidFill>
            <a:schemeClr val="accent4"/>
          </a:solidFill>
        </p:spPr>
        <p:txBody>
          <a:bodyPr wrap="none" lIns="68580" tIns="34290" rIns="68580" bIns="34290">
            <a:spAutoFit/>
          </a:bodyPr>
          <a:lstStyle/>
          <a:p>
            <a:pPr algn="ctr"/>
            <a:r>
              <a:rPr lang="en-US" altLang="zh-CN" sz="1500" dirty="0">
                <a:solidFill>
                  <a:schemeClr val="bg1"/>
                </a:solidFill>
                <a:cs typeface="+mn-ea"/>
                <a:sym typeface="+mn-lt"/>
              </a:rPr>
              <a:t>Kettle</a:t>
            </a:r>
            <a:r>
              <a:rPr lang="zh-CN" altLang="en-US" sz="1500" dirty="0">
                <a:solidFill>
                  <a:schemeClr val="bg1"/>
                </a:solidFill>
                <a:cs typeface="+mn-ea"/>
                <a:sym typeface="+mn-lt"/>
              </a:rPr>
              <a:t>工具</a:t>
            </a:r>
          </a:p>
        </p:txBody>
      </p:sp>
      <p:sp>
        <p:nvSpPr>
          <p:cNvPr id="218" name="PA_矩形 217"/>
          <p:cNvSpPr/>
          <p:nvPr>
            <p:custDataLst>
              <p:tags r:id="rId8"/>
            </p:custDataLst>
          </p:nvPr>
        </p:nvSpPr>
        <p:spPr>
          <a:xfrm>
            <a:off x="2671646"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简单易用</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图形化</a:t>
            </a:r>
          </a:p>
        </p:txBody>
      </p:sp>
      <p:sp>
        <p:nvSpPr>
          <p:cNvPr id="220" name="PA_矩形 219"/>
          <p:cNvSpPr/>
          <p:nvPr>
            <p:custDataLst>
              <p:tags r:id="rId9"/>
            </p:custDataLst>
          </p:nvPr>
        </p:nvSpPr>
        <p:spPr>
          <a:xfrm>
            <a:off x="4760989" y="2855128"/>
            <a:ext cx="1634679" cy="300082"/>
          </a:xfrm>
          <a:prstGeom prst="rect">
            <a:avLst/>
          </a:prstGeom>
          <a:solidFill>
            <a:schemeClr val="accent5"/>
          </a:solidFill>
        </p:spPr>
        <p:txBody>
          <a:bodyPr wrap="none" lIns="68580" tIns="34290" rIns="68580" bIns="34290">
            <a:spAutoFit/>
          </a:bodyPr>
          <a:lstStyle/>
          <a:p>
            <a:pPr algn="ctr"/>
            <a:r>
              <a:rPr lang="en-US" altLang="zh-CN" sz="1500" dirty="0" err="1">
                <a:solidFill>
                  <a:schemeClr val="bg1"/>
                </a:solidFill>
                <a:cs typeface="+mn-ea"/>
                <a:sym typeface="+mn-lt"/>
              </a:rPr>
              <a:t>Matlab</a:t>
            </a:r>
            <a:r>
              <a:rPr lang="zh-CN" altLang="en-US" sz="1500" dirty="0">
                <a:solidFill>
                  <a:schemeClr val="bg1"/>
                </a:solidFill>
                <a:cs typeface="+mn-ea"/>
                <a:sym typeface="+mn-lt"/>
              </a:rPr>
              <a:t>、</a:t>
            </a:r>
            <a:r>
              <a:rPr lang="en-US" altLang="zh-CN" sz="1500" dirty="0">
                <a:solidFill>
                  <a:schemeClr val="bg1"/>
                </a:solidFill>
                <a:cs typeface="+mn-ea"/>
                <a:sym typeface="+mn-lt"/>
              </a:rPr>
              <a:t>python</a:t>
            </a:r>
            <a:endParaRPr lang="zh-CN" altLang="en-US" sz="1500" dirty="0">
              <a:solidFill>
                <a:schemeClr val="bg1"/>
              </a:solidFill>
              <a:cs typeface="+mn-ea"/>
              <a:sym typeface="+mn-lt"/>
            </a:endParaRPr>
          </a:p>
        </p:txBody>
      </p:sp>
      <p:sp>
        <p:nvSpPr>
          <p:cNvPr id="221" name="PA_矩形 220"/>
          <p:cNvSpPr/>
          <p:nvPr>
            <p:custDataLst>
              <p:tags r:id="rId10"/>
            </p:custDataLst>
          </p:nvPr>
        </p:nvSpPr>
        <p:spPr>
          <a:xfrm>
            <a:off x="4684297"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需要一定基础</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包、库成熟</a:t>
            </a:r>
          </a:p>
        </p:txBody>
      </p:sp>
      <p:sp>
        <p:nvSpPr>
          <p:cNvPr id="223" name="PA_矩形 222"/>
          <p:cNvSpPr/>
          <p:nvPr>
            <p:custDataLst>
              <p:tags r:id="rId11"/>
            </p:custDataLst>
          </p:nvPr>
        </p:nvSpPr>
        <p:spPr>
          <a:xfrm>
            <a:off x="6848474" y="2855128"/>
            <a:ext cx="1485022" cy="300082"/>
          </a:xfrm>
          <a:prstGeom prst="rect">
            <a:avLst/>
          </a:prstGeom>
          <a:solidFill>
            <a:schemeClr val="accent6"/>
          </a:solidFill>
        </p:spPr>
        <p:txBody>
          <a:bodyPr wrap="none" lIns="68580" tIns="34290" rIns="68580" bIns="34290">
            <a:spAutoFit/>
          </a:bodyPr>
          <a:lstStyle/>
          <a:p>
            <a:pPr algn="ctr"/>
            <a:r>
              <a:rPr lang="zh-CN" altLang="en-US" sz="1500" dirty="0">
                <a:solidFill>
                  <a:schemeClr val="bg1"/>
                </a:solidFill>
                <a:cs typeface="+mn-ea"/>
                <a:sym typeface="+mn-lt"/>
              </a:rPr>
              <a:t>分布式数据处理</a:t>
            </a:r>
          </a:p>
        </p:txBody>
      </p:sp>
      <p:sp>
        <p:nvSpPr>
          <p:cNvPr id="224" name="PA_矩形 223"/>
          <p:cNvSpPr/>
          <p:nvPr>
            <p:custDataLst>
              <p:tags r:id="rId12"/>
            </p:custDataLst>
          </p:nvPr>
        </p:nvSpPr>
        <p:spPr>
          <a:xfrm>
            <a:off x="6696949"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有高门槛</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需要硬件设备</a:t>
            </a:r>
          </a:p>
        </p:txBody>
      </p:sp>
      <p:sp>
        <p:nvSpPr>
          <p:cNvPr id="9" name="Rectangle 47">
            <a:extLst>
              <a:ext uri="{FF2B5EF4-FFF2-40B4-BE49-F238E27FC236}">
                <a16:creationId xmlns:a16="http://schemas.microsoft.com/office/drawing/2014/main" id="{3A81131D-100C-3CE3-A635-E89A961DA110}"/>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处理工具</a:t>
            </a:r>
            <a:endParaRPr lang="en-US" sz="2000" b="1" dirty="0">
              <a:cs typeface="+mn-ea"/>
              <a:sym typeface="+mn-lt"/>
            </a:endParaRPr>
          </a:p>
        </p:txBody>
      </p:sp>
    </p:spTree>
    <p:extLst>
      <p:ext uri="{BB962C8B-B14F-4D97-AF65-F5344CB8AC3E}">
        <p14:creationId xmlns:p14="http://schemas.microsoft.com/office/powerpoint/2010/main" val="28556069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9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2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214"/>
                                        </p:tgtEl>
                                        <p:attrNameLst>
                                          <p:attrName>style.visibility</p:attrName>
                                        </p:attrNameLst>
                                      </p:cBhvr>
                                      <p:to>
                                        <p:strVal val="visible"/>
                                      </p:to>
                                    </p:set>
                                    <p:animEffect transition="in" filter="fade">
                                      <p:cBhvr>
                                        <p:cTn id="19" dur="500"/>
                                        <p:tgtEl>
                                          <p:spTgt spid="214"/>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215"/>
                                        </p:tgtEl>
                                        <p:attrNameLst>
                                          <p:attrName>style.visibility</p:attrName>
                                        </p:attrNameLst>
                                      </p:cBhvr>
                                      <p:to>
                                        <p:strVal val="visible"/>
                                      </p:to>
                                    </p:set>
                                    <p:animEffect transition="in" filter="fade">
                                      <p:cBhvr>
                                        <p:cTn id="22" dur="500"/>
                                        <p:tgtEl>
                                          <p:spTgt spid="215"/>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500"/>
                                        <p:tgtEl>
                                          <p:spTgt spid="217"/>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218"/>
                                        </p:tgtEl>
                                        <p:attrNameLst>
                                          <p:attrName>style.visibility</p:attrName>
                                        </p:attrNameLst>
                                      </p:cBhvr>
                                      <p:to>
                                        <p:strVal val="visible"/>
                                      </p:to>
                                    </p:set>
                                    <p:animEffect transition="in" filter="fade">
                                      <p:cBhvr>
                                        <p:cTn id="28" dur="500"/>
                                        <p:tgtEl>
                                          <p:spTgt spid="218"/>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220"/>
                                        </p:tgtEl>
                                        <p:attrNameLst>
                                          <p:attrName>style.visibility</p:attrName>
                                        </p:attrNameLst>
                                      </p:cBhvr>
                                      <p:to>
                                        <p:strVal val="visible"/>
                                      </p:to>
                                    </p:set>
                                    <p:animEffect transition="in" filter="fade">
                                      <p:cBhvr>
                                        <p:cTn id="31" dur="500"/>
                                        <p:tgtEl>
                                          <p:spTgt spid="220"/>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221"/>
                                        </p:tgtEl>
                                        <p:attrNameLst>
                                          <p:attrName>style.visibility</p:attrName>
                                        </p:attrNameLst>
                                      </p:cBhvr>
                                      <p:to>
                                        <p:strVal val="visible"/>
                                      </p:to>
                                    </p:set>
                                    <p:animEffect transition="in" filter="fade">
                                      <p:cBhvr>
                                        <p:cTn id="34" dur="500"/>
                                        <p:tgtEl>
                                          <p:spTgt spid="221"/>
                                        </p:tgtEl>
                                      </p:cBhvr>
                                    </p:animEffect>
                                  </p:childTnLst>
                                </p:cTn>
                              </p:par>
                              <p:par>
                                <p:cTn id="35" presetID="10" presetClass="entr" presetSubtype="0" fill="hold" grpId="0" nodeType="withEffect">
                                  <p:stCondLst>
                                    <p:cond delay="360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par>
                                <p:cTn id="38" presetID="10" presetClass="entr" presetSubtype="0" fill="hold" grpId="0" nodeType="withEffect">
                                  <p:stCondLst>
                                    <p:cond delay="3900"/>
                                  </p:stCondLst>
                                  <p:childTnLst>
                                    <p:set>
                                      <p:cBhvr>
                                        <p:cTn id="39" dur="1" fill="hold">
                                          <p:stCondLst>
                                            <p:cond delay="0"/>
                                          </p:stCondLst>
                                        </p:cTn>
                                        <p:tgtEl>
                                          <p:spTgt spid="224"/>
                                        </p:tgtEl>
                                        <p:attrNameLst>
                                          <p:attrName>style.visibility</p:attrName>
                                        </p:attrNameLst>
                                      </p:cBhvr>
                                      <p:to>
                                        <p:strVal val="visible"/>
                                      </p:to>
                                    </p:set>
                                    <p:animEffect transition="in" filter="fade">
                                      <p:cBhvr>
                                        <p:cTn id="40"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p:bldP spid="217" grpId="0" animBg="1"/>
      <p:bldP spid="218" grpId="0"/>
      <p:bldP spid="220" grpId="0" animBg="1"/>
      <p:bldP spid="221" grpId="0"/>
      <p:bldP spid="223" grpId="0" animBg="1"/>
      <p:bldP spid="2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12"/>
          <p:cNvSpPr>
            <a:spLocks noChangeAspect="1"/>
          </p:cNvSpPr>
          <p:nvPr/>
        </p:nvSpPr>
        <p:spPr bwMode="auto">
          <a:xfrm>
            <a:off x="4677414" y="1514969"/>
            <a:ext cx="278004" cy="576722"/>
          </a:xfrm>
          <a:custGeom>
            <a:avLst/>
            <a:gdLst>
              <a:gd name="T0" fmla="*/ 74 w 74"/>
              <a:gd name="T1" fmla="*/ 140 h 154"/>
              <a:gd name="T2" fmla="*/ 60 w 74"/>
              <a:gd name="T3" fmla="*/ 154 h 154"/>
              <a:gd name="T4" fmla="*/ 13 w 74"/>
              <a:gd name="T5" fmla="*/ 154 h 154"/>
              <a:gd name="T6" fmla="*/ 0 w 74"/>
              <a:gd name="T7" fmla="*/ 140 h 154"/>
              <a:gd name="T8" fmla="*/ 0 w 74"/>
              <a:gd name="T9" fmla="*/ 104 h 154"/>
              <a:gd name="T10" fmla="*/ 22 w 74"/>
              <a:gd name="T11" fmla="*/ 104 h 154"/>
              <a:gd name="T12" fmla="*/ 22 w 74"/>
              <a:gd name="T13" fmla="*/ 134 h 154"/>
              <a:gd name="T14" fmla="*/ 52 w 74"/>
              <a:gd name="T15" fmla="*/ 134 h 154"/>
              <a:gd name="T16" fmla="*/ 52 w 74"/>
              <a:gd name="T17" fmla="*/ 96 h 154"/>
              <a:gd name="T18" fmla="*/ 24 w 74"/>
              <a:gd name="T19" fmla="*/ 76 h 154"/>
              <a:gd name="T20" fmla="*/ 24 w 74"/>
              <a:gd name="T21" fmla="*/ 71 h 154"/>
              <a:gd name="T22" fmla="*/ 52 w 74"/>
              <a:gd name="T23" fmla="*/ 52 h 154"/>
              <a:gd name="T24" fmla="*/ 52 w 74"/>
              <a:gd name="T25" fmla="*/ 20 h 154"/>
              <a:gd name="T26" fmla="*/ 22 w 74"/>
              <a:gd name="T27" fmla="*/ 20 h 154"/>
              <a:gd name="T28" fmla="*/ 22 w 74"/>
              <a:gd name="T29" fmla="*/ 48 h 154"/>
              <a:gd name="T30" fmla="*/ 0 w 74"/>
              <a:gd name="T31" fmla="*/ 48 h 154"/>
              <a:gd name="T32" fmla="*/ 0 w 74"/>
              <a:gd name="T33" fmla="*/ 14 h 154"/>
              <a:gd name="T34" fmla="*/ 14 w 74"/>
              <a:gd name="T35" fmla="*/ 0 h 154"/>
              <a:gd name="T36" fmla="*/ 60 w 74"/>
              <a:gd name="T37" fmla="*/ 0 h 154"/>
              <a:gd name="T38" fmla="*/ 74 w 74"/>
              <a:gd name="T39" fmla="*/ 14 h 154"/>
              <a:gd name="T40" fmla="*/ 74 w 74"/>
              <a:gd name="T41" fmla="*/ 51 h 154"/>
              <a:gd name="T42" fmla="*/ 67 w 74"/>
              <a:gd name="T43" fmla="*/ 65 h 154"/>
              <a:gd name="T44" fmla="*/ 52 w 74"/>
              <a:gd name="T45" fmla="*/ 74 h 154"/>
              <a:gd name="T46" fmla="*/ 67 w 74"/>
              <a:gd name="T47" fmla="*/ 83 h 154"/>
              <a:gd name="T48" fmla="*/ 74 w 74"/>
              <a:gd name="T49" fmla="*/ 97 h 154"/>
              <a:gd name="T50" fmla="*/ 74 w 74"/>
              <a:gd name="T51"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54">
                <a:moveTo>
                  <a:pt x="74" y="140"/>
                </a:moveTo>
                <a:cubicBezTo>
                  <a:pt x="74" y="149"/>
                  <a:pt x="70" y="154"/>
                  <a:pt x="60" y="154"/>
                </a:cubicBezTo>
                <a:cubicBezTo>
                  <a:pt x="13" y="154"/>
                  <a:pt x="13" y="154"/>
                  <a:pt x="13" y="154"/>
                </a:cubicBezTo>
                <a:cubicBezTo>
                  <a:pt x="4" y="154"/>
                  <a:pt x="0" y="149"/>
                  <a:pt x="0" y="140"/>
                </a:cubicBezTo>
                <a:cubicBezTo>
                  <a:pt x="0" y="104"/>
                  <a:pt x="0" y="104"/>
                  <a:pt x="0" y="104"/>
                </a:cubicBezTo>
                <a:cubicBezTo>
                  <a:pt x="22" y="104"/>
                  <a:pt x="22" y="104"/>
                  <a:pt x="22" y="104"/>
                </a:cubicBezTo>
                <a:cubicBezTo>
                  <a:pt x="22" y="134"/>
                  <a:pt x="22" y="134"/>
                  <a:pt x="22" y="134"/>
                </a:cubicBezTo>
                <a:cubicBezTo>
                  <a:pt x="52" y="134"/>
                  <a:pt x="52" y="134"/>
                  <a:pt x="52" y="134"/>
                </a:cubicBezTo>
                <a:cubicBezTo>
                  <a:pt x="52" y="96"/>
                  <a:pt x="52" y="96"/>
                  <a:pt x="52" y="96"/>
                </a:cubicBezTo>
                <a:cubicBezTo>
                  <a:pt x="24" y="76"/>
                  <a:pt x="24" y="76"/>
                  <a:pt x="24" y="76"/>
                </a:cubicBezTo>
                <a:cubicBezTo>
                  <a:pt x="24" y="71"/>
                  <a:pt x="24" y="71"/>
                  <a:pt x="24" y="71"/>
                </a:cubicBezTo>
                <a:cubicBezTo>
                  <a:pt x="52" y="52"/>
                  <a:pt x="52" y="52"/>
                  <a:pt x="52" y="52"/>
                </a:cubicBezTo>
                <a:cubicBezTo>
                  <a:pt x="52" y="20"/>
                  <a:pt x="52" y="20"/>
                  <a:pt x="52" y="20"/>
                </a:cubicBezTo>
                <a:cubicBezTo>
                  <a:pt x="22" y="20"/>
                  <a:pt x="22" y="20"/>
                  <a:pt x="22" y="20"/>
                </a:cubicBezTo>
                <a:cubicBezTo>
                  <a:pt x="22" y="48"/>
                  <a:pt x="22" y="48"/>
                  <a:pt x="22" y="48"/>
                </a:cubicBezTo>
                <a:cubicBezTo>
                  <a:pt x="0" y="48"/>
                  <a:pt x="0" y="48"/>
                  <a:pt x="0" y="48"/>
                </a:cubicBezTo>
                <a:cubicBezTo>
                  <a:pt x="0" y="14"/>
                  <a:pt x="0" y="14"/>
                  <a:pt x="0" y="14"/>
                </a:cubicBezTo>
                <a:cubicBezTo>
                  <a:pt x="0" y="5"/>
                  <a:pt x="4" y="0"/>
                  <a:pt x="14" y="0"/>
                </a:cubicBezTo>
                <a:cubicBezTo>
                  <a:pt x="60" y="0"/>
                  <a:pt x="60" y="0"/>
                  <a:pt x="60" y="0"/>
                </a:cubicBezTo>
                <a:cubicBezTo>
                  <a:pt x="70" y="0"/>
                  <a:pt x="74" y="5"/>
                  <a:pt x="74" y="14"/>
                </a:cubicBezTo>
                <a:cubicBezTo>
                  <a:pt x="74" y="51"/>
                  <a:pt x="74" y="51"/>
                  <a:pt x="74" y="51"/>
                </a:cubicBezTo>
                <a:cubicBezTo>
                  <a:pt x="74" y="57"/>
                  <a:pt x="72" y="61"/>
                  <a:pt x="67" y="65"/>
                </a:cubicBezTo>
                <a:cubicBezTo>
                  <a:pt x="52" y="74"/>
                  <a:pt x="52" y="74"/>
                  <a:pt x="52" y="74"/>
                </a:cubicBezTo>
                <a:cubicBezTo>
                  <a:pt x="67" y="83"/>
                  <a:pt x="67" y="83"/>
                  <a:pt x="67" y="83"/>
                </a:cubicBezTo>
                <a:cubicBezTo>
                  <a:pt x="72" y="86"/>
                  <a:pt x="74" y="91"/>
                  <a:pt x="74" y="97"/>
                </a:cubicBezTo>
                <a:lnTo>
                  <a:pt x="74" y="14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9" name="Rectangle 11"/>
          <p:cNvSpPr>
            <a:spLocks noChangeArrowheads="1"/>
          </p:cNvSpPr>
          <p:nvPr/>
        </p:nvSpPr>
        <p:spPr bwMode="gray">
          <a:xfrm>
            <a:off x="2361001" y="2325503"/>
            <a:ext cx="3720953" cy="369332"/>
          </a:xfrm>
          <a:prstGeom prst="rect">
            <a:avLst/>
          </a:prstGeom>
          <a:noFill/>
          <a:ln>
            <a:noFill/>
          </a:ln>
        </p:spPr>
        <p:txBody>
          <a:bodyPr wrap="square" lIns="0" tIns="0" rIns="0" bIns="0">
            <a:spAutoFit/>
          </a:bodyPr>
          <a:lstStyle/>
          <a:p>
            <a:pPr algn="ctr"/>
            <a:r>
              <a:rPr lang="zh-CN" altLang="en-US" sz="2400" dirty="0">
                <a:solidFill>
                  <a:schemeClr val="accent1"/>
                </a:solidFill>
                <a:cs typeface="+mn-ea"/>
                <a:sym typeface="+mn-lt"/>
              </a:rPr>
              <a:t>传统机器学习算法</a:t>
            </a:r>
          </a:p>
        </p:txBody>
      </p:sp>
      <p:sp>
        <p:nvSpPr>
          <p:cNvPr id="10" name="TextBox 5"/>
          <p:cNvSpPr txBox="1"/>
          <p:nvPr/>
        </p:nvSpPr>
        <p:spPr>
          <a:xfrm>
            <a:off x="2385142" y="2884571"/>
            <a:ext cx="3651498" cy="1133515"/>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en-US" altLang="zh-CN" dirty="0">
                <a:solidFill>
                  <a:schemeClr val="bg1">
                    <a:lumMod val="65000"/>
                  </a:schemeClr>
                </a:solidFill>
                <a:latin typeface="+mn-lt"/>
                <a:ea typeface="+mn-ea"/>
                <a:cs typeface="+mn-ea"/>
                <a:sym typeface="+mn-lt"/>
              </a:rPr>
              <a:t>Logistic</a:t>
            </a:r>
            <a:r>
              <a:rPr lang="zh-CN" altLang="en-US" dirty="0">
                <a:solidFill>
                  <a:schemeClr val="bg1">
                    <a:lumMod val="65000"/>
                  </a:schemeClr>
                </a:solidFill>
                <a:latin typeface="+mn-lt"/>
                <a:ea typeface="+mn-ea"/>
                <a:cs typeface="+mn-ea"/>
                <a:sym typeface="+mn-lt"/>
              </a:rPr>
              <a:t>回归</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决策树</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支持向量机</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贝叶斯分类器</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神经网络</a:t>
            </a:r>
            <a:endParaRPr lang="en-US" altLang="zh-CN" dirty="0">
              <a:solidFill>
                <a:schemeClr val="bg1">
                  <a:lumMod val="65000"/>
                </a:schemeClr>
              </a:solidFill>
              <a:latin typeface="+mn-lt"/>
              <a:ea typeface="+mn-ea"/>
              <a:cs typeface="+mn-ea"/>
              <a:sym typeface="+mn-lt"/>
            </a:endParaRPr>
          </a:p>
          <a:p>
            <a:pPr algn="ctr">
              <a:lnSpc>
                <a:spcPts val="1500"/>
              </a:lnSpc>
            </a:pPr>
            <a:r>
              <a:rPr lang="en-US" altLang="zh-CN" dirty="0">
                <a:solidFill>
                  <a:schemeClr val="bg1">
                    <a:lumMod val="65000"/>
                  </a:schemeClr>
                </a:solidFill>
                <a:latin typeface="+mn-lt"/>
                <a:ea typeface="+mn-ea"/>
                <a:cs typeface="+mn-ea"/>
                <a:sym typeface="+mn-lt"/>
              </a:rPr>
              <a:t>KNN</a:t>
            </a:r>
          </a:p>
        </p:txBody>
      </p:sp>
      <p:sp>
        <p:nvSpPr>
          <p:cNvPr id="17" name="TextBox 12"/>
          <p:cNvSpPr txBox="1"/>
          <p:nvPr/>
        </p:nvSpPr>
        <p:spPr>
          <a:xfrm>
            <a:off x="3375660" y="1539159"/>
            <a:ext cx="1172111"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grpSp>
        <p:nvGrpSpPr>
          <p:cNvPr id="2" name="组合 29"/>
          <p:cNvGrpSpPr/>
          <p:nvPr/>
        </p:nvGrpSpPr>
        <p:grpSpPr>
          <a:xfrm>
            <a:off x="6710043" y="1880330"/>
            <a:ext cx="1378734" cy="1448505"/>
            <a:chOff x="7377113" y="2413000"/>
            <a:chExt cx="852487" cy="895351"/>
          </a:xfrm>
        </p:grpSpPr>
        <p:sp>
          <p:nvSpPr>
            <p:cNvPr id="31" name="Freeform 58"/>
            <p:cNvSpPr>
              <a:spLocks/>
            </p:cNvSpPr>
            <p:nvPr/>
          </p:nvSpPr>
          <p:spPr bwMode="auto">
            <a:xfrm>
              <a:off x="7654925" y="2413000"/>
              <a:ext cx="117475" cy="117475"/>
            </a:xfrm>
            <a:custGeom>
              <a:avLst/>
              <a:gdLst>
                <a:gd name="T0" fmla="*/ 3 w 60"/>
                <a:gd name="T1" fmla="*/ 36 h 60"/>
                <a:gd name="T2" fmla="*/ 20 w 60"/>
                <a:gd name="T3" fmla="*/ 41 h 60"/>
                <a:gd name="T4" fmla="*/ 25 w 60"/>
                <a:gd name="T5" fmla="*/ 57 h 60"/>
                <a:gd name="T6" fmla="*/ 30 w 60"/>
                <a:gd name="T7" fmla="*/ 58 h 60"/>
                <a:gd name="T8" fmla="*/ 40 w 60"/>
                <a:gd name="T9" fmla="*/ 44 h 60"/>
                <a:gd name="T10" fmla="*/ 55 w 60"/>
                <a:gd name="T11" fmla="*/ 44 h 60"/>
                <a:gd name="T12" fmla="*/ 58 w 60"/>
                <a:gd name="T13" fmla="*/ 38 h 60"/>
                <a:gd name="T14" fmla="*/ 48 w 60"/>
                <a:gd name="T15" fmla="*/ 26 h 60"/>
                <a:gd name="T16" fmla="*/ 53 w 60"/>
                <a:gd name="T17" fmla="*/ 10 h 60"/>
                <a:gd name="T18" fmla="*/ 50 w 60"/>
                <a:gd name="T19" fmla="*/ 6 h 60"/>
                <a:gd name="T20" fmla="*/ 34 w 60"/>
                <a:gd name="T21" fmla="*/ 12 h 60"/>
                <a:gd name="T22" fmla="*/ 20 w 60"/>
                <a:gd name="T23" fmla="*/ 2 h 60"/>
                <a:gd name="T24" fmla="*/ 16 w 60"/>
                <a:gd name="T25" fmla="*/ 4 h 60"/>
                <a:gd name="T26" fmla="*/ 16 w 60"/>
                <a:gd name="T27" fmla="*/ 21 h 60"/>
                <a:gd name="T28" fmla="*/ 2 w 60"/>
                <a:gd name="T29" fmla="*/ 32 h 60"/>
                <a:gd name="T30" fmla="*/ 3 w 60"/>
                <a:gd name="T31"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 y="36"/>
                  </a:moveTo>
                  <a:cubicBezTo>
                    <a:pt x="20" y="41"/>
                    <a:pt x="20" y="41"/>
                    <a:pt x="20" y="41"/>
                  </a:cubicBezTo>
                  <a:cubicBezTo>
                    <a:pt x="25" y="57"/>
                    <a:pt x="25" y="57"/>
                    <a:pt x="25" y="57"/>
                  </a:cubicBezTo>
                  <a:cubicBezTo>
                    <a:pt x="27" y="60"/>
                    <a:pt x="30" y="58"/>
                    <a:pt x="30" y="58"/>
                  </a:cubicBezTo>
                  <a:cubicBezTo>
                    <a:pt x="40" y="44"/>
                    <a:pt x="40" y="44"/>
                    <a:pt x="40" y="44"/>
                  </a:cubicBezTo>
                  <a:cubicBezTo>
                    <a:pt x="55" y="44"/>
                    <a:pt x="55" y="44"/>
                    <a:pt x="55" y="44"/>
                  </a:cubicBezTo>
                  <a:cubicBezTo>
                    <a:pt x="60" y="43"/>
                    <a:pt x="58" y="38"/>
                    <a:pt x="58" y="38"/>
                  </a:cubicBezTo>
                  <a:cubicBezTo>
                    <a:pt x="48" y="26"/>
                    <a:pt x="48" y="26"/>
                    <a:pt x="48" y="26"/>
                  </a:cubicBezTo>
                  <a:cubicBezTo>
                    <a:pt x="53" y="10"/>
                    <a:pt x="53" y="10"/>
                    <a:pt x="53" y="10"/>
                  </a:cubicBezTo>
                  <a:cubicBezTo>
                    <a:pt x="53" y="10"/>
                    <a:pt x="54" y="7"/>
                    <a:pt x="50" y="6"/>
                  </a:cubicBezTo>
                  <a:cubicBezTo>
                    <a:pt x="34" y="12"/>
                    <a:pt x="34" y="12"/>
                    <a:pt x="34" y="12"/>
                  </a:cubicBezTo>
                  <a:cubicBezTo>
                    <a:pt x="20" y="2"/>
                    <a:pt x="20" y="2"/>
                    <a:pt x="20" y="2"/>
                  </a:cubicBezTo>
                  <a:cubicBezTo>
                    <a:pt x="20" y="2"/>
                    <a:pt x="17" y="0"/>
                    <a:pt x="16" y="4"/>
                  </a:cubicBezTo>
                  <a:cubicBezTo>
                    <a:pt x="16" y="21"/>
                    <a:pt x="16" y="21"/>
                    <a:pt x="16" y="21"/>
                  </a:cubicBezTo>
                  <a:cubicBezTo>
                    <a:pt x="2" y="32"/>
                    <a:pt x="2" y="32"/>
                    <a:pt x="2" y="32"/>
                  </a:cubicBezTo>
                  <a:cubicBezTo>
                    <a:pt x="2" y="32"/>
                    <a:pt x="0" y="35"/>
                    <a:pt x="3" y="36"/>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59"/>
            <p:cNvSpPr>
              <a:spLocks/>
            </p:cNvSpPr>
            <p:nvPr/>
          </p:nvSpPr>
          <p:spPr bwMode="auto">
            <a:xfrm>
              <a:off x="8010525" y="2532063"/>
              <a:ext cx="111125" cy="112713"/>
            </a:xfrm>
            <a:custGeom>
              <a:avLst/>
              <a:gdLst>
                <a:gd name="T0" fmla="*/ 4 w 57"/>
                <a:gd name="T1" fmla="*/ 43 h 57"/>
                <a:gd name="T2" fmla="*/ 20 w 57"/>
                <a:gd name="T3" fmla="*/ 42 h 57"/>
                <a:gd name="T4" fmla="*/ 30 w 57"/>
                <a:gd name="T5" fmla="*/ 54 h 57"/>
                <a:gd name="T6" fmla="*/ 35 w 57"/>
                <a:gd name="T7" fmla="*/ 53 h 57"/>
                <a:gd name="T8" fmla="*/ 39 w 57"/>
                <a:gd name="T9" fmla="*/ 38 h 57"/>
                <a:gd name="T10" fmla="*/ 53 w 57"/>
                <a:gd name="T11" fmla="*/ 32 h 57"/>
                <a:gd name="T12" fmla="*/ 53 w 57"/>
                <a:gd name="T13" fmla="*/ 26 h 57"/>
                <a:gd name="T14" fmla="*/ 40 w 57"/>
                <a:gd name="T15" fmla="*/ 18 h 57"/>
                <a:gd name="T16" fmla="*/ 39 w 57"/>
                <a:gd name="T17" fmla="*/ 3 h 57"/>
                <a:gd name="T18" fmla="*/ 35 w 57"/>
                <a:gd name="T19" fmla="*/ 0 h 57"/>
                <a:gd name="T20" fmla="*/ 22 w 57"/>
                <a:gd name="T21" fmla="*/ 11 h 57"/>
                <a:gd name="T22" fmla="*/ 6 w 57"/>
                <a:gd name="T23" fmla="*/ 7 h 57"/>
                <a:gd name="T24" fmla="*/ 3 w 57"/>
                <a:gd name="T25" fmla="*/ 10 h 57"/>
                <a:gd name="T26" fmla="*/ 10 w 57"/>
                <a:gd name="T27" fmla="*/ 26 h 57"/>
                <a:gd name="T28" fmla="*/ 1 w 57"/>
                <a:gd name="T29" fmla="*/ 40 h 57"/>
                <a:gd name="T30" fmla="*/ 4 w 57"/>
                <a:gd name="T31"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57">
                  <a:moveTo>
                    <a:pt x="4" y="43"/>
                  </a:moveTo>
                  <a:cubicBezTo>
                    <a:pt x="20" y="42"/>
                    <a:pt x="20" y="42"/>
                    <a:pt x="20" y="42"/>
                  </a:cubicBezTo>
                  <a:cubicBezTo>
                    <a:pt x="30" y="54"/>
                    <a:pt x="30" y="54"/>
                    <a:pt x="30" y="54"/>
                  </a:cubicBezTo>
                  <a:cubicBezTo>
                    <a:pt x="33" y="57"/>
                    <a:pt x="35" y="53"/>
                    <a:pt x="35" y="53"/>
                  </a:cubicBezTo>
                  <a:cubicBezTo>
                    <a:pt x="39" y="38"/>
                    <a:pt x="39" y="38"/>
                    <a:pt x="39" y="38"/>
                  </a:cubicBezTo>
                  <a:cubicBezTo>
                    <a:pt x="53" y="32"/>
                    <a:pt x="53" y="32"/>
                    <a:pt x="53" y="32"/>
                  </a:cubicBezTo>
                  <a:cubicBezTo>
                    <a:pt x="57" y="30"/>
                    <a:pt x="53" y="26"/>
                    <a:pt x="53" y="26"/>
                  </a:cubicBezTo>
                  <a:cubicBezTo>
                    <a:pt x="40" y="18"/>
                    <a:pt x="40" y="18"/>
                    <a:pt x="40" y="18"/>
                  </a:cubicBezTo>
                  <a:cubicBezTo>
                    <a:pt x="39" y="3"/>
                    <a:pt x="39" y="3"/>
                    <a:pt x="39" y="3"/>
                  </a:cubicBezTo>
                  <a:cubicBezTo>
                    <a:pt x="39" y="3"/>
                    <a:pt x="39" y="0"/>
                    <a:pt x="35" y="0"/>
                  </a:cubicBezTo>
                  <a:cubicBezTo>
                    <a:pt x="22" y="11"/>
                    <a:pt x="22" y="11"/>
                    <a:pt x="22" y="11"/>
                  </a:cubicBezTo>
                  <a:cubicBezTo>
                    <a:pt x="6" y="7"/>
                    <a:pt x="6" y="7"/>
                    <a:pt x="6" y="7"/>
                  </a:cubicBezTo>
                  <a:cubicBezTo>
                    <a:pt x="6" y="7"/>
                    <a:pt x="4" y="6"/>
                    <a:pt x="3" y="10"/>
                  </a:cubicBezTo>
                  <a:cubicBezTo>
                    <a:pt x="10" y="26"/>
                    <a:pt x="10" y="26"/>
                    <a:pt x="10" y="26"/>
                  </a:cubicBezTo>
                  <a:cubicBezTo>
                    <a:pt x="1" y="40"/>
                    <a:pt x="1" y="40"/>
                    <a:pt x="1" y="40"/>
                  </a:cubicBezTo>
                  <a:cubicBezTo>
                    <a:pt x="1" y="40"/>
                    <a:pt x="0" y="43"/>
                    <a:pt x="4" y="4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60"/>
            <p:cNvSpPr>
              <a:spLocks/>
            </p:cNvSpPr>
            <p:nvPr/>
          </p:nvSpPr>
          <p:spPr bwMode="auto">
            <a:xfrm>
              <a:off x="7654925" y="2413000"/>
              <a:ext cx="117475" cy="117475"/>
            </a:xfrm>
            <a:custGeom>
              <a:avLst/>
              <a:gdLst>
                <a:gd name="T0" fmla="*/ 3 w 60"/>
                <a:gd name="T1" fmla="*/ 36 h 60"/>
                <a:gd name="T2" fmla="*/ 20 w 60"/>
                <a:gd name="T3" fmla="*/ 41 h 60"/>
                <a:gd name="T4" fmla="*/ 25 w 60"/>
                <a:gd name="T5" fmla="*/ 57 h 60"/>
                <a:gd name="T6" fmla="*/ 30 w 60"/>
                <a:gd name="T7" fmla="*/ 58 h 60"/>
                <a:gd name="T8" fmla="*/ 40 w 60"/>
                <a:gd name="T9" fmla="*/ 44 h 60"/>
                <a:gd name="T10" fmla="*/ 55 w 60"/>
                <a:gd name="T11" fmla="*/ 44 h 60"/>
                <a:gd name="T12" fmla="*/ 58 w 60"/>
                <a:gd name="T13" fmla="*/ 38 h 60"/>
                <a:gd name="T14" fmla="*/ 48 w 60"/>
                <a:gd name="T15" fmla="*/ 26 h 60"/>
                <a:gd name="T16" fmla="*/ 53 w 60"/>
                <a:gd name="T17" fmla="*/ 10 h 60"/>
                <a:gd name="T18" fmla="*/ 50 w 60"/>
                <a:gd name="T19" fmla="*/ 6 h 60"/>
                <a:gd name="T20" fmla="*/ 34 w 60"/>
                <a:gd name="T21" fmla="*/ 12 h 60"/>
                <a:gd name="T22" fmla="*/ 20 w 60"/>
                <a:gd name="T23" fmla="*/ 2 h 60"/>
                <a:gd name="T24" fmla="*/ 16 w 60"/>
                <a:gd name="T25" fmla="*/ 4 h 60"/>
                <a:gd name="T26" fmla="*/ 16 w 60"/>
                <a:gd name="T27" fmla="*/ 21 h 60"/>
                <a:gd name="T28" fmla="*/ 2 w 60"/>
                <a:gd name="T29" fmla="*/ 32 h 60"/>
                <a:gd name="T30" fmla="*/ 3 w 60"/>
                <a:gd name="T31"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 y="36"/>
                  </a:moveTo>
                  <a:cubicBezTo>
                    <a:pt x="20" y="41"/>
                    <a:pt x="20" y="41"/>
                    <a:pt x="20" y="41"/>
                  </a:cubicBezTo>
                  <a:cubicBezTo>
                    <a:pt x="25" y="57"/>
                    <a:pt x="25" y="57"/>
                    <a:pt x="25" y="57"/>
                  </a:cubicBezTo>
                  <a:cubicBezTo>
                    <a:pt x="27" y="60"/>
                    <a:pt x="30" y="58"/>
                    <a:pt x="30" y="58"/>
                  </a:cubicBezTo>
                  <a:cubicBezTo>
                    <a:pt x="40" y="44"/>
                    <a:pt x="40" y="44"/>
                    <a:pt x="40" y="44"/>
                  </a:cubicBezTo>
                  <a:cubicBezTo>
                    <a:pt x="55" y="44"/>
                    <a:pt x="55" y="44"/>
                    <a:pt x="55" y="44"/>
                  </a:cubicBezTo>
                  <a:cubicBezTo>
                    <a:pt x="60" y="43"/>
                    <a:pt x="58" y="38"/>
                    <a:pt x="58" y="38"/>
                  </a:cubicBezTo>
                  <a:cubicBezTo>
                    <a:pt x="48" y="26"/>
                    <a:pt x="48" y="26"/>
                    <a:pt x="48" y="26"/>
                  </a:cubicBezTo>
                  <a:cubicBezTo>
                    <a:pt x="53" y="10"/>
                    <a:pt x="53" y="10"/>
                    <a:pt x="53" y="10"/>
                  </a:cubicBezTo>
                  <a:cubicBezTo>
                    <a:pt x="53" y="10"/>
                    <a:pt x="54" y="7"/>
                    <a:pt x="50" y="6"/>
                  </a:cubicBezTo>
                  <a:cubicBezTo>
                    <a:pt x="34" y="12"/>
                    <a:pt x="34" y="12"/>
                    <a:pt x="34" y="12"/>
                  </a:cubicBezTo>
                  <a:cubicBezTo>
                    <a:pt x="20" y="2"/>
                    <a:pt x="20" y="2"/>
                    <a:pt x="20" y="2"/>
                  </a:cubicBezTo>
                  <a:cubicBezTo>
                    <a:pt x="20" y="2"/>
                    <a:pt x="17" y="0"/>
                    <a:pt x="16" y="4"/>
                  </a:cubicBezTo>
                  <a:cubicBezTo>
                    <a:pt x="16" y="21"/>
                    <a:pt x="16" y="21"/>
                    <a:pt x="16" y="21"/>
                  </a:cubicBezTo>
                  <a:cubicBezTo>
                    <a:pt x="2" y="32"/>
                    <a:pt x="2" y="32"/>
                    <a:pt x="2" y="32"/>
                  </a:cubicBezTo>
                  <a:cubicBezTo>
                    <a:pt x="2" y="32"/>
                    <a:pt x="0" y="35"/>
                    <a:pt x="3" y="36"/>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61"/>
            <p:cNvSpPr>
              <a:spLocks/>
            </p:cNvSpPr>
            <p:nvPr/>
          </p:nvSpPr>
          <p:spPr bwMode="auto">
            <a:xfrm>
              <a:off x="7804150" y="2559050"/>
              <a:ext cx="71437" cy="68263"/>
            </a:xfrm>
            <a:custGeom>
              <a:avLst/>
              <a:gdLst>
                <a:gd name="T0" fmla="*/ 2 w 37"/>
                <a:gd name="T1" fmla="*/ 24 h 35"/>
                <a:gd name="T2" fmla="*/ 12 w 37"/>
                <a:gd name="T3" fmla="*/ 25 h 35"/>
                <a:gd name="T4" fmla="*/ 17 w 37"/>
                <a:gd name="T5" fmla="*/ 33 h 35"/>
                <a:gd name="T6" fmla="*/ 21 w 37"/>
                <a:gd name="T7" fmla="*/ 33 h 35"/>
                <a:gd name="T8" fmla="*/ 25 w 37"/>
                <a:gd name="T9" fmla="*/ 24 h 35"/>
                <a:gd name="T10" fmla="*/ 34 w 37"/>
                <a:gd name="T11" fmla="*/ 22 h 35"/>
                <a:gd name="T12" fmla="*/ 35 w 37"/>
                <a:gd name="T13" fmla="*/ 19 h 35"/>
                <a:gd name="T14" fmla="*/ 28 w 37"/>
                <a:gd name="T15" fmla="*/ 12 h 35"/>
                <a:gd name="T16" fmla="*/ 29 w 37"/>
                <a:gd name="T17" fmla="*/ 2 h 35"/>
                <a:gd name="T18" fmla="*/ 27 w 37"/>
                <a:gd name="T19" fmla="*/ 0 h 35"/>
                <a:gd name="T20" fmla="*/ 18 w 37"/>
                <a:gd name="T21" fmla="*/ 6 h 35"/>
                <a:gd name="T22" fmla="*/ 8 w 37"/>
                <a:gd name="T23" fmla="*/ 1 h 35"/>
                <a:gd name="T24" fmla="*/ 6 w 37"/>
                <a:gd name="T25" fmla="*/ 3 h 35"/>
                <a:gd name="T26" fmla="*/ 8 w 37"/>
                <a:gd name="T27" fmla="*/ 13 h 35"/>
                <a:gd name="T28" fmla="*/ 1 w 37"/>
                <a:gd name="T29" fmla="*/ 21 h 35"/>
                <a:gd name="T30" fmla="*/ 2 w 37"/>
                <a:gd name="T3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5">
                  <a:moveTo>
                    <a:pt x="2" y="24"/>
                  </a:moveTo>
                  <a:cubicBezTo>
                    <a:pt x="12" y="25"/>
                    <a:pt x="12" y="25"/>
                    <a:pt x="12" y="25"/>
                  </a:cubicBezTo>
                  <a:cubicBezTo>
                    <a:pt x="17" y="33"/>
                    <a:pt x="17" y="33"/>
                    <a:pt x="17" y="33"/>
                  </a:cubicBezTo>
                  <a:cubicBezTo>
                    <a:pt x="19" y="35"/>
                    <a:pt x="21" y="33"/>
                    <a:pt x="21" y="33"/>
                  </a:cubicBezTo>
                  <a:cubicBezTo>
                    <a:pt x="25" y="24"/>
                    <a:pt x="25" y="24"/>
                    <a:pt x="25" y="24"/>
                  </a:cubicBezTo>
                  <a:cubicBezTo>
                    <a:pt x="34" y="22"/>
                    <a:pt x="34" y="22"/>
                    <a:pt x="34" y="22"/>
                  </a:cubicBezTo>
                  <a:cubicBezTo>
                    <a:pt x="37" y="21"/>
                    <a:pt x="35" y="19"/>
                    <a:pt x="35" y="19"/>
                  </a:cubicBezTo>
                  <a:cubicBezTo>
                    <a:pt x="28" y="12"/>
                    <a:pt x="28" y="12"/>
                    <a:pt x="28" y="12"/>
                  </a:cubicBezTo>
                  <a:cubicBezTo>
                    <a:pt x="29" y="2"/>
                    <a:pt x="29" y="2"/>
                    <a:pt x="29" y="2"/>
                  </a:cubicBezTo>
                  <a:cubicBezTo>
                    <a:pt x="29" y="2"/>
                    <a:pt x="29" y="0"/>
                    <a:pt x="27" y="0"/>
                  </a:cubicBezTo>
                  <a:cubicBezTo>
                    <a:pt x="18" y="6"/>
                    <a:pt x="18" y="6"/>
                    <a:pt x="18" y="6"/>
                  </a:cubicBezTo>
                  <a:cubicBezTo>
                    <a:pt x="8" y="1"/>
                    <a:pt x="8" y="1"/>
                    <a:pt x="8" y="1"/>
                  </a:cubicBezTo>
                  <a:cubicBezTo>
                    <a:pt x="8" y="1"/>
                    <a:pt x="6" y="0"/>
                    <a:pt x="6" y="3"/>
                  </a:cubicBezTo>
                  <a:cubicBezTo>
                    <a:pt x="8" y="13"/>
                    <a:pt x="8" y="13"/>
                    <a:pt x="8" y="13"/>
                  </a:cubicBezTo>
                  <a:cubicBezTo>
                    <a:pt x="1" y="21"/>
                    <a:pt x="1" y="21"/>
                    <a:pt x="1" y="21"/>
                  </a:cubicBezTo>
                  <a:cubicBezTo>
                    <a:pt x="1" y="21"/>
                    <a:pt x="0" y="23"/>
                    <a:pt x="2" y="24"/>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62"/>
            <p:cNvSpPr>
              <a:spLocks/>
            </p:cNvSpPr>
            <p:nvPr/>
          </p:nvSpPr>
          <p:spPr bwMode="auto">
            <a:xfrm>
              <a:off x="7475538" y="2505075"/>
              <a:ext cx="73025" cy="71438"/>
            </a:xfrm>
            <a:custGeom>
              <a:avLst/>
              <a:gdLst>
                <a:gd name="T0" fmla="*/ 2 w 37"/>
                <a:gd name="T1" fmla="*/ 24 h 36"/>
                <a:gd name="T2" fmla="*/ 13 w 37"/>
                <a:gd name="T3" fmla="*/ 25 h 36"/>
                <a:gd name="T4" fmla="*/ 17 w 37"/>
                <a:gd name="T5" fmla="*/ 34 h 36"/>
                <a:gd name="T6" fmla="*/ 21 w 37"/>
                <a:gd name="T7" fmla="*/ 34 h 36"/>
                <a:gd name="T8" fmla="*/ 25 w 37"/>
                <a:gd name="T9" fmla="*/ 24 h 36"/>
                <a:gd name="T10" fmla="*/ 34 w 37"/>
                <a:gd name="T11" fmla="*/ 23 h 36"/>
                <a:gd name="T12" fmla="*/ 35 w 37"/>
                <a:gd name="T13" fmla="*/ 19 h 36"/>
                <a:gd name="T14" fmla="*/ 28 w 37"/>
                <a:gd name="T15" fmla="*/ 13 h 36"/>
                <a:gd name="T16" fmla="*/ 29 w 37"/>
                <a:gd name="T17" fmla="*/ 3 h 36"/>
                <a:gd name="T18" fmla="*/ 27 w 37"/>
                <a:gd name="T19" fmla="*/ 1 h 36"/>
                <a:gd name="T20" fmla="*/ 18 w 37"/>
                <a:gd name="T21" fmla="*/ 6 h 36"/>
                <a:gd name="T22" fmla="*/ 8 w 37"/>
                <a:gd name="T23" fmla="*/ 1 h 36"/>
                <a:gd name="T24" fmla="*/ 6 w 37"/>
                <a:gd name="T25" fmla="*/ 3 h 36"/>
                <a:gd name="T26" fmla="*/ 8 w 37"/>
                <a:gd name="T27" fmla="*/ 13 h 36"/>
                <a:gd name="T28" fmla="*/ 1 w 37"/>
                <a:gd name="T29" fmla="*/ 21 h 36"/>
                <a:gd name="T30" fmla="*/ 2 w 37"/>
                <a:gd name="T3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6">
                  <a:moveTo>
                    <a:pt x="2" y="24"/>
                  </a:moveTo>
                  <a:cubicBezTo>
                    <a:pt x="13" y="25"/>
                    <a:pt x="13" y="25"/>
                    <a:pt x="13" y="25"/>
                  </a:cubicBezTo>
                  <a:cubicBezTo>
                    <a:pt x="17" y="34"/>
                    <a:pt x="17" y="34"/>
                    <a:pt x="17" y="34"/>
                  </a:cubicBezTo>
                  <a:cubicBezTo>
                    <a:pt x="19" y="36"/>
                    <a:pt x="21" y="34"/>
                    <a:pt x="21" y="34"/>
                  </a:cubicBezTo>
                  <a:cubicBezTo>
                    <a:pt x="25" y="24"/>
                    <a:pt x="25" y="24"/>
                    <a:pt x="25" y="24"/>
                  </a:cubicBezTo>
                  <a:cubicBezTo>
                    <a:pt x="34" y="23"/>
                    <a:pt x="34" y="23"/>
                    <a:pt x="34" y="23"/>
                  </a:cubicBezTo>
                  <a:cubicBezTo>
                    <a:pt x="37" y="22"/>
                    <a:pt x="35" y="19"/>
                    <a:pt x="35" y="19"/>
                  </a:cubicBezTo>
                  <a:cubicBezTo>
                    <a:pt x="28" y="13"/>
                    <a:pt x="28" y="13"/>
                    <a:pt x="28" y="13"/>
                  </a:cubicBezTo>
                  <a:cubicBezTo>
                    <a:pt x="29" y="3"/>
                    <a:pt x="29" y="3"/>
                    <a:pt x="29" y="3"/>
                  </a:cubicBezTo>
                  <a:cubicBezTo>
                    <a:pt x="29" y="3"/>
                    <a:pt x="29" y="1"/>
                    <a:pt x="27" y="1"/>
                  </a:cubicBezTo>
                  <a:cubicBezTo>
                    <a:pt x="18" y="6"/>
                    <a:pt x="18" y="6"/>
                    <a:pt x="18" y="6"/>
                  </a:cubicBezTo>
                  <a:cubicBezTo>
                    <a:pt x="8" y="1"/>
                    <a:pt x="8" y="1"/>
                    <a:pt x="8" y="1"/>
                  </a:cubicBezTo>
                  <a:cubicBezTo>
                    <a:pt x="8" y="1"/>
                    <a:pt x="7" y="0"/>
                    <a:pt x="6" y="3"/>
                  </a:cubicBezTo>
                  <a:cubicBezTo>
                    <a:pt x="8" y="13"/>
                    <a:pt x="8" y="13"/>
                    <a:pt x="8" y="13"/>
                  </a:cubicBezTo>
                  <a:cubicBezTo>
                    <a:pt x="1" y="21"/>
                    <a:pt x="1" y="21"/>
                    <a:pt x="1" y="21"/>
                  </a:cubicBezTo>
                  <a:cubicBezTo>
                    <a:pt x="1" y="21"/>
                    <a:pt x="0" y="23"/>
                    <a:pt x="2" y="24"/>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63"/>
            <p:cNvSpPr>
              <a:spLocks/>
            </p:cNvSpPr>
            <p:nvPr/>
          </p:nvSpPr>
          <p:spPr bwMode="auto">
            <a:xfrm>
              <a:off x="7377113" y="2995613"/>
              <a:ext cx="204787" cy="312738"/>
            </a:xfrm>
            <a:custGeom>
              <a:avLst/>
              <a:gdLst>
                <a:gd name="T0" fmla="*/ 15 w 104"/>
                <a:gd name="T1" fmla="*/ 6 h 159"/>
                <a:gd name="T2" fmla="*/ 54 w 104"/>
                <a:gd name="T3" fmla="*/ 1 h 159"/>
                <a:gd name="T4" fmla="*/ 96 w 104"/>
                <a:gd name="T5" fmla="*/ 26 h 159"/>
                <a:gd name="T6" fmla="*/ 86 w 104"/>
                <a:gd name="T7" fmla="*/ 77 h 159"/>
                <a:gd name="T8" fmla="*/ 98 w 104"/>
                <a:gd name="T9" fmla="*/ 123 h 159"/>
                <a:gd name="T10" fmla="*/ 15 w 104"/>
                <a:gd name="T11" fmla="*/ 150 h 159"/>
                <a:gd name="T12" fmla="*/ 5 w 104"/>
                <a:gd name="T13" fmla="*/ 128 h 159"/>
                <a:gd name="T14" fmla="*/ 4 w 104"/>
                <a:gd name="T15" fmla="*/ 60 h 159"/>
                <a:gd name="T16" fmla="*/ 4 w 104"/>
                <a:gd name="T17" fmla="*/ 20 h 159"/>
                <a:gd name="T18" fmla="*/ 6 w 104"/>
                <a:gd name="T1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59">
                  <a:moveTo>
                    <a:pt x="15" y="6"/>
                  </a:moveTo>
                  <a:cubicBezTo>
                    <a:pt x="26" y="0"/>
                    <a:pt x="43" y="1"/>
                    <a:pt x="54" y="1"/>
                  </a:cubicBezTo>
                  <a:cubicBezTo>
                    <a:pt x="72" y="3"/>
                    <a:pt x="92" y="3"/>
                    <a:pt x="96" y="26"/>
                  </a:cubicBezTo>
                  <a:cubicBezTo>
                    <a:pt x="96" y="26"/>
                    <a:pt x="104" y="76"/>
                    <a:pt x="86" y="77"/>
                  </a:cubicBezTo>
                  <a:cubicBezTo>
                    <a:pt x="86" y="77"/>
                    <a:pt x="104" y="83"/>
                    <a:pt x="98" y="123"/>
                  </a:cubicBezTo>
                  <a:cubicBezTo>
                    <a:pt x="92" y="159"/>
                    <a:pt x="40" y="156"/>
                    <a:pt x="15" y="150"/>
                  </a:cubicBezTo>
                  <a:cubicBezTo>
                    <a:pt x="3" y="147"/>
                    <a:pt x="5" y="128"/>
                    <a:pt x="5" y="128"/>
                  </a:cubicBezTo>
                  <a:cubicBezTo>
                    <a:pt x="5" y="115"/>
                    <a:pt x="4" y="60"/>
                    <a:pt x="4" y="60"/>
                  </a:cubicBezTo>
                  <a:cubicBezTo>
                    <a:pt x="3" y="47"/>
                    <a:pt x="0" y="33"/>
                    <a:pt x="4" y="20"/>
                  </a:cubicBezTo>
                  <a:cubicBezTo>
                    <a:pt x="5" y="18"/>
                    <a:pt x="5" y="17"/>
                    <a:pt x="6" y="1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64"/>
            <p:cNvSpPr>
              <a:spLocks/>
            </p:cNvSpPr>
            <p:nvPr/>
          </p:nvSpPr>
          <p:spPr bwMode="auto">
            <a:xfrm>
              <a:off x="7432675" y="3054350"/>
              <a:ext cx="85725" cy="61913"/>
            </a:xfrm>
            <a:custGeom>
              <a:avLst/>
              <a:gdLst>
                <a:gd name="T0" fmla="*/ 34 w 44"/>
                <a:gd name="T1" fmla="*/ 3 h 31"/>
                <a:gd name="T2" fmla="*/ 40 w 44"/>
                <a:gd name="T3" fmla="*/ 9 h 31"/>
                <a:gd name="T4" fmla="*/ 36 w 44"/>
                <a:gd name="T5" fmla="*/ 28 h 31"/>
                <a:gd name="T6" fmla="*/ 21 w 44"/>
                <a:gd name="T7" fmla="*/ 30 h 31"/>
                <a:gd name="T8" fmla="*/ 2 w 44"/>
                <a:gd name="T9" fmla="*/ 21 h 31"/>
                <a:gd name="T10" fmla="*/ 3 w 44"/>
                <a:gd name="T11" fmla="*/ 6 h 31"/>
                <a:gd name="T12" fmla="*/ 20 w 44"/>
                <a:gd name="T13" fmla="*/ 1 h 31"/>
                <a:gd name="T14" fmla="*/ 34 w 44"/>
                <a:gd name="T15" fmla="*/ 3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1">
                  <a:moveTo>
                    <a:pt x="34" y="3"/>
                  </a:moveTo>
                  <a:cubicBezTo>
                    <a:pt x="36" y="4"/>
                    <a:pt x="39" y="5"/>
                    <a:pt x="40" y="9"/>
                  </a:cubicBezTo>
                  <a:cubicBezTo>
                    <a:pt x="44" y="15"/>
                    <a:pt x="43" y="24"/>
                    <a:pt x="36" y="28"/>
                  </a:cubicBezTo>
                  <a:cubicBezTo>
                    <a:pt x="31" y="31"/>
                    <a:pt x="21" y="30"/>
                    <a:pt x="21" y="30"/>
                  </a:cubicBezTo>
                  <a:cubicBezTo>
                    <a:pt x="14" y="30"/>
                    <a:pt x="5" y="29"/>
                    <a:pt x="2" y="21"/>
                  </a:cubicBezTo>
                  <a:cubicBezTo>
                    <a:pt x="0" y="17"/>
                    <a:pt x="0" y="10"/>
                    <a:pt x="3" y="6"/>
                  </a:cubicBezTo>
                  <a:cubicBezTo>
                    <a:pt x="7" y="0"/>
                    <a:pt x="14" y="1"/>
                    <a:pt x="20" y="1"/>
                  </a:cubicBezTo>
                  <a:cubicBezTo>
                    <a:pt x="25" y="1"/>
                    <a:pt x="30" y="1"/>
                    <a:pt x="34" y="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65"/>
            <p:cNvSpPr>
              <a:spLocks/>
            </p:cNvSpPr>
            <p:nvPr/>
          </p:nvSpPr>
          <p:spPr bwMode="auto">
            <a:xfrm>
              <a:off x="7432675" y="3179763"/>
              <a:ext cx="85725" cy="61913"/>
            </a:xfrm>
            <a:custGeom>
              <a:avLst/>
              <a:gdLst>
                <a:gd name="T0" fmla="*/ 34 w 44"/>
                <a:gd name="T1" fmla="*/ 3 h 31"/>
                <a:gd name="T2" fmla="*/ 40 w 44"/>
                <a:gd name="T3" fmla="*/ 9 h 31"/>
                <a:gd name="T4" fmla="*/ 36 w 44"/>
                <a:gd name="T5" fmla="*/ 28 h 31"/>
                <a:gd name="T6" fmla="*/ 21 w 44"/>
                <a:gd name="T7" fmla="*/ 30 h 31"/>
                <a:gd name="T8" fmla="*/ 2 w 44"/>
                <a:gd name="T9" fmla="*/ 21 h 31"/>
                <a:gd name="T10" fmla="*/ 3 w 44"/>
                <a:gd name="T11" fmla="*/ 6 h 31"/>
                <a:gd name="T12" fmla="*/ 19 w 44"/>
                <a:gd name="T13" fmla="*/ 1 h 31"/>
                <a:gd name="T14" fmla="*/ 34 w 44"/>
                <a:gd name="T15" fmla="*/ 3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1">
                  <a:moveTo>
                    <a:pt x="34" y="3"/>
                  </a:moveTo>
                  <a:cubicBezTo>
                    <a:pt x="36" y="4"/>
                    <a:pt x="39" y="6"/>
                    <a:pt x="40" y="9"/>
                  </a:cubicBezTo>
                  <a:cubicBezTo>
                    <a:pt x="44" y="15"/>
                    <a:pt x="43" y="24"/>
                    <a:pt x="36" y="28"/>
                  </a:cubicBezTo>
                  <a:cubicBezTo>
                    <a:pt x="31" y="31"/>
                    <a:pt x="21" y="30"/>
                    <a:pt x="21" y="30"/>
                  </a:cubicBezTo>
                  <a:cubicBezTo>
                    <a:pt x="14" y="30"/>
                    <a:pt x="5" y="30"/>
                    <a:pt x="2" y="21"/>
                  </a:cubicBezTo>
                  <a:cubicBezTo>
                    <a:pt x="0" y="17"/>
                    <a:pt x="0" y="10"/>
                    <a:pt x="3" y="6"/>
                  </a:cubicBezTo>
                  <a:cubicBezTo>
                    <a:pt x="6" y="0"/>
                    <a:pt x="14" y="1"/>
                    <a:pt x="19" y="1"/>
                  </a:cubicBezTo>
                  <a:cubicBezTo>
                    <a:pt x="24" y="2"/>
                    <a:pt x="30" y="1"/>
                    <a:pt x="34" y="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66"/>
            <p:cNvSpPr>
              <a:spLocks/>
            </p:cNvSpPr>
            <p:nvPr/>
          </p:nvSpPr>
          <p:spPr bwMode="auto">
            <a:xfrm>
              <a:off x="7597775" y="3009900"/>
              <a:ext cx="190500" cy="285750"/>
            </a:xfrm>
            <a:custGeom>
              <a:avLst/>
              <a:gdLst>
                <a:gd name="T0" fmla="*/ 23 w 97"/>
                <a:gd name="T1" fmla="*/ 0 h 146"/>
                <a:gd name="T2" fmla="*/ 5 w 97"/>
                <a:gd name="T3" fmla="*/ 18 h 146"/>
                <a:gd name="T4" fmla="*/ 6 w 97"/>
                <a:gd name="T5" fmla="*/ 96 h 146"/>
                <a:gd name="T6" fmla="*/ 17 w 97"/>
                <a:gd name="T7" fmla="*/ 139 h 146"/>
                <a:gd name="T8" fmla="*/ 61 w 97"/>
                <a:gd name="T9" fmla="*/ 141 h 146"/>
                <a:gd name="T10" fmla="*/ 95 w 97"/>
                <a:gd name="T11" fmla="*/ 135 h 146"/>
                <a:gd name="T12" fmla="*/ 95 w 97"/>
                <a:gd name="T13" fmla="*/ 133 h 146"/>
                <a:gd name="T14" fmla="*/ 96 w 97"/>
                <a:gd name="T15" fmla="*/ 118 h 146"/>
                <a:gd name="T16" fmla="*/ 81 w 97"/>
                <a:gd name="T17" fmla="*/ 109 h 146"/>
                <a:gd name="T18" fmla="*/ 58 w 97"/>
                <a:gd name="T19" fmla="*/ 109 h 146"/>
                <a:gd name="T20" fmla="*/ 38 w 97"/>
                <a:gd name="T21" fmla="*/ 106 h 146"/>
                <a:gd name="T22" fmla="*/ 46 w 97"/>
                <a:gd name="T23" fmla="*/ 91 h 146"/>
                <a:gd name="T24" fmla="*/ 67 w 97"/>
                <a:gd name="T25" fmla="*/ 91 h 146"/>
                <a:gd name="T26" fmla="*/ 93 w 97"/>
                <a:gd name="T27" fmla="*/ 87 h 146"/>
                <a:gd name="T28" fmla="*/ 89 w 97"/>
                <a:gd name="T29" fmla="*/ 60 h 146"/>
                <a:gd name="T30" fmla="*/ 78 w 97"/>
                <a:gd name="T31" fmla="*/ 59 h 146"/>
                <a:gd name="T32" fmla="*/ 57 w 97"/>
                <a:gd name="T33" fmla="*/ 59 h 146"/>
                <a:gd name="T34" fmla="*/ 43 w 97"/>
                <a:gd name="T35" fmla="*/ 59 h 146"/>
                <a:gd name="T36" fmla="*/ 35 w 97"/>
                <a:gd name="T37" fmla="*/ 40 h 146"/>
                <a:gd name="T38" fmla="*/ 50 w 97"/>
                <a:gd name="T39" fmla="*/ 30 h 146"/>
                <a:gd name="T40" fmla="*/ 71 w 97"/>
                <a:gd name="T41" fmla="*/ 30 h 146"/>
                <a:gd name="T42" fmla="*/ 90 w 97"/>
                <a:gd name="T43" fmla="*/ 29 h 146"/>
                <a:gd name="T44" fmla="*/ 92 w 97"/>
                <a:gd name="T45" fmla="*/ 7 h 146"/>
                <a:gd name="T46" fmla="*/ 79 w 97"/>
                <a:gd name="T47" fmla="*/ 0 h 146"/>
                <a:gd name="T48" fmla="*/ 35 w 97"/>
                <a:gd name="T49"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46">
                  <a:moveTo>
                    <a:pt x="23" y="0"/>
                  </a:moveTo>
                  <a:cubicBezTo>
                    <a:pt x="23" y="0"/>
                    <a:pt x="6" y="0"/>
                    <a:pt x="5" y="18"/>
                  </a:cubicBezTo>
                  <a:cubicBezTo>
                    <a:pt x="6" y="43"/>
                    <a:pt x="7" y="70"/>
                    <a:pt x="6" y="96"/>
                  </a:cubicBezTo>
                  <a:cubicBezTo>
                    <a:pt x="5" y="109"/>
                    <a:pt x="0" y="135"/>
                    <a:pt x="17" y="139"/>
                  </a:cubicBezTo>
                  <a:cubicBezTo>
                    <a:pt x="32" y="142"/>
                    <a:pt x="47" y="142"/>
                    <a:pt x="61" y="141"/>
                  </a:cubicBezTo>
                  <a:cubicBezTo>
                    <a:pt x="70" y="141"/>
                    <a:pt x="89" y="146"/>
                    <a:pt x="95" y="135"/>
                  </a:cubicBezTo>
                  <a:cubicBezTo>
                    <a:pt x="95" y="134"/>
                    <a:pt x="95" y="133"/>
                    <a:pt x="95" y="133"/>
                  </a:cubicBezTo>
                  <a:cubicBezTo>
                    <a:pt x="97" y="128"/>
                    <a:pt x="96" y="123"/>
                    <a:pt x="96" y="118"/>
                  </a:cubicBezTo>
                  <a:cubicBezTo>
                    <a:pt x="95" y="107"/>
                    <a:pt x="81" y="109"/>
                    <a:pt x="81" y="109"/>
                  </a:cubicBezTo>
                  <a:cubicBezTo>
                    <a:pt x="73" y="109"/>
                    <a:pt x="65" y="109"/>
                    <a:pt x="58" y="109"/>
                  </a:cubicBezTo>
                  <a:cubicBezTo>
                    <a:pt x="52" y="109"/>
                    <a:pt x="42" y="112"/>
                    <a:pt x="38" y="106"/>
                  </a:cubicBezTo>
                  <a:cubicBezTo>
                    <a:pt x="34" y="100"/>
                    <a:pt x="41" y="93"/>
                    <a:pt x="46" y="91"/>
                  </a:cubicBezTo>
                  <a:cubicBezTo>
                    <a:pt x="53" y="89"/>
                    <a:pt x="60" y="91"/>
                    <a:pt x="67" y="91"/>
                  </a:cubicBezTo>
                  <a:cubicBezTo>
                    <a:pt x="75" y="92"/>
                    <a:pt x="87" y="95"/>
                    <a:pt x="93" y="87"/>
                  </a:cubicBezTo>
                  <a:cubicBezTo>
                    <a:pt x="97" y="80"/>
                    <a:pt x="97" y="64"/>
                    <a:pt x="89" y="60"/>
                  </a:cubicBezTo>
                  <a:cubicBezTo>
                    <a:pt x="85" y="58"/>
                    <a:pt x="81" y="59"/>
                    <a:pt x="78" y="59"/>
                  </a:cubicBezTo>
                  <a:cubicBezTo>
                    <a:pt x="71" y="59"/>
                    <a:pt x="64" y="59"/>
                    <a:pt x="57" y="59"/>
                  </a:cubicBezTo>
                  <a:cubicBezTo>
                    <a:pt x="52" y="59"/>
                    <a:pt x="48" y="59"/>
                    <a:pt x="43" y="59"/>
                  </a:cubicBezTo>
                  <a:cubicBezTo>
                    <a:pt x="35" y="58"/>
                    <a:pt x="34" y="46"/>
                    <a:pt x="35" y="40"/>
                  </a:cubicBezTo>
                  <a:cubicBezTo>
                    <a:pt x="36" y="31"/>
                    <a:pt x="43" y="30"/>
                    <a:pt x="50" y="30"/>
                  </a:cubicBezTo>
                  <a:cubicBezTo>
                    <a:pt x="57" y="30"/>
                    <a:pt x="64" y="30"/>
                    <a:pt x="71" y="30"/>
                  </a:cubicBezTo>
                  <a:cubicBezTo>
                    <a:pt x="77" y="30"/>
                    <a:pt x="85" y="32"/>
                    <a:pt x="90" y="29"/>
                  </a:cubicBezTo>
                  <a:cubicBezTo>
                    <a:pt x="97" y="24"/>
                    <a:pt x="96" y="13"/>
                    <a:pt x="92" y="7"/>
                  </a:cubicBezTo>
                  <a:cubicBezTo>
                    <a:pt x="89" y="1"/>
                    <a:pt x="84" y="0"/>
                    <a:pt x="79" y="0"/>
                  </a:cubicBezTo>
                  <a:cubicBezTo>
                    <a:pt x="79" y="0"/>
                    <a:pt x="53" y="1"/>
                    <a:pt x="35"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67"/>
            <p:cNvSpPr>
              <a:spLocks/>
            </p:cNvSpPr>
            <p:nvPr/>
          </p:nvSpPr>
          <p:spPr bwMode="auto">
            <a:xfrm>
              <a:off x="7797800" y="3003550"/>
              <a:ext cx="206375" cy="274638"/>
            </a:xfrm>
            <a:custGeom>
              <a:avLst/>
              <a:gdLst>
                <a:gd name="T0" fmla="*/ 91 w 105"/>
                <a:gd name="T1" fmla="*/ 30 h 140"/>
                <a:gd name="T2" fmla="*/ 78 w 105"/>
                <a:gd name="T3" fmla="*/ 31 h 140"/>
                <a:gd name="T4" fmla="*/ 44 w 105"/>
                <a:gd name="T5" fmla="*/ 30 h 140"/>
                <a:gd name="T6" fmla="*/ 37 w 105"/>
                <a:gd name="T7" fmla="*/ 45 h 140"/>
                <a:gd name="T8" fmla="*/ 52 w 105"/>
                <a:gd name="T9" fmla="*/ 58 h 140"/>
                <a:gd name="T10" fmla="*/ 93 w 105"/>
                <a:gd name="T11" fmla="*/ 75 h 140"/>
                <a:gd name="T12" fmla="*/ 100 w 105"/>
                <a:gd name="T13" fmla="*/ 113 h 140"/>
                <a:gd name="T14" fmla="*/ 67 w 105"/>
                <a:gd name="T15" fmla="*/ 138 h 140"/>
                <a:gd name="T16" fmla="*/ 35 w 105"/>
                <a:gd name="T17" fmla="*/ 139 h 140"/>
                <a:gd name="T18" fmla="*/ 20 w 105"/>
                <a:gd name="T19" fmla="*/ 134 h 140"/>
                <a:gd name="T20" fmla="*/ 23 w 105"/>
                <a:gd name="T21" fmla="*/ 110 h 140"/>
                <a:gd name="T22" fmla="*/ 49 w 105"/>
                <a:gd name="T23" fmla="*/ 111 h 140"/>
                <a:gd name="T24" fmla="*/ 58 w 105"/>
                <a:gd name="T25" fmla="*/ 111 h 140"/>
                <a:gd name="T26" fmla="*/ 69 w 105"/>
                <a:gd name="T27" fmla="*/ 103 h 140"/>
                <a:gd name="T28" fmla="*/ 50 w 105"/>
                <a:gd name="T29" fmla="*/ 84 h 140"/>
                <a:gd name="T30" fmla="*/ 28 w 105"/>
                <a:gd name="T31" fmla="*/ 77 h 140"/>
                <a:gd name="T32" fmla="*/ 23 w 105"/>
                <a:gd name="T33" fmla="*/ 9 h 140"/>
                <a:gd name="T34" fmla="*/ 43 w 105"/>
                <a:gd name="T35" fmla="*/ 1 h 140"/>
                <a:gd name="T36" fmla="*/ 76 w 105"/>
                <a:gd name="T37" fmla="*/ 3 h 140"/>
                <a:gd name="T38" fmla="*/ 91 w 105"/>
                <a:gd name="T39" fmla="*/ 10 h 140"/>
                <a:gd name="T40" fmla="*/ 91 w 105"/>
                <a:gd name="T41" fmla="*/ 30 h 140"/>
                <a:gd name="T42" fmla="*/ 91 w 105"/>
                <a:gd name="T43" fmla="*/ 3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40">
                  <a:moveTo>
                    <a:pt x="91" y="30"/>
                  </a:moveTo>
                  <a:cubicBezTo>
                    <a:pt x="88" y="32"/>
                    <a:pt x="82" y="31"/>
                    <a:pt x="78" y="31"/>
                  </a:cubicBezTo>
                  <a:cubicBezTo>
                    <a:pt x="67" y="31"/>
                    <a:pt x="55" y="27"/>
                    <a:pt x="44" y="30"/>
                  </a:cubicBezTo>
                  <a:cubicBezTo>
                    <a:pt x="38" y="32"/>
                    <a:pt x="35" y="38"/>
                    <a:pt x="37" y="45"/>
                  </a:cubicBezTo>
                  <a:cubicBezTo>
                    <a:pt x="38" y="53"/>
                    <a:pt x="45" y="56"/>
                    <a:pt x="52" y="58"/>
                  </a:cubicBezTo>
                  <a:cubicBezTo>
                    <a:pt x="66" y="62"/>
                    <a:pt x="82" y="64"/>
                    <a:pt x="93" y="75"/>
                  </a:cubicBezTo>
                  <a:cubicBezTo>
                    <a:pt x="104" y="85"/>
                    <a:pt x="105" y="99"/>
                    <a:pt x="100" y="113"/>
                  </a:cubicBezTo>
                  <a:cubicBezTo>
                    <a:pt x="93" y="128"/>
                    <a:pt x="82" y="136"/>
                    <a:pt x="67" y="138"/>
                  </a:cubicBezTo>
                  <a:cubicBezTo>
                    <a:pt x="56" y="140"/>
                    <a:pt x="46" y="138"/>
                    <a:pt x="35" y="139"/>
                  </a:cubicBezTo>
                  <a:cubicBezTo>
                    <a:pt x="30" y="139"/>
                    <a:pt x="24" y="138"/>
                    <a:pt x="20" y="134"/>
                  </a:cubicBezTo>
                  <a:cubicBezTo>
                    <a:pt x="12" y="128"/>
                    <a:pt x="13" y="113"/>
                    <a:pt x="23" y="110"/>
                  </a:cubicBezTo>
                  <a:cubicBezTo>
                    <a:pt x="30" y="108"/>
                    <a:pt x="41" y="111"/>
                    <a:pt x="49" y="111"/>
                  </a:cubicBezTo>
                  <a:cubicBezTo>
                    <a:pt x="52" y="112"/>
                    <a:pt x="55" y="112"/>
                    <a:pt x="58" y="111"/>
                  </a:cubicBezTo>
                  <a:cubicBezTo>
                    <a:pt x="63" y="111"/>
                    <a:pt x="69" y="109"/>
                    <a:pt x="69" y="103"/>
                  </a:cubicBezTo>
                  <a:cubicBezTo>
                    <a:pt x="70" y="91"/>
                    <a:pt x="58" y="87"/>
                    <a:pt x="50" y="84"/>
                  </a:cubicBezTo>
                  <a:cubicBezTo>
                    <a:pt x="43" y="82"/>
                    <a:pt x="35" y="80"/>
                    <a:pt x="28" y="77"/>
                  </a:cubicBezTo>
                  <a:cubicBezTo>
                    <a:pt x="4" y="65"/>
                    <a:pt x="0" y="25"/>
                    <a:pt x="23" y="9"/>
                  </a:cubicBezTo>
                  <a:cubicBezTo>
                    <a:pt x="29" y="5"/>
                    <a:pt x="37" y="2"/>
                    <a:pt x="43" y="1"/>
                  </a:cubicBezTo>
                  <a:cubicBezTo>
                    <a:pt x="54" y="0"/>
                    <a:pt x="65" y="0"/>
                    <a:pt x="76" y="3"/>
                  </a:cubicBezTo>
                  <a:cubicBezTo>
                    <a:pt x="82" y="4"/>
                    <a:pt x="87" y="7"/>
                    <a:pt x="91" y="10"/>
                  </a:cubicBezTo>
                  <a:cubicBezTo>
                    <a:pt x="96" y="15"/>
                    <a:pt x="96" y="25"/>
                    <a:pt x="91" y="30"/>
                  </a:cubicBezTo>
                  <a:cubicBezTo>
                    <a:pt x="91" y="30"/>
                    <a:pt x="91" y="30"/>
                    <a:pt x="91" y="30"/>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68"/>
            <p:cNvSpPr>
              <a:spLocks/>
            </p:cNvSpPr>
            <p:nvPr/>
          </p:nvSpPr>
          <p:spPr bwMode="auto">
            <a:xfrm>
              <a:off x="8004175" y="2989263"/>
              <a:ext cx="225425" cy="298450"/>
            </a:xfrm>
            <a:custGeom>
              <a:avLst/>
              <a:gdLst>
                <a:gd name="T0" fmla="*/ 70 w 115"/>
                <a:gd name="T1" fmla="*/ 90 h 152"/>
                <a:gd name="T2" fmla="*/ 70 w 115"/>
                <a:gd name="T3" fmla="*/ 129 h 152"/>
                <a:gd name="T4" fmla="*/ 52 w 115"/>
                <a:gd name="T5" fmla="*/ 146 h 152"/>
                <a:gd name="T6" fmla="*/ 40 w 115"/>
                <a:gd name="T7" fmla="*/ 130 h 152"/>
                <a:gd name="T8" fmla="*/ 40 w 115"/>
                <a:gd name="T9" fmla="*/ 41 h 152"/>
                <a:gd name="T10" fmla="*/ 35 w 115"/>
                <a:gd name="T11" fmla="*/ 41 h 152"/>
                <a:gd name="T12" fmla="*/ 21 w 115"/>
                <a:gd name="T13" fmla="*/ 42 h 152"/>
                <a:gd name="T14" fmla="*/ 0 w 115"/>
                <a:gd name="T15" fmla="*/ 28 h 152"/>
                <a:gd name="T16" fmla="*/ 53 w 115"/>
                <a:gd name="T17" fmla="*/ 10 h 152"/>
                <a:gd name="T18" fmla="*/ 75 w 115"/>
                <a:gd name="T19" fmla="*/ 8 h 152"/>
                <a:gd name="T20" fmla="*/ 97 w 115"/>
                <a:gd name="T21" fmla="*/ 10 h 152"/>
                <a:gd name="T22" fmla="*/ 95 w 115"/>
                <a:gd name="T23" fmla="*/ 40 h 152"/>
                <a:gd name="T24" fmla="*/ 81 w 115"/>
                <a:gd name="T25" fmla="*/ 40 h 152"/>
                <a:gd name="T26" fmla="*/ 71 w 115"/>
                <a:gd name="T27" fmla="*/ 40 h 152"/>
                <a:gd name="T28" fmla="*/ 70 w 115"/>
                <a:gd name="T29" fmla="*/ 7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52">
                  <a:moveTo>
                    <a:pt x="70" y="90"/>
                  </a:moveTo>
                  <a:cubicBezTo>
                    <a:pt x="70" y="129"/>
                    <a:pt x="70" y="129"/>
                    <a:pt x="70" y="129"/>
                  </a:cubicBezTo>
                  <a:cubicBezTo>
                    <a:pt x="70" y="152"/>
                    <a:pt x="52" y="146"/>
                    <a:pt x="52" y="146"/>
                  </a:cubicBezTo>
                  <a:cubicBezTo>
                    <a:pt x="39" y="145"/>
                    <a:pt x="40" y="130"/>
                    <a:pt x="40" y="130"/>
                  </a:cubicBezTo>
                  <a:cubicBezTo>
                    <a:pt x="42" y="111"/>
                    <a:pt x="40" y="41"/>
                    <a:pt x="40" y="41"/>
                  </a:cubicBezTo>
                  <a:cubicBezTo>
                    <a:pt x="35" y="41"/>
                    <a:pt x="35" y="41"/>
                    <a:pt x="35" y="41"/>
                  </a:cubicBezTo>
                  <a:cubicBezTo>
                    <a:pt x="21" y="42"/>
                    <a:pt x="21" y="42"/>
                    <a:pt x="21" y="42"/>
                  </a:cubicBezTo>
                  <a:cubicBezTo>
                    <a:pt x="12" y="42"/>
                    <a:pt x="0" y="40"/>
                    <a:pt x="0" y="28"/>
                  </a:cubicBezTo>
                  <a:cubicBezTo>
                    <a:pt x="0" y="0"/>
                    <a:pt x="37" y="9"/>
                    <a:pt x="53" y="10"/>
                  </a:cubicBezTo>
                  <a:cubicBezTo>
                    <a:pt x="60" y="9"/>
                    <a:pt x="68" y="9"/>
                    <a:pt x="75" y="8"/>
                  </a:cubicBezTo>
                  <a:cubicBezTo>
                    <a:pt x="81" y="8"/>
                    <a:pt x="89" y="9"/>
                    <a:pt x="97" y="10"/>
                  </a:cubicBezTo>
                  <a:cubicBezTo>
                    <a:pt x="112" y="11"/>
                    <a:pt x="115" y="42"/>
                    <a:pt x="95" y="40"/>
                  </a:cubicBezTo>
                  <a:cubicBezTo>
                    <a:pt x="95" y="40"/>
                    <a:pt x="88" y="40"/>
                    <a:pt x="81" y="40"/>
                  </a:cubicBezTo>
                  <a:cubicBezTo>
                    <a:pt x="71" y="40"/>
                    <a:pt x="71" y="40"/>
                    <a:pt x="71" y="40"/>
                  </a:cubicBezTo>
                  <a:cubicBezTo>
                    <a:pt x="70" y="78"/>
                    <a:pt x="70" y="78"/>
                    <a:pt x="70" y="7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69"/>
            <p:cNvSpPr>
              <a:spLocks/>
            </p:cNvSpPr>
            <p:nvPr/>
          </p:nvSpPr>
          <p:spPr bwMode="auto">
            <a:xfrm>
              <a:off x="7745413" y="3071813"/>
              <a:ext cx="66675" cy="30163"/>
            </a:xfrm>
            <a:custGeom>
              <a:avLst/>
              <a:gdLst>
                <a:gd name="T0" fmla="*/ 0 w 34"/>
                <a:gd name="T1" fmla="*/ 0 h 15"/>
                <a:gd name="T2" fmla="*/ 2 w 34"/>
                <a:gd name="T3" fmla="*/ 8 h 15"/>
                <a:gd name="T4" fmla="*/ 26 w 34"/>
                <a:gd name="T5" fmla="*/ 15 h 15"/>
                <a:gd name="T6" fmla="*/ 34 w 34"/>
                <a:gd name="T7" fmla="*/ 13 h 15"/>
              </a:gdLst>
              <a:ahLst/>
              <a:cxnLst>
                <a:cxn ang="0">
                  <a:pos x="T0" y="T1"/>
                </a:cxn>
                <a:cxn ang="0">
                  <a:pos x="T2" y="T3"/>
                </a:cxn>
                <a:cxn ang="0">
                  <a:pos x="T4" y="T5"/>
                </a:cxn>
                <a:cxn ang="0">
                  <a:pos x="T6" y="T7"/>
                </a:cxn>
              </a:cxnLst>
              <a:rect l="0" t="0" r="r" b="b"/>
              <a:pathLst>
                <a:path w="34" h="15">
                  <a:moveTo>
                    <a:pt x="0" y="0"/>
                  </a:moveTo>
                  <a:cubicBezTo>
                    <a:pt x="0" y="3"/>
                    <a:pt x="0" y="6"/>
                    <a:pt x="2" y="8"/>
                  </a:cubicBezTo>
                  <a:cubicBezTo>
                    <a:pt x="7" y="15"/>
                    <a:pt x="19" y="15"/>
                    <a:pt x="26" y="15"/>
                  </a:cubicBezTo>
                  <a:cubicBezTo>
                    <a:pt x="34" y="13"/>
                    <a:pt x="34" y="13"/>
                    <a:pt x="34" y="13"/>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70"/>
            <p:cNvSpPr>
              <a:spLocks/>
            </p:cNvSpPr>
            <p:nvPr/>
          </p:nvSpPr>
          <p:spPr bwMode="auto">
            <a:xfrm>
              <a:off x="7815263" y="2614613"/>
              <a:ext cx="233362" cy="430213"/>
            </a:xfrm>
            <a:custGeom>
              <a:avLst/>
              <a:gdLst>
                <a:gd name="T0" fmla="*/ 2 w 119"/>
                <a:gd name="T1" fmla="*/ 219 h 219"/>
                <a:gd name="T2" fmla="*/ 1 w 119"/>
                <a:gd name="T3" fmla="*/ 209 h 219"/>
                <a:gd name="T4" fmla="*/ 7 w 119"/>
                <a:gd name="T5" fmla="*/ 143 h 219"/>
                <a:gd name="T6" fmla="*/ 60 w 119"/>
                <a:gd name="T7" fmla="*/ 120 h 219"/>
                <a:gd name="T8" fmla="*/ 89 w 119"/>
                <a:gd name="T9" fmla="*/ 81 h 219"/>
                <a:gd name="T10" fmla="*/ 105 w 119"/>
                <a:gd name="T11" fmla="*/ 32 h 219"/>
                <a:gd name="T12" fmla="*/ 109 w 119"/>
                <a:gd name="T13" fmla="*/ 12 h 219"/>
                <a:gd name="T14" fmla="*/ 115 w 119"/>
                <a:gd name="T15" fmla="*/ 4 h 219"/>
                <a:gd name="T16" fmla="*/ 119 w 119"/>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219">
                  <a:moveTo>
                    <a:pt x="2" y="219"/>
                  </a:moveTo>
                  <a:cubicBezTo>
                    <a:pt x="1" y="209"/>
                    <a:pt x="1" y="209"/>
                    <a:pt x="1" y="209"/>
                  </a:cubicBezTo>
                  <a:cubicBezTo>
                    <a:pt x="0" y="180"/>
                    <a:pt x="7" y="143"/>
                    <a:pt x="7" y="143"/>
                  </a:cubicBezTo>
                  <a:cubicBezTo>
                    <a:pt x="27" y="141"/>
                    <a:pt x="45" y="133"/>
                    <a:pt x="60" y="120"/>
                  </a:cubicBezTo>
                  <a:cubicBezTo>
                    <a:pt x="73" y="109"/>
                    <a:pt x="82" y="96"/>
                    <a:pt x="89" y="81"/>
                  </a:cubicBezTo>
                  <a:cubicBezTo>
                    <a:pt x="96" y="66"/>
                    <a:pt x="101" y="49"/>
                    <a:pt x="105" y="32"/>
                  </a:cubicBezTo>
                  <a:cubicBezTo>
                    <a:pt x="109" y="12"/>
                    <a:pt x="109" y="12"/>
                    <a:pt x="109" y="12"/>
                  </a:cubicBezTo>
                  <a:cubicBezTo>
                    <a:pt x="112" y="10"/>
                    <a:pt x="114" y="7"/>
                    <a:pt x="115" y="4"/>
                  </a:cubicBezTo>
                  <a:cubicBezTo>
                    <a:pt x="119" y="0"/>
                    <a:pt x="119" y="0"/>
                    <a:pt x="11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71"/>
            <p:cNvSpPr>
              <a:spLocks/>
            </p:cNvSpPr>
            <p:nvPr/>
          </p:nvSpPr>
          <p:spPr bwMode="auto">
            <a:xfrm>
              <a:off x="7683500" y="2540000"/>
              <a:ext cx="314325" cy="20638"/>
            </a:xfrm>
            <a:custGeom>
              <a:avLst/>
              <a:gdLst>
                <a:gd name="T0" fmla="*/ 0 w 160"/>
                <a:gd name="T1" fmla="*/ 1 h 10"/>
                <a:gd name="T2" fmla="*/ 58 w 160"/>
                <a:gd name="T3" fmla="*/ 0 h 10"/>
                <a:gd name="T4" fmla="*/ 140 w 160"/>
                <a:gd name="T5" fmla="*/ 5 h 10"/>
                <a:gd name="T6" fmla="*/ 160 w 160"/>
                <a:gd name="T7" fmla="*/ 10 h 10"/>
              </a:gdLst>
              <a:ahLst/>
              <a:cxnLst>
                <a:cxn ang="0">
                  <a:pos x="T0" y="T1"/>
                </a:cxn>
                <a:cxn ang="0">
                  <a:pos x="T2" y="T3"/>
                </a:cxn>
                <a:cxn ang="0">
                  <a:pos x="T4" y="T5"/>
                </a:cxn>
                <a:cxn ang="0">
                  <a:pos x="T6" y="T7"/>
                </a:cxn>
              </a:cxnLst>
              <a:rect l="0" t="0" r="r" b="b"/>
              <a:pathLst>
                <a:path w="160" h="10">
                  <a:moveTo>
                    <a:pt x="0" y="1"/>
                  </a:moveTo>
                  <a:cubicBezTo>
                    <a:pt x="19" y="0"/>
                    <a:pt x="39" y="0"/>
                    <a:pt x="58" y="0"/>
                  </a:cubicBezTo>
                  <a:cubicBezTo>
                    <a:pt x="85" y="0"/>
                    <a:pt x="113" y="0"/>
                    <a:pt x="140" y="5"/>
                  </a:cubicBezTo>
                  <a:cubicBezTo>
                    <a:pt x="140" y="5"/>
                    <a:pt x="150" y="7"/>
                    <a:pt x="160" y="1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72"/>
            <p:cNvSpPr>
              <a:spLocks/>
            </p:cNvSpPr>
            <p:nvPr/>
          </p:nvSpPr>
          <p:spPr bwMode="auto">
            <a:xfrm>
              <a:off x="7505700" y="2544763"/>
              <a:ext cx="260350" cy="465138"/>
            </a:xfrm>
            <a:custGeom>
              <a:avLst/>
              <a:gdLst>
                <a:gd name="T0" fmla="*/ 133 w 133"/>
                <a:gd name="T1" fmla="*/ 237 h 237"/>
                <a:gd name="T2" fmla="*/ 133 w 133"/>
                <a:gd name="T3" fmla="*/ 228 h 237"/>
                <a:gd name="T4" fmla="*/ 128 w 133"/>
                <a:gd name="T5" fmla="*/ 191 h 237"/>
                <a:gd name="T6" fmla="*/ 127 w 133"/>
                <a:gd name="T7" fmla="*/ 180 h 237"/>
                <a:gd name="T8" fmla="*/ 11 w 133"/>
                <a:gd name="T9" fmla="*/ 62 h 237"/>
                <a:gd name="T10" fmla="*/ 10 w 133"/>
                <a:gd name="T11" fmla="*/ 50 h 237"/>
                <a:gd name="T12" fmla="*/ 0 w 133"/>
                <a:gd name="T13" fmla="*/ 38 h 237"/>
                <a:gd name="T14" fmla="*/ 43 w 133"/>
                <a:gd name="T15" fmla="*/ 6 h 237"/>
                <a:gd name="T16" fmla="*/ 74 w 133"/>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237">
                  <a:moveTo>
                    <a:pt x="133" y="237"/>
                  </a:moveTo>
                  <a:cubicBezTo>
                    <a:pt x="133" y="234"/>
                    <a:pt x="133" y="231"/>
                    <a:pt x="133" y="228"/>
                  </a:cubicBezTo>
                  <a:cubicBezTo>
                    <a:pt x="133" y="212"/>
                    <a:pt x="130" y="207"/>
                    <a:pt x="128" y="191"/>
                  </a:cubicBezTo>
                  <a:cubicBezTo>
                    <a:pt x="128" y="188"/>
                    <a:pt x="127" y="184"/>
                    <a:pt x="127" y="180"/>
                  </a:cubicBezTo>
                  <a:cubicBezTo>
                    <a:pt x="57" y="168"/>
                    <a:pt x="19" y="121"/>
                    <a:pt x="11" y="62"/>
                  </a:cubicBezTo>
                  <a:cubicBezTo>
                    <a:pt x="10" y="50"/>
                    <a:pt x="10" y="50"/>
                    <a:pt x="10" y="50"/>
                  </a:cubicBezTo>
                  <a:cubicBezTo>
                    <a:pt x="0" y="44"/>
                    <a:pt x="0" y="38"/>
                    <a:pt x="0" y="38"/>
                  </a:cubicBezTo>
                  <a:cubicBezTo>
                    <a:pt x="1" y="14"/>
                    <a:pt x="43" y="6"/>
                    <a:pt x="43" y="6"/>
                  </a:cubicBezTo>
                  <a:cubicBezTo>
                    <a:pt x="53" y="3"/>
                    <a:pt x="64" y="2"/>
                    <a:pt x="7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73"/>
            <p:cNvSpPr>
              <a:spLocks/>
            </p:cNvSpPr>
            <p:nvPr/>
          </p:nvSpPr>
          <p:spPr bwMode="auto">
            <a:xfrm>
              <a:off x="7551738" y="2613025"/>
              <a:ext cx="436562" cy="49213"/>
            </a:xfrm>
            <a:custGeom>
              <a:avLst/>
              <a:gdLst>
                <a:gd name="T0" fmla="*/ 0 w 222"/>
                <a:gd name="T1" fmla="*/ 3 h 25"/>
                <a:gd name="T2" fmla="*/ 222 w 222"/>
                <a:gd name="T3" fmla="*/ 0 h 25"/>
              </a:gdLst>
              <a:ahLst/>
              <a:cxnLst>
                <a:cxn ang="0">
                  <a:pos x="T0" y="T1"/>
                </a:cxn>
                <a:cxn ang="0">
                  <a:pos x="T2" y="T3"/>
                </a:cxn>
              </a:cxnLst>
              <a:rect l="0" t="0" r="r" b="b"/>
              <a:pathLst>
                <a:path w="222" h="25">
                  <a:moveTo>
                    <a:pt x="0" y="3"/>
                  </a:moveTo>
                  <a:cubicBezTo>
                    <a:pt x="0" y="3"/>
                    <a:pt x="141" y="25"/>
                    <a:pt x="22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74"/>
            <p:cNvSpPr>
              <a:spLocks/>
            </p:cNvSpPr>
            <p:nvPr/>
          </p:nvSpPr>
          <p:spPr bwMode="auto">
            <a:xfrm>
              <a:off x="7962900" y="2636838"/>
              <a:ext cx="155575" cy="211138"/>
            </a:xfrm>
            <a:custGeom>
              <a:avLst/>
              <a:gdLst>
                <a:gd name="T0" fmla="*/ 34 w 79"/>
                <a:gd name="T1" fmla="*/ 2 h 108"/>
                <a:gd name="T2" fmla="*/ 71 w 79"/>
                <a:gd name="T3" fmla="*/ 20 h 108"/>
                <a:gd name="T4" fmla="*/ 61 w 79"/>
                <a:gd name="T5" fmla="*/ 60 h 108"/>
                <a:gd name="T6" fmla="*/ 35 w 79"/>
                <a:gd name="T7" fmla="*/ 77 h 108"/>
                <a:gd name="T8" fmla="*/ 23 w 79"/>
                <a:gd name="T9" fmla="*/ 82 h 108"/>
                <a:gd name="T10" fmla="*/ 19 w 79"/>
                <a:gd name="T11" fmla="*/ 94 h 108"/>
                <a:gd name="T12" fmla="*/ 18 w 79"/>
                <a:gd name="T13" fmla="*/ 102 h 108"/>
                <a:gd name="T14" fmla="*/ 3 w 79"/>
                <a:gd name="T15" fmla="*/ 101 h 108"/>
                <a:gd name="T16" fmla="*/ 0 w 79"/>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8">
                  <a:moveTo>
                    <a:pt x="34" y="2"/>
                  </a:moveTo>
                  <a:cubicBezTo>
                    <a:pt x="50" y="0"/>
                    <a:pt x="65" y="9"/>
                    <a:pt x="71" y="20"/>
                  </a:cubicBezTo>
                  <a:cubicBezTo>
                    <a:pt x="79" y="34"/>
                    <a:pt x="73" y="49"/>
                    <a:pt x="61" y="60"/>
                  </a:cubicBezTo>
                  <a:cubicBezTo>
                    <a:pt x="54" y="67"/>
                    <a:pt x="44" y="72"/>
                    <a:pt x="35" y="77"/>
                  </a:cubicBezTo>
                  <a:cubicBezTo>
                    <a:pt x="31" y="79"/>
                    <a:pt x="27" y="81"/>
                    <a:pt x="23" y="82"/>
                  </a:cubicBezTo>
                  <a:cubicBezTo>
                    <a:pt x="23" y="82"/>
                    <a:pt x="14" y="87"/>
                    <a:pt x="19" y="94"/>
                  </a:cubicBezTo>
                  <a:cubicBezTo>
                    <a:pt x="19" y="94"/>
                    <a:pt x="23" y="99"/>
                    <a:pt x="18" y="102"/>
                  </a:cubicBezTo>
                  <a:cubicBezTo>
                    <a:pt x="18" y="102"/>
                    <a:pt x="10" y="108"/>
                    <a:pt x="3" y="101"/>
                  </a:cubicBezTo>
                  <a:cubicBezTo>
                    <a:pt x="0" y="96"/>
                    <a:pt x="0" y="96"/>
                    <a:pt x="0" y="96"/>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75"/>
            <p:cNvSpPr>
              <a:spLocks/>
            </p:cNvSpPr>
            <p:nvPr/>
          </p:nvSpPr>
          <p:spPr bwMode="auto">
            <a:xfrm>
              <a:off x="7994650" y="2670175"/>
              <a:ext cx="98425" cy="93663"/>
            </a:xfrm>
            <a:custGeom>
              <a:avLst/>
              <a:gdLst>
                <a:gd name="T0" fmla="*/ 15 w 50"/>
                <a:gd name="T1" fmla="*/ 0 h 48"/>
                <a:gd name="T2" fmla="*/ 36 w 50"/>
                <a:gd name="T3" fmla="*/ 9 h 48"/>
                <a:gd name="T4" fmla="*/ 0 w 50"/>
                <a:gd name="T5" fmla="*/ 48 h 48"/>
              </a:gdLst>
              <a:ahLst/>
              <a:cxnLst>
                <a:cxn ang="0">
                  <a:pos x="T0" y="T1"/>
                </a:cxn>
                <a:cxn ang="0">
                  <a:pos x="T2" y="T3"/>
                </a:cxn>
                <a:cxn ang="0">
                  <a:pos x="T4" y="T5"/>
                </a:cxn>
              </a:cxnLst>
              <a:rect l="0" t="0" r="r" b="b"/>
              <a:pathLst>
                <a:path w="50" h="48">
                  <a:moveTo>
                    <a:pt x="15" y="0"/>
                  </a:moveTo>
                  <a:cubicBezTo>
                    <a:pt x="22" y="1"/>
                    <a:pt x="32" y="3"/>
                    <a:pt x="36" y="9"/>
                  </a:cubicBezTo>
                  <a:cubicBezTo>
                    <a:pt x="50" y="27"/>
                    <a:pt x="12" y="41"/>
                    <a:pt x="0" y="4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76"/>
            <p:cNvSpPr>
              <a:spLocks/>
            </p:cNvSpPr>
            <p:nvPr/>
          </p:nvSpPr>
          <p:spPr bwMode="auto">
            <a:xfrm>
              <a:off x="7432675" y="2636838"/>
              <a:ext cx="158750" cy="211138"/>
            </a:xfrm>
            <a:custGeom>
              <a:avLst/>
              <a:gdLst>
                <a:gd name="T0" fmla="*/ 45 w 81"/>
                <a:gd name="T1" fmla="*/ 2 h 108"/>
                <a:gd name="T2" fmla="*/ 8 w 81"/>
                <a:gd name="T3" fmla="*/ 20 h 108"/>
                <a:gd name="T4" fmla="*/ 19 w 81"/>
                <a:gd name="T5" fmla="*/ 60 h 108"/>
                <a:gd name="T6" fmla="*/ 44 w 81"/>
                <a:gd name="T7" fmla="*/ 77 h 108"/>
                <a:gd name="T8" fmla="*/ 56 w 81"/>
                <a:gd name="T9" fmla="*/ 82 h 108"/>
                <a:gd name="T10" fmla="*/ 60 w 81"/>
                <a:gd name="T11" fmla="*/ 94 h 108"/>
                <a:gd name="T12" fmla="*/ 61 w 81"/>
                <a:gd name="T13" fmla="*/ 102 h 108"/>
                <a:gd name="T14" fmla="*/ 76 w 81"/>
                <a:gd name="T15" fmla="*/ 101 h 108"/>
                <a:gd name="T16" fmla="*/ 79 w 81"/>
                <a:gd name="T17" fmla="*/ 96 h 108"/>
                <a:gd name="T18" fmla="*/ 81 w 81"/>
                <a:gd name="T19" fmla="*/ 9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8">
                  <a:moveTo>
                    <a:pt x="45" y="2"/>
                  </a:moveTo>
                  <a:cubicBezTo>
                    <a:pt x="29" y="0"/>
                    <a:pt x="14" y="9"/>
                    <a:pt x="8" y="20"/>
                  </a:cubicBezTo>
                  <a:cubicBezTo>
                    <a:pt x="0" y="34"/>
                    <a:pt x="6" y="49"/>
                    <a:pt x="19" y="60"/>
                  </a:cubicBezTo>
                  <a:cubicBezTo>
                    <a:pt x="26" y="67"/>
                    <a:pt x="35" y="72"/>
                    <a:pt x="44" y="77"/>
                  </a:cubicBezTo>
                  <a:cubicBezTo>
                    <a:pt x="48" y="79"/>
                    <a:pt x="52" y="81"/>
                    <a:pt x="56" y="82"/>
                  </a:cubicBezTo>
                  <a:cubicBezTo>
                    <a:pt x="56" y="82"/>
                    <a:pt x="65" y="87"/>
                    <a:pt x="60" y="94"/>
                  </a:cubicBezTo>
                  <a:cubicBezTo>
                    <a:pt x="60" y="94"/>
                    <a:pt x="56" y="99"/>
                    <a:pt x="61" y="102"/>
                  </a:cubicBezTo>
                  <a:cubicBezTo>
                    <a:pt x="61" y="102"/>
                    <a:pt x="69" y="108"/>
                    <a:pt x="76" y="101"/>
                  </a:cubicBezTo>
                  <a:cubicBezTo>
                    <a:pt x="79" y="96"/>
                    <a:pt x="79" y="96"/>
                    <a:pt x="79" y="96"/>
                  </a:cubicBezTo>
                  <a:cubicBezTo>
                    <a:pt x="81" y="91"/>
                    <a:pt x="81" y="91"/>
                    <a:pt x="81" y="9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77"/>
            <p:cNvSpPr>
              <a:spLocks/>
            </p:cNvSpPr>
            <p:nvPr/>
          </p:nvSpPr>
          <p:spPr bwMode="auto">
            <a:xfrm>
              <a:off x="7458075" y="2670175"/>
              <a:ext cx="98425" cy="93663"/>
            </a:xfrm>
            <a:custGeom>
              <a:avLst/>
              <a:gdLst>
                <a:gd name="T0" fmla="*/ 35 w 50"/>
                <a:gd name="T1" fmla="*/ 0 h 48"/>
                <a:gd name="T2" fmla="*/ 14 w 50"/>
                <a:gd name="T3" fmla="*/ 9 h 48"/>
                <a:gd name="T4" fmla="*/ 50 w 50"/>
                <a:gd name="T5" fmla="*/ 48 h 48"/>
              </a:gdLst>
              <a:ahLst/>
              <a:cxnLst>
                <a:cxn ang="0">
                  <a:pos x="T0" y="T1"/>
                </a:cxn>
                <a:cxn ang="0">
                  <a:pos x="T2" y="T3"/>
                </a:cxn>
                <a:cxn ang="0">
                  <a:pos x="T4" y="T5"/>
                </a:cxn>
              </a:cxnLst>
              <a:rect l="0" t="0" r="r" b="b"/>
              <a:pathLst>
                <a:path w="50" h="48">
                  <a:moveTo>
                    <a:pt x="35" y="0"/>
                  </a:moveTo>
                  <a:cubicBezTo>
                    <a:pt x="28" y="1"/>
                    <a:pt x="18" y="3"/>
                    <a:pt x="14" y="9"/>
                  </a:cubicBezTo>
                  <a:cubicBezTo>
                    <a:pt x="0" y="27"/>
                    <a:pt x="38" y="41"/>
                    <a:pt x="50" y="4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78"/>
            <p:cNvSpPr>
              <a:spLocks/>
            </p:cNvSpPr>
            <p:nvPr/>
          </p:nvSpPr>
          <p:spPr bwMode="auto">
            <a:xfrm>
              <a:off x="7948613" y="3067050"/>
              <a:ext cx="39687" cy="84138"/>
            </a:xfrm>
            <a:custGeom>
              <a:avLst/>
              <a:gdLst>
                <a:gd name="T0" fmla="*/ 19 w 20"/>
                <a:gd name="T1" fmla="*/ 43 h 43"/>
                <a:gd name="T2" fmla="*/ 18 w 20"/>
                <a:gd name="T3" fmla="*/ 33 h 43"/>
                <a:gd name="T4" fmla="*/ 0 w 20"/>
                <a:gd name="T5" fmla="*/ 0 h 43"/>
              </a:gdLst>
              <a:ahLst/>
              <a:cxnLst>
                <a:cxn ang="0">
                  <a:pos x="T0" y="T1"/>
                </a:cxn>
                <a:cxn ang="0">
                  <a:pos x="T2" y="T3"/>
                </a:cxn>
                <a:cxn ang="0">
                  <a:pos x="T4" y="T5"/>
                </a:cxn>
              </a:cxnLst>
              <a:rect l="0" t="0" r="r" b="b"/>
              <a:pathLst>
                <a:path w="20" h="43">
                  <a:moveTo>
                    <a:pt x="19" y="43"/>
                  </a:moveTo>
                  <a:cubicBezTo>
                    <a:pt x="20" y="40"/>
                    <a:pt x="20" y="37"/>
                    <a:pt x="18" y="33"/>
                  </a:cubicBezTo>
                  <a:cubicBezTo>
                    <a:pt x="13" y="22"/>
                    <a:pt x="6" y="11"/>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79"/>
            <p:cNvSpPr>
              <a:spLocks/>
            </p:cNvSpPr>
            <p:nvPr/>
          </p:nvSpPr>
          <p:spPr bwMode="auto">
            <a:xfrm>
              <a:off x="7786688" y="3170238"/>
              <a:ext cx="104775" cy="0"/>
            </a:xfrm>
            <a:custGeom>
              <a:avLst/>
              <a:gdLst>
                <a:gd name="T0" fmla="*/ 0 w 54"/>
                <a:gd name="T1" fmla="*/ 54 w 54"/>
              </a:gdLst>
              <a:ahLst/>
              <a:cxnLst>
                <a:cxn ang="0">
                  <a:pos x="T0" y="0"/>
                </a:cxn>
                <a:cxn ang="0">
                  <a:pos x="T1" y="0"/>
                </a:cxn>
              </a:cxnLst>
              <a:rect l="0" t="0" r="r" b="b"/>
              <a:pathLst>
                <a:path w="54">
                  <a:moveTo>
                    <a:pt x="0" y="0"/>
                  </a:moveTo>
                  <a:cubicBezTo>
                    <a:pt x="16" y="0"/>
                    <a:pt x="37" y="0"/>
                    <a:pt x="5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80"/>
            <p:cNvSpPr>
              <a:spLocks/>
            </p:cNvSpPr>
            <p:nvPr/>
          </p:nvSpPr>
          <p:spPr bwMode="auto">
            <a:xfrm>
              <a:off x="7988300" y="3144838"/>
              <a:ext cx="1587" cy="12700"/>
            </a:xfrm>
            <a:custGeom>
              <a:avLst/>
              <a:gdLst>
                <a:gd name="T0" fmla="*/ 1 w 1"/>
                <a:gd name="T1" fmla="*/ 6 h 6"/>
                <a:gd name="T2" fmla="*/ 0 w 1"/>
                <a:gd name="T3" fmla="*/ 0 h 6"/>
              </a:gdLst>
              <a:ahLst/>
              <a:cxnLst>
                <a:cxn ang="0">
                  <a:pos x="T0" y="T1"/>
                </a:cxn>
                <a:cxn ang="0">
                  <a:pos x="T2" y="T3"/>
                </a:cxn>
              </a:cxnLst>
              <a:rect l="0" t="0" r="r" b="b"/>
              <a:pathLst>
                <a:path w="1" h="6">
                  <a:moveTo>
                    <a:pt x="1" y="6"/>
                  </a:moveTo>
                  <a:cubicBezTo>
                    <a:pt x="1" y="4"/>
                    <a:pt x="0" y="2"/>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Line 81"/>
            <p:cNvSpPr>
              <a:spLocks noChangeShapeType="1"/>
            </p:cNvSpPr>
            <p:nvPr/>
          </p:nvSpPr>
          <p:spPr bwMode="auto">
            <a:xfrm>
              <a:off x="7786688" y="3270250"/>
              <a:ext cx="52387"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82"/>
            <p:cNvSpPr>
              <a:spLocks/>
            </p:cNvSpPr>
            <p:nvPr/>
          </p:nvSpPr>
          <p:spPr bwMode="auto">
            <a:xfrm>
              <a:off x="8018463" y="2846388"/>
              <a:ext cx="74612" cy="88900"/>
            </a:xfrm>
            <a:custGeom>
              <a:avLst/>
              <a:gdLst>
                <a:gd name="T0" fmla="*/ 9 w 38"/>
                <a:gd name="T1" fmla="*/ 0 h 45"/>
                <a:gd name="T2" fmla="*/ 38 w 38"/>
                <a:gd name="T3" fmla="*/ 35 h 45"/>
                <a:gd name="T4" fmla="*/ 28 w 38"/>
                <a:gd name="T5" fmla="*/ 45 h 45"/>
                <a:gd name="T6" fmla="*/ 0 w 38"/>
                <a:gd name="T7" fmla="*/ 12 h 45"/>
                <a:gd name="T8" fmla="*/ 9 w 38"/>
                <a:gd name="T9" fmla="*/ 0 h 45"/>
              </a:gdLst>
              <a:ahLst/>
              <a:cxnLst>
                <a:cxn ang="0">
                  <a:pos x="T0" y="T1"/>
                </a:cxn>
                <a:cxn ang="0">
                  <a:pos x="T2" y="T3"/>
                </a:cxn>
                <a:cxn ang="0">
                  <a:pos x="T4" y="T5"/>
                </a:cxn>
                <a:cxn ang="0">
                  <a:pos x="T6" y="T7"/>
                </a:cxn>
                <a:cxn ang="0">
                  <a:pos x="T8" y="T9"/>
                </a:cxn>
              </a:cxnLst>
              <a:rect l="0" t="0" r="r" b="b"/>
              <a:pathLst>
                <a:path w="38" h="45">
                  <a:moveTo>
                    <a:pt x="9" y="0"/>
                  </a:moveTo>
                  <a:cubicBezTo>
                    <a:pt x="9" y="0"/>
                    <a:pt x="30" y="13"/>
                    <a:pt x="38" y="35"/>
                  </a:cubicBezTo>
                  <a:cubicBezTo>
                    <a:pt x="28" y="45"/>
                    <a:pt x="28" y="45"/>
                    <a:pt x="28" y="45"/>
                  </a:cubicBezTo>
                  <a:cubicBezTo>
                    <a:pt x="28" y="45"/>
                    <a:pt x="10" y="18"/>
                    <a:pt x="0" y="12"/>
                  </a:cubicBezTo>
                  <a:lnTo>
                    <a:pt x="9"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83"/>
            <p:cNvSpPr>
              <a:spLocks/>
            </p:cNvSpPr>
            <p:nvPr/>
          </p:nvSpPr>
          <p:spPr bwMode="auto">
            <a:xfrm>
              <a:off x="7947025" y="2892425"/>
              <a:ext cx="47625" cy="49213"/>
            </a:xfrm>
            <a:custGeom>
              <a:avLst/>
              <a:gdLst>
                <a:gd name="T0" fmla="*/ 16 w 30"/>
                <a:gd name="T1" fmla="*/ 0 h 31"/>
                <a:gd name="T2" fmla="*/ 0 w 30"/>
                <a:gd name="T3" fmla="*/ 13 h 31"/>
                <a:gd name="T4" fmla="*/ 14 w 30"/>
                <a:gd name="T5" fmla="*/ 31 h 31"/>
                <a:gd name="T6" fmla="*/ 30 w 30"/>
                <a:gd name="T7" fmla="*/ 19 h 31"/>
                <a:gd name="T8" fmla="*/ 16 w 30"/>
                <a:gd name="T9" fmla="*/ 0 h 31"/>
              </a:gdLst>
              <a:ahLst/>
              <a:cxnLst>
                <a:cxn ang="0">
                  <a:pos x="T0" y="T1"/>
                </a:cxn>
                <a:cxn ang="0">
                  <a:pos x="T2" y="T3"/>
                </a:cxn>
                <a:cxn ang="0">
                  <a:pos x="T4" y="T5"/>
                </a:cxn>
                <a:cxn ang="0">
                  <a:pos x="T6" y="T7"/>
                </a:cxn>
                <a:cxn ang="0">
                  <a:pos x="T8" y="T9"/>
                </a:cxn>
              </a:cxnLst>
              <a:rect l="0" t="0" r="r" b="b"/>
              <a:pathLst>
                <a:path w="30" h="31">
                  <a:moveTo>
                    <a:pt x="16" y="0"/>
                  </a:moveTo>
                  <a:lnTo>
                    <a:pt x="0" y="13"/>
                  </a:lnTo>
                  <a:lnTo>
                    <a:pt x="14" y="31"/>
                  </a:lnTo>
                  <a:lnTo>
                    <a:pt x="30" y="19"/>
                  </a:lnTo>
                  <a:lnTo>
                    <a:pt x="16"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84"/>
            <p:cNvSpPr>
              <a:spLocks/>
            </p:cNvSpPr>
            <p:nvPr/>
          </p:nvSpPr>
          <p:spPr bwMode="auto">
            <a:xfrm>
              <a:off x="8101013" y="2811463"/>
              <a:ext cx="28575" cy="52388"/>
            </a:xfrm>
            <a:custGeom>
              <a:avLst/>
              <a:gdLst>
                <a:gd name="T0" fmla="*/ 3 w 15"/>
                <a:gd name="T1" fmla="*/ 1 h 27"/>
                <a:gd name="T2" fmla="*/ 0 w 15"/>
                <a:gd name="T3" fmla="*/ 25 h 27"/>
                <a:gd name="T4" fmla="*/ 10 w 15"/>
                <a:gd name="T5" fmla="*/ 27 h 27"/>
                <a:gd name="T6" fmla="*/ 13 w 15"/>
                <a:gd name="T7" fmla="*/ 0 h 27"/>
                <a:gd name="T8" fmla="*/ 3 w 15"/>
                <a:gd name="T9" fmla="*/ 1 h 27"/>
              </a:gdLst>
              <a:ahLst/>
              <a:cxnLst>
                <a:cxn ang="0">
                  <a:pos x="T0" y="T1"/>
                </a:cxn>
                <a:cxn ang="0">
                  <a:pos x="T2" y="T3"/>
                </a:cxn>
                <a:cxn ang="0">
                  <a:pos x="T4" y="T5"/>
                </a:cxn>
                <a:cxn ang="0">
                  <a:pos x="T6" y="T7"/>
                </a:cxn>
                <a:cxn ang="0">
                  <a:pos x="T8" y="T9"/>
                </a:cxn>
              </a:cxnLst>
              <a:rect l="0" t="0" r="r" b="b"/>
              <a:pathLst>
                <a:path w="15" h="27">
                  <a:moveTo>
                    <a:pt x="3" y="1"/>
                  </a:moveTo>
                  <a:cubicBezTo>
                    <a:pt x="3" y="1"/>
                    <a:pt x="3" y="18"/>
                    <a:pt x="0" y="25"/>
                  </a:cubicBezTo>
                  <a:cubicBezTo>
                    <a:pt x="10" y="27"/>
                    <a:pt x="10" y="27"/>
                    <a:pt x="10" y="27"/>
                  </a:cubicBezTo>
                  <a:cubicBezTo>
                    <a:pt x="10" y="27"/>
                    <a:pt x="15" y="19"/>
                    <a:pt x="13" y="0"/>
                  </a:cubicBezTo>
                  <a:lnTo>
                    <a:pt x="3" y="1"/>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85"/>
            <p:cNvSpPr>
              <a:spLocks/>
            </p:cNvSpPr>
            <p:nvPr/>
          </p:nvSpPr>
          <p:spPr bwMode="auto">
            <a:xfrm>
              <a:off x="7464425" y="2860675"/>
              <a:ext cx="74612" cy="90488"/>
            </a:xfrm>
            <a:custGeom>
              <a:avLst/>
              <a:gdLst>
                <a:gd name="T0" fmla="*/ 30 w 38"/>
                <a:gd name="T1" fmla="*/ 0 h 46"/>
                <a:gd name="T2" fmla="*/ 0 w 38"/>
                <a:gd name="T3" fmla="*/ 35 h 46"/>
                <a:gd name="T4" fmla="*/ 11 w 38"/>
                <a:gd name="T5" fmla="*/ 46 h 46"/>
                <a:gd name="T6" fmla="*/ 38 w 38"/>
                <a:gd name="T7" fmla="*/ 13 h 46"/>
                <a:gd name="T8" fmla="*/ 30 w 38"/>
                <a:gd name="T9" fmla="*/ 0 h 46"/>
              </a:gdLst>
              <a:ahLst/>
              <a:cxnLst>
                <a:cxn ang="0">
                  <a:pos x="T0" y="T1"/>
                </a:cxn>
                <a:cxn ang="0">
                  <a:pos x="T2" y="T3"/>
                </a:cxn>
                <a:cxn ang="0">
                  <a:pos x="T4" y="T5"/>
                </a:cxn>
                <a:cxn ang="0">
                  <a:pos x="T6" y="T7"/>
                </a:cxn>
                <a:cxn ang="0">
                  <a:pos x="T8" y="T9"/>
                </a:cxn>
              </a:cxnLst>
              <a:rect l="0" t="0" r="r" b="b"/>
              <a:pathLst>
                <a:path w="38" h="46">
                  <a:moveTo>
                    <a:pt x="30" y="0"/>
                  </a:moveTo>
                  <a:cubicBezTo>
                    <a:pt x="30" y="0"/>
                    <a:pt x="9" y="14"/>
                    <a:pt x="0" y="35"/>
                  </a:cubicBezTo>
                  <a:cubicBezTo>
                    <a:pt x="11" y="46"/>
                    <a:pt x="11" y="46"/>
                    <a:pt x="11" y="46"/>
                  </a:cubicBezTo>
                  <a:cubicBezTo>
                    <a:pt x="11" y="46"/>
                    <a:pt x="29" y="18"/>
                    <a:pt x="38" y="13"/>
                  </a:cubicBezTo>
                  <a:lnTo>
                    <a:pt x="30"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86"/>
            <p:cNvSpPr>
              <a:spLocks/>
            </p:cNvSpPr>
            <p:nvPr/>
          </p:nvSpPr>
          <p:spPr bwMode="auto">
            <a:xfrm>
              <a:off x="7573963" y="2860675"/>
              <a:ext cx="44450" cy="50800"/>
            </a:xfrm>
            <a:custGeom>
              <a:avLst/>
              <a:gdLst>
                <a:gd name="T0" fmla="*/ 13 w 28"/>
                <a:gd name="T1" fmla="*/ 0 h 32"/>
                <a:gd name="T2" fmla="*/ 28 w 28"/>
                <a:gd name="T3" fmla="*/ 13 h 32"/>
                <a:gd name="T4" fmla="*/ 16 w 28"/>
                <a:gd name="T5" fmla="*/ 32 h 32"/>
                <a:gd name="T6" fmla="*/ 0 w 28"/>
                <a:gd name="T7" fmla="*/ 20 h 32"/>
                <a:gd name="T8" fmla="*/ 13 w 28"/>
                <a:gd name="T9" fmla="*/ 0 h 32"/>
              </a:gdLst>
              <a:ahLst/>
              <a:cxnLst>
                <a:cxn ang="0">
                  <a:pos x="T0" y="T1"/>
                </a:cxn>
                <a:cxn ang="0">
                  <a:pos x="T2" y="T3"/>
                </a:cxn>
                <a:cxn ang="0">
                  <a:pos x="T4" y="T5"/>
                </a:cxn>
                <a:cxn ang="0">
                  <a:pos x="T6" y="T7"/>
                </a:cxn>
                <a:cxn ang="0">
                  <a:pos x="T8" y="T9"/>
                </a:cxn>
              </a:cxnLst>
              <a:rect l="0" t="0" r="r" b="b"/>
              <a:pathLst>
                <a:path w="28" h="32">
                  <a:moveTo>
                    <a:pt x="13" y="0"/>
                  </a:moveTo>
                  <a:lnTo>
                    <a:pt x="28" y="13"/>
                  </a:lnTo>
                  <a:lnTo>
                    <a:pt x="16" y="32"/>
                  </a:lnTo>
                  <a:lnTo>
                    <a:pt x="0" y="20"/>
                  </a:lnTo>
                  <a:lnTo>
                    <a:pt x="13"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87"/>
            <p:cNvSpPr>
              <a:spLocks/>
            </p:cNvSpPr>
            <p:nvPr/>
          </p:nvSpPr>
          <p:spPr bwMode="auto">
            <a:xfrm>
              <a:off x="7535863" y="2936875"/>
              <a:ext cx="46037" cy="50800"/>
            </a:xfrm>
            <a:custGeom>
              <a:avLst/>
              <a:gdLst>
                <a:gd name="T0" fmla="*/ 16 w 29"/>
                <a:gd name="T1" fmla="*/ 0 h 32"/>
                <a:gd name="T2" fmla="*/ 0 w 29"/>
                <a:gd name="T3" fmla="*/ 14 h 32"/>
                <a:gd name="T4" fmla="*/ 14 w 29"/>
                <a:gd name="T5" fmla="*/ 32 h 32"/>
                <a:gd name="T6" fmla="*/ 29 w 29"/>
                <a:gd name="T7" fmla="*/ 20 h 32"/>
                <a:gd name="T8" fmla="*/ 16 w 29"/>
                <a:gd name="T9" fmla="*/ 0 h 32"/>
              </a:gdLst>
              <a:ahLst/>
              <a:cxnLst>
                <a:cxn ang="0">
                  <a:pos x="T0" y="T1"/>
                </a:cxn>
                <a:cxn ang="0">
                  <a:pos x="T2" y="T3"/>
                </a:cxn>
                <a:cxn ang="0">
                  <a:pos x="T4" y="T5"/>
                </a:cxn>
                <a:cxn ang="0">
                  <a:pos x="T6" y="T7"/>
                </a:cxn>
                <a:cxn ang="0">
                  <a:pos x="T8" y="T9"/>
                </a:cxn>
              </a:cxnLst>
              <a:rect l="0" t="0" r="r" b="b"/>
              <a:pathLst>
                <a:path w="29" h="32">
                  <a:moveTo>
                    <a:pt x="16" y="0"/>
                  </a:moveTo>
                  <a:lnTo>
                    <a:pt x="0" y="14"/>
                  </a:lnTo>
                  <a:lnTo>
                    <a:pt x="14" y="32"/>
                  </a:lnTo>
                  <a:lnTo>
                    <a:pt x="29" y="20"/>
                  </a:lnTo>
                  <a:lnTo>
                    <a:pt x="16"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88"/>
            <p:cNvSpPr>
              <a:spLocks/>
            </p:cNvSpPr>
            <p:nvPr/>
          </p:nvSpPr>
          <p:spPr bwMode="auto">
            <a:xfrm>
              <a:off x="7424738" y="2811463"/>
              <a:ext cx="28575" cy="52388"/>
            </a:xfrm>
            <a:custGeom>
              <a:avLst/>
              <a:gdLst>
                <a:gd name="T0" fmla="*/ 13 w 15"/>
                <a:gd name="T1" fmla="*/ 1 h 27"/>
                <a:gd name="T2" fmla="*/ 15 w 15"/>
                <a:gd name="T3" fmla="*/ 25 h 27"/>
                <a:gd name="T4" fmla="*/ 5 w 15"/>
                <a:gd name="T5" fmla="*/ 27 h 27"/>
                <a:gd name="T6" fmla="*/ 2 w 15"/>
                <a:gd name="T7" fmla="*/ 0 h 27"/>
                <a:gd name="T8" fmla="*/ 13 w 15"/>
                <a:gd name="T9" fmla="*/ 1 h 27"/>
              </a:gdLst>
              <a:ahLst/>
              <a:cxnLst>
                <a:cxn ang="0">
                  <a:pos x="T0" y="T1"/>
                </a:cxn>
                <a:cxn ang="0">
                  <a:pos x="T2" y="T3"/>
                </a:cxn>
                <a:cxn ang="0">
                  <a:pos x="T4" y="T5"/>
                </a:cxn>
                <a:cxn ang="0">
                  <a:pos x="T6" y="T7"/>
                </a:cxn>
                <a:cxn ang="0">
                  <a:pos x="T8" y="T9"/>
                </a:cxn>
              </a:cxnLst>
              <a:rect l="0" t="0" r="r" b="b"/>
              <a:pathLst>
                <a:path w="15" h="27">
                  <a:moveTo>
                    <a:pt x="13" y="1"/>
                  </a:moveTo>
                  <a:cubicBezTo>
                    <a:pt x="13" y="1"/>
                    <a:pt x="13" y="18"/>
                    <a:pt x="15" y="25"/>
                  </a:cubicBezTo>
                  <a:cubicBezTo>
                    <a:pt x="5" y="27"/>
                    <a:pt x="5" y="27"/>
                    <a:pt x="5" y="27"/>
                  </a:cubicBezTo>
                  <a:cubicBezTo>
                    <a:pt x="5" y="27"/>
                    <a:pt x="0" y="19"/>
                    <a:pt x="2" y="0"/>
                  </a:cubicBezTo>
                  <a:lnTo>
                    <a:pt x="13" y="1"/>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89"/>
            <p:cNvSpPr>
              <a:spLocks/>
            </p:cNvSpPr>
            <p:nvPr/>
          </p:nvSpPr>
          <p:spPr bwMode="auto">
            <a:xfrm>
              <a:off x="7796213" y="2895600"/>
              <a:ext cx="38100" cy="1588"/>
            </a:xfrm>
            <a:custGeom>
              <a:avLst/>
              <a:gdLst>
                <a:gd name="T0" fmla="*/ 0 w 20"/>
                <a:gd name="T1" fmla="*/ 1 h 1"/>
                <a:gd name="T2" fmla="*/ 20 w 20"/>
                <a:gd name="T3" fmla="*/ 0 h 1"/>
              </a:gdLst>
              <a:ahLst/>
              <a:cxnLst>
                <a:cxn ang="0">
                  <a:pos x="T0" y="T1"/>
                </a:cxn>
                <a:cxn ang="0">
                  <a:pos x="T2" y="T3"/>
                </a:cxn>
              </a:cxnLst>
              <a:rect l="0" t="0" r="r" b="b"/>
              <a:pathLst>
                <a:path w="20" h="1">
                  <a:moveTo>
                    <a:pt x="0" y="1"/>
                  </a:moveTo>
                  <a:cubicBezTo>
                    <a:pt x="7" y="1"/>
                    <a:pt x="16" y="1"/>
                    <a:pt x="2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4" name="TextBox 63"/>
          <p:cNvSpPr txBox="1"/>
          <p:nvPr/>
        </p:nvSpPr>
        <p:spPr>
          <a:xfrm>
            <a:off x="238924" y="5026658"/>
            <a:ext cx="1440159"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solidFill>
                <a:effectLst/>
                <a:uLnTx/>
                <a:uFillTx/>
              </a:rPr>
              <a:t>行业</a:t>
            </a:r>
            <a:r>
              <a:rPr kumimoji="0" lang="en-US" altLang="zh-CN" sz="100" b="0" i="0" u="none" strike="noStrike" kern="0" cap="none" spc="0" normalizeH="0" baseline="0" noProof="0" dirty="0">
                <a:ln>
                  <a:noFill/>
                </a:ln>
                <a:solidFill>
                  <a:schemeClr val="bg1"/>
                </a:solidFill>
                <a:effectLst/>
                <a:uLnTx/>
                <a:uFillTx/>
              </a:rPr>
              <a:t>PPT</a:t>
            </a:r>
            <a:r>
              <a:rPr kumimoji="0" lang="zh-CN" altLang="en-US" sz="100" b="0" i="0" u="none" strike="noStrike" kern="0" cap="none" spc="0" normalizeH="0" baseline="0" noProof="0" dirty="0">
                <a:ln>
                  <a:noFill/>
                </a:ln>
                <a:solidFill>
                  <a:schemeClr val="bg1"/>
                </a:solidFill>
                <a:effectLst/>
                <a:uLnTx/>
                <a:uFillTx/>
              </a:rPr>
              <a:t>模板</a:t>
            </a:r>
            <a:r>
              <a:rPr kumimoji="0" lang="en-US" altLang="zh-CN" sz="100" b="0" i="0" u="none" strike="noStrike" kern="0" cap="none" spc="0" normalizeH="0" baseline="0" noProof="0" dirty="0">
                <a:ln>
                  <a:noFill/>
                </a:ln>
                <a:solidFill>
                  <a:schemeClr val="bg1"/>
                </a:solidFill>
                <a:effectLst/>
                <a:uLnTx/>
                <a:uFillTx/>
              </a:rPr>
              <a:t>http://www.1ppt.com/hangye/</a:t>
            </a:r>
          </a:p>
        </p:txBody>
      </p:sp>
      <p:sp>
        <p:nvSpPr>
          <p:cNvPr id="4" name="Rectangle 47">
            <a:extLst>
              <a:ext uri="{FF2B5EF4-FFF2-40B4-BE49-F238E27FC236}">
                <a16:creationId xmlns:a16="http://schemas.microsoft.com/office/drawing/2014/main" id="{3238BDC8-57DF-7019-8A3B-6C24C15879F6}"/>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3</a:t>
            </a:r>
            <a:endParaRPr lang="en-US" sz="2000" b="1" dirty="0">
              <a:cs typeface="+mn-ea"/>
              <a:sym typeface="+mn-lt"/>
            </a:endParaRPr>
          </a:p>
        </p:txBody>
      </p:sp>
    </p:spTree>
    <p:extLst>
      <p:ext uri="{BB962C8B-B14F-4D97-AF65-F5344CB8AC3E}">
        <p14:creationId xmlns:p14="http://schemas.microsoft.com/office/powerpoint/2010/main" val="38000823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p:cTn id="23" dur="3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10">
                                            <p:txEl>
                                              <p:pRg st="0" end="0"/>
                                            </p:txEl>
                                          </p:spTgt>
                                        </p:tgtEl>
                                      </p:cBhvr>
                                    </p:animEffect>
                                  </p:childTnLst>
                                </p:cTn>
                              </p:par>
                            </p:childTnLst>
                          </p:cTn>
                        </p:par>
                        <p:par>
                          <p:cTn id="26" fill="hold">
                            <p:stCondLst>
                              <p:cond delay="257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0">
                                            <p:txEl>
                                              <p:pRg st="1" end="1"/>
                                            </p:txEl>
                                          </p:spTgt>
                                        </p:tgtEl>
                                        <p:attrNameLst>
                                          <p:attrName>style.visibility</p:attrName>
                                        </p:attrNameLst>
                                      </p:cBhvr>
                                      <p:to>
                                        <p:strVal val="visible"/>
                                      </p:to>
                                    </p:set>
                                    <p:anim calcmode="lin" valueType="num">
                                      <p:cBhvr>
                                        <p:cTn id="29" dur="3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0" dur="3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1" dur="300"/>
                                        <p:tgtEl>
                                          <p:spTgt spid="10">
                                            <p:txEl>
                                              <p:pRg st="1" end="1"/>
                                            </p:txEl>
                                          </p:spTgt>
                                        </p:tgtEl>
                                      </p:cBhvr>
                                    </p:animEffect>
                                  </p:childTnLst>
                                </p:cTn>
                              </p:par>
                            </p:childTnLst>
                          </p:cTn>
                        </p:par>
                        <p:par>
                          <p:cTn id="32" fill="hold">
                            <p:stCondLst>
                              <p:cond delay="293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0">
                                            <p:txEl>
                                              <p:pRg st="2" end="2"/>
                                            </p:txEl>
                                          </p:spTgt>
                                        </p:tgtEl>
                                        <p:attrNameLst>
                                          <p:attrName>style.visibility</p:attrName>
                                        </p:attrNameLst>
                                      </p:cBhvr>
                                      <p:to>
                                        <p:strVal val="visible"/>
                                      </p:to>
                                    </p:set>
                                    <p:anim calcmode="lin" valueType="num">
                                      <p:cBhvr>
                                        <p:cTn id="35" dur="3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6" dur="3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7" dur="300"/>
                                        <p:tgtEl>
                                          <p:spTgt spid="10">
                                            <p:txEl>
                                              <p:pRg st="2" end="2"/>
                                            </p:txEl>
                                          </p:spTgt>
                                        </p:tgtEl>
                                      </p:cBhvr>
                                    </p:animEffect>
                                  </p:childTnLst>
                                </p:cTn>
                              </p:par>
                            </p:childTnLst>
                          </p:cTn>
                        </p:par>
                        <p:par>
                          <p:cTn id="38" fill="hold">
                            <p:stCondLst>
                              <p:cond delay="335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10">
                                            <p:txEl>
                                              <p:pRg st="3" end="3"/>
                                            </p:txEl>
                                          </p:spTgt>
                                        </p:tgtEl>
                                        <p:attrNameLst>
                                          <p:attrName>style.visibility</p:attrName>
                                        </p:attrNameLst>
                                      </p:cBhvr>
                                      <p:to>
                                        <p:strVal val="visible"/>
                                      </p:to>
                                    </p:set>
                                    <p:anim calcmode="lin" valueType="num">
                                      <p:cBhvr>
                                        <p:cTn id="41" dur="3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42" dur="3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43" dur="300"/>
                                        <p:tgtEl>
                                          <p:spTgt spid="10">
                                            <p:txEl>
                                              <p:pRg st="3" end="3"/>
                                            </p:txEl>
                                          </p:spTgt>
                                        </p:tgtEl>
                                      </p:cBhvr>
                                    </p:animEffect>
                                  </p:childTnLst>
                                </p:cTn>
                              </p:par>
                            </p:childTnLst>
                          </p:cTn>
                        </p:par>
                        <p:par>
                          <p:cTn id="44" fill="hold">
                            <p:stCondLst>
                              <p:cond delay="3800"/>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10">
                                            <p:txEl>
                                              <p:pRg st="4" end="4"/>
                                            </p:txEl>
                                          </p:spTgt>
                                        </p:tgtEl>
                                        <p:attrNameLst>
                                          <p:attrName>style.visibility</p:attrName>
                                        </p:attrNameLst>
                                      </p:cBhvr>
                                      <p:to>
                                        <p:strVal val="visible"/>
                                      </p:to>
                                    </p:set>
                                    <p:anim calcmode="lin" valueType="num">
                                      <p:cBhvr>
                                        <p:cTn id="47" dur="3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8" dur="3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49" dur="300"/>
                                        <p:tgtEl>
                                          <p:spTgt spid="10">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iterate type="lt">
                                    <p:tmPct val="10000"/>
                                  </p:iterate>
                                  <p:childTnLst>
                                    <p:set>
                                      <p:cBhvr>
                                        <p:cTn id="53" dur="1" fill="hold">
                                          <p:stCondLst>
                                            <p:cond delay="0"/>
                                          </p:stCondLst>
                                        </p:cTn>
                                        <p:tgtEl>
                                          <p:spTgt spid="10">
                                            <p:txEl>
                                              <p:pRg st="5" end="5"/>
                                            </p:txEl>
                                          </p:spTgt>
                                        </p:tgtEl>
                                        <p:attrNameLst>
                                          <p:attrName>style.visibility</p:attrName>
                                        </p:attrNameLst>
                                      </p:cBhvr>
                                      <p:to>
                                        <p:strVal val="visible"/>
                                      </p:to>
                                    </p:set>
                                    <p:anim calcmode="lin" valueType="num">
                                      <p:cBhvr>
                                        <p:cTn id="54" dur="3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55" dur="3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56" dur="300"/>
                                        <p:tgtEl>
                                          <p:spTgt spid="10">
                                            <p:txEl>
                                              <p:pRg st="5" end="5"/>
                                            </p:txEl>
                                          </p:spTgt>
                                        </p:tgtEl>
                                      </p:cBhvr>
                                    </p:animEffect>
                                  </p:childTnLst>
                                </p:cTn>
                              </p:par>
                            </p:childTnLst>
                          </p:cTn>
                        </p:par>
                        <p:par>
                          <p:cTn id="57" fill="hold">
                            <p:stCondLst>
                              <p:cond delay="360"/>
                            </p:stCondLst>
                            <p:childTnLst>
                              <p:par>
                                <p:cTn id="58" presetID="10"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9" grpId="0"/>
      <p:bldP spid="10" grpId="0"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2972903" y="3102050"/>
            <a:ext cx="3188747" cy="73222"/>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 y="connsiteY0-2"/>
              </a:cxn>
              <a:cxn ang="0">
                <a:pos x="connsiteX1-3" y="connsiteY1-4"/>
              </a:cxn>
            </a:cxnLst>
            <a:rect l="l" t="t" r="r" b="b"/>
            <a:pathLst>
              <a:path w="3762531" h="86371">
                <a:moveTo>
                  <a:pt x="0" y="86371"/>
                </a:moveTo>
                <a:cubicBezTo>
                  <a:pt x="1239187" y="-23557"/>
                  <a:pt x="2508354" y="-28553"/>
                  <a:pt x="3762531" y="71381"/>
                </a:cubicBezTo>
              </a:path>
            </a:pathLst>
          </a:custGeom>
          <a:noFill/>
          <a:ln w="25400" cap="rnd">
            <a:solidFill>
              <a:schemeClr val="bg1">
                <a:lumMod val="50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6" name="任意多边形 5"/>
          <p:cNvSpPr/>
          <p:nvPr/>
        </p:nvSpPr>
        <p:spPr>
          <a:xfrm rot="5400000">
            <a:off x="2972412" y="3051231"/>
            <a:ext cx="3189731" cy="73199"/>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 y="connsiteY0-2"/>
              </a:cxn>
              <a:cxn ang="0">
                <a:pos x="connsiteX1-3" y="connsiteY1-4"/>
              </a:cxn>
            </a:cxnLst>
            <a:rect l="l" t="t" r="r" b="b"/>
            <a:pathLst>
              <a:path w="3762531" h="86371">
                <a:moveTo>
                  <a:pt x="0" y="86371"/>
                </a:moveTo>
                <a:cubicBezTo>
                  <a:pt x="1239187" y="-23557"/>
                  <a:pt x="2508354" y="-28553"/>
                  <a:pt x="3762531" y="71381"/>
                </a:cubicBezTo>
              </a:path>
            </a:pathLst>
          </a:custGeom>
          <a:noFill/>
          <a:ln w="25400" cap="rnd">
            <a:solidFill>
              <a:schemeClr val="bg1">
                <a:lumMod val="50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 name="组合 17"/>
          <p:cNvGrpSpPr/>
          <p:nvPr/>
        </p:nvGrpSpPr>
        <p:grpSpPr>
          <a:xfrm>
            <a:off x="3430567" y="2043368"/>
            <a:ext cx="818753" cy="800860"/>
            <a:chOff x="4574090" y="2723650"/>
            <a:chExt cx="1091670" cy="1067484"/>
          </a:xfrm>
        </p:grpSpPr>
        <p:sp>
          <p:nvSpPr>
            <p:cNvPr id="7" name="椭圆 31"/>
            <p:cNvSpPr/>
            <p:nvPr/>
          </p:nvSpPr>
          <p:spPr>
            <a:xfrm>
              <a:off x="4574090" y="2723650"/>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cs typeface="+mn-ea"/>
                <a:sym typeface="+mn-lt"/>
              </a:endParaRPr>
            </a:p>
          </p:txBody>
        </p:sp>
        <p:sp>
          <p:nvSpPr>
            <p:cNvPr id="11" name="文本框 10"/>
            <p:cNvSpPr txBox="1"/>
            <p:nvPr/>
          </p:nvSpPr>
          <p:spPr>
            <a:xfrm>
              <a:off x="4839349" y="2724211"/>
              <a:ext cx="617426" cy="1046117"/>
            </a:xfrm>
            <a:prstGeom prst="rect">
              <a:avLst/>
            </a:prstGeom>
            <a:noFill/>
          </p:spPr>
          <p:txBody>
            <a:bodyPr wrap="square" rtlCol="0">
              <a:spAutoFit/>
            </a:bodyPr>
            <a:lstStyle/>
            <a:p>
              <a:r>
                <a:rPr lang="en-US" altLang="zh-CN" sz="4500" b="1" dirty="0">
                  <a:solidFill>
                    <a:schemeClr val="accent1"/>
                  </a:solidFill>
                  <a:cs typeface="+mn-ea"/>
                  <a:sym typeface="+mn-lt"/>
                </a:rPr>
                <a:t>L</a:t>
              </a:r>
              <a:endParaRPr lang="zh-CN" altLang="en-US" sz="4500" b="1" dirty="0">
                <a:solidFill>
                  <a:schemeClr val="accent1"/>
                </a:solidFill>
                <a:cs typeface="+mn-ea"/>
                <a:sym typeface="+mn-lt"/>
              </a:endParaRPr>
            </a:p>
          </p:txBody>
        </p:sp>
      </p:grpSp>
      <p:grpSp>
        <p:nvGrpSpPr>
          <p:cNvPr id="16" name="组合 18"/>
          <p:cNvGrpSpPr/>
          <p:nvPr/>
        </p:nvGrpSpPr>
        <p:grpSpPr>
          <a:xfrm>
            <a:off x="4906606" y="2013279"/>
            <a:ext cx="818753" cy="800860"/>
            <a:chOff x="6542141" y="2683543"/>
            <a:chExt cx="1091670" cy="1067484"/>
          </a:xfrm>
        </p:grpSpPr>
        <p:sp>
          <p:nvSpPr>
            <p:cNvPr id="8" name="椭圆 31"/>
            <p:cNvSpPr/>
            <p:nvPr/>
          </p:nvSpPr>
          <p:spPr>
            <a:xfrm>
              <a:off x="6542141" y="2683543"/>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bg1">
                  <a:lumMod val="50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cs typeface="+mn-ea"/>
                <a:sym typeface="+mn-lt"/>
              </a:endParaRPr>
            </a:p>
          </p:txBody>
        </p:sp>
        <p:sp>
          <p:nvSpPr>
            <p:cNvPr id="12" name="文本框 11"/>
            <p:cNvSpPr txBox="1"/>
            <p:nvPr/>
          </p:nvSpPr>
          <p:spPr>
            <a:xfrm>
              <a:off x="6779264" y="2693237"/>
              <a:ext cx="617426" cy="1046117"/>
            </a:xfrm>
            <a:prstGeom prst="rect">
              <a:avLst/>
            </a:prstGeom>
            <a:noFill/>
          </p:spPr>
          <p:txBody>
            <a:bodyPr wrap="square" rtlCol="0">
              <a:spAutoFit/>
            </a:bodyPr>
            <a:lstStyle/>
            <a:p>
              <a:r>
                <a:rPr lang="en-US" altLang="zh-CN" sz="4500" b="1" dirty="0">
                  <a:solidFill>
                    <a:schemeClr val="bg1">
                      <a:lumMod val="50000"/>
                    </a:schemeClr>
                  </a:solidFill>
                  <a:cs typeface="+mn-ea"/>
                  <a:sym typeface="+mn-lt"/>
                </a:rPr>
                <a:t>T</a:t>
              </a:r>
              <a:endParaRPr lang="zh-CN" altLang="en-US" sz="4500" b="1" dirty="0">
                <a:solidFill>
                  <a:schemeClr val="bg1">
                    <a:lumMod val="50000"/>
                  </a:schemeClr>
                </a:solidFill>
                <a:cs typeface="+mn-ea"/>
                <a:sym typeface="+mn-lt"/>
              </a:endParaRPr>
            </a:p>
          </p:txBody>
        </p:sp>
      </p:grpSp>
      <p:grpSp>
        <p:nvGrpSpPr>
          <p:cNvPr id="17" name="组合 20"/>
          <p:cNvGrpSpPr/>
          <p:nvPr/>
        </p:nvGrpSpPr>
        <p:grpSpPr>
          <a:xfrm>
            <a:off x="3460260" y="3433093"/>
            <a:ext cx="818753" cy="800860"/>
            <a:chOff x="4613680" y="4576045"/>
            <a:chExt cx="1091670" cy="1067484"/>
          </a:xfrm>
        </p:grpSpPr>
        <p:sp>
          <p:nvSpPr>
            <p:cNvPr id="9" name="椭圆 31"/>
            <p:cNvSpPr/>
            <p:nvPr/>
          </p:nvSpPr>
          <p:spPr>
            <a:xfrm>
              <a:off x="4613680" y="4576045"/>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bg1">
                  <a:lumMod val="50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cs typeface="+mn-ea"/>
                <a:sym typeface="+mn-lt"/>
              </a:endParaRPr>
            </a:p>
          </p:txBody>
        </p:sp>
        <p:sp>
          <p:nvSpPr>
            <p:cNvPr id="13" name="文本框 12"/>
            <p:cNvSpPr txBox="1"/>
            <p:nvPr/>
          </p:nvSpPr>
          <p:spPr>
            <a:xfrm>
              <a:off x="4867484" y="4580238"/>
              <a:ext cx="617426" cy="1046117"/>
            </a:xfrm>
            <a:prstGeom prst="rect">
              <a:avLst/>
            </a:prstGeom>
            <a:noFill/>
          </p:spPr>
          <p:txBody>
            <a:bodyPr wrap="square" rtlCol="0">
              <a:spAutoFit/>
            </a:bodyPr>
            <a:lstStyle/>
            <a:p>
              <a:r>
                <a:rPr lang="en-US" altLang="zh-CN" sz="4500" b="1" dirty="0">
                  <a:solidFill>
                    <a:schemeClr val="bg1">
                      <a:lumMod val="50000"/>
                    </a:schemeClr>
                  </a:solidFill>
                  <a:cs typeface="+mn-ea"/>
                  <a:sym typeface="+mn-lt"/>
                </a:rPr>
                <a:t>S</a:t>
              </a:r>
              <a:endParaRPr lang="zh-CN" altLang="en-US" sz="4500" b="1" dirty="0">
                <a:solidFill>
                  <a:schemeClr val="bg1">
                    <a:lumMod val="50000"/>
                  </a:schemeClr>
                </a:solidFill>
                <a:cs typeface="+mn-ea"/>
                <a:sym typeface="+mn-lt"/>
              </a:endParaRPr>
            </a:p>
          </p:txBody>
        </p:sp>
      </p:grpSp>
      <p:grpSp>
        <p:nvGrpSpPr>
          <p:cNvPr id="18" name="组合 19"/>
          <p:cNvGrpSpPr/>
          <p:nvPr/>
        </p:nvGrpSpPr>
        <p:grpSpPr>
          <a:xfrm>
            <a:off x="4965990" y="3425265"/>
            <a:ext cx="818753" cy="819638"/>
            <a:chOff x="6621320" y="4565608"/>
            <a:chExt cx="1091670" cy="1092513"/>
          </a:xfrm>
        </p:grpSpPr>
        <p:sp>
          <p:nvSpPr>
            <p:cNvPr id="10" name="椭圆 31"/>
            <p:cNvSpPr/>
            <p:nvPr/>
          </p:nvSpPr>
          <p:spPr>
            <a:xfrm>
              <a:off x="6621320" y="4565608"/>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cs typeface="+mn-ea"/>
                <a:sym typeface="+mn-lt"/>
              </a:endParaRPr>
            </a:p>
          </p:txBody>
        </p:sp>
        <p:sp>
          <p:nvSpPr>
            <p:cNvPr id="14" name="文本框 13"/>
            <p:cNvSpPr txBox="1"/>
            <p:nvPr/>
          </p:nvSpPr>
          <p:spPr>
            <a:xfrm>
              <a:off x="6900646" y="4612004"/>
              <a:ext cx="617426" cy="1046117"/>
            </a:xfrm>
            <a:prstGeom prst="rect">
              <a:avLst/>
            </a:prstGeom>
            <a:noFill/>
          </p:spPr>
          <p:txBody>
            <a:bodyPr wrap="square" rtlCol="0">
              <a:spAutoFit/>
            </a:bodyPr>
            <a:lstStyle/>
            <a:p>
              <a:r>
                <a:rPr lang="en-US" altLang="zh-CN" sz="4500" b="1" dirty="0">
                  <a:solidFill>
                    <a:schemeClr val="accent1"/>
                  </a:solidFill>
                  <a:cs typeface="+mn-ea"/>
                  <a:sym typeface="+mn-lt"/>
                </a:rPr>
                <a:t>B</a:t>
              </a:r>
              <a:endParaRPr lang="zh-CN" altLang="en-US" sz="4500" b="1" dirty="0">
                <a:solidFill>
                  <a:schemeClr val="accent1"/>
                </a:solidFill>
                <a:cs typeface="+mn-ea"/>
                <a:sym typeface="+mn-lt"/>
              </a:endParaRPr>
            </a:p>
          </p:txBody>
        </p:sp>
      </p:grpSp>
      <p:sp>
        <p:nvSpPr>
          <p:cNvPr id="22" name="文本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49690" y="1800031"/>
            <a:ext cx="1228541" cy="715581"/>
          </a:xfrm>
          <a:prstGeom prst="rect">
            <a:avLst/>
          </a:prstGeom>
          <a:noFill/>
          <a:effectLst/>
        </p:spPr>
        <p:txBody>
          <a:bodyPr wrap="none" lIns="68580" tIns="34290" rIns="68580" bIns="34290" rtlCol="0">
            <a:spAutoFit/>
          </a:bodyPr>
          <a:lstStyle/>
          <a:p>
            <a:r>
              <a:rPr lang="en-US" altLang="zh-CN" sz="1500" dirty="0">
                <a:solidFill>
                  <a:schemeClr val="accent1"/>
                </a:solidFill>
                <a:cs typeface="+mn-ea"/>
                <a:sym typeface="+mn-lt"/>
              </a:rPr>
              <a:t>Logistic</a:t>
            </a:r>
            <a:r>
              <a:rPr lang="zh-CN" altLang="en-US" sz="1500" dirty="0">
                <a:solidFill>
                  <a:schemeClr val="accent1"/>
                </a:solidFill>
                <a:cs typeface="+mn-ea"/>
                <a:sym typeface="+mn-lt"/>
              </a:rPr>
              <a:t>回归</a:t>
            </a:r>
          </a:p>
          <a:p>
            <a:r>
              <a:rPr lang="zh-CN" altLang="en-US" sz="900" dirty="0">
                <a:solidFill>
                  <a:schemeClr val="bg1">
                    <a:lumMod val="50000"/>
                  </a:schemeClr>
                </a:solidFill>
                <a:cs typeface="+mn-ea"/>
                <a:sym typeface="+mn-lt"/>
              </a:rPr>
              <a:t>解决二分类问题更优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例如商品购买可能性</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定制化广告</a:t>
            </a:r>
            <a:endParaRPr lang="en-US" altLang="zh-CN" sz="2400" dirty="0">
              <a:solidFill>
                <a:schemeClr val="bg1">
                  <a:lumMod val="50000"/>
                </a:schemeClr>
              </a:solidFill>
              <a:cs typeface="+mn-ea"/>
              <a:sym typeface="+mn-lt"/>
            </a:endParaRPr>
          </a:p>
        </p:txBody>
      </p:sp>
      <p:sp>
        <p:nvSpPr>
          <p:cNvPr id="23" name="文本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51554" y="3682753"/>
            <a:ext cx="1638910" cy="715581"/>
          </a:xfrm>
          <a:prstGeom prst="rect">
            <a:avLst/>
          </a:prstGeom>
          <a:noFill/>
          <a:effectLst/>
        </p:spPr>
        <p:txBody>
          <a:bodyPr wrap="none" lIns="68580" tIns="34290" rIns="68580" bIns="34290" rtlCol="0">
            <a:spAutoFit/>
          </a:bodyPr>
          <a:lstStyle/>
          <a:p>
            <a:r>
              <a:rPr lang="zh-CN" altLang="en-US" sz="1500" dirty="0">
                <a:solidFill>
                  <a:schemeClr val="bg1">
                    <a:lumMod val="50000"/>
                  </a:schemeClr>
                </a:solidFill>
                <a:cs typeface="+mn-ea"/>
                <a:sym typeface="+mn-lt"/>
              </a:rPr>
              <a:t>支持向量机</a:t>
            </a:r>
            <a:endParaRPr lang="en-US" altLang="zh-CN" sz="15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构建边界</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适用于线性非线性高纬度问题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特征分类</a:t>
            </a:r>
            <a:endParaRPr lang="en-US" altLang="zh-CN" sz="2400" dirty="0">
              <a:solidFill>
                <a:schemeClr val="bg1">
                  <a:lumMod val="50000"/>
                </a:schemeClr>
              </a:solidFill>
              <a:cs typeface="+mn-ea"/>
              <a:sym typeface="+mn-lt"/>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83354" y="3671864"/>
            <a:ext cx="1292662" cy="438582"/>
          </a:xfrm>
          <a:prstGeom prst="rect">
            <a:avLst/>
          </a:prstGeom>
          <a:noFill/>
          <a:effectLst/>
        </p:spPr>
        <p:txBody>
          <a:bodyPr wrap="none" lIns="68580" tIns="34290" rIns="68580" bIns="34290" rtlCol="0">
            <a:spAutoFit/>
          </a:bodyPr>
          <a:lstStyle/>
          <a:p>
            <a:r>
              <a:rPr lang="zh-CN" altLang="en-US" sz="1500" dirty="0">
                <a:solidFill>
                  <a:schemeClr val="accent1"/>
                </a:solidFill>
                <a:cs typeface="+mn-ea"/>
                <a:sym typeface="+mn-lt"/>
              </a:rPr>
              <a:t>贝叶斯分类器</a:t>
            </a:r>
            <a:endParaRPr lang="en-US" altLang="zh-CN" sz="1500" dirty="0">
              <a:solidFill>
                <a:schemeClr val="accent1"/>
              </a:solidFill>
              <a:cs typeface="+mn-ea"/>
              <a:sym typeface="+mn-lt"/>
            </a:endParaRPr>
          </a:p>
          <a:p>
            <a:r>
              <a:rPr lang="zh-CN" altLang="en-US" sz="900" dirty="0">
                <a:solidFill>
                  <a:schemeClr val="bg1">
                    <a:lumMod val="50000"/>
                  </a:schemeClr>
                </a:solidFill>
                <a:cs typeface="+mn-ea"/>
                <a:sym typeface="+mn-lt"/>
              </a:rPr>
              <a:t>计算概率值</a:t>
            </a:r>
            <a:endParaRPr lang="en-US" altLang="zh-CN" sz="2400" dirty="0">
              <a:solidFill>
                <a:schemeClr val="bg1">
                  <a:lumMod val="50000"/>
                </a:schemeClr>
              </a:solidFill>
              <a:cs typeface="+mn-ea"/>
              <a:sym typeface="+mn-lt"/>
            </a:endParaRPr>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75045" y="1784375"/>
            <a:ext cx="1061829" cy="854080"/>
          </a:xfrm>
          <a:prstGeom prst="rect">
            <a:avLst/>
          </a:prstGeom>
          <a:noFill/>
          <a:effectLst/>
        </p:spPr>
        <p:txBody>
          <a:bodyPr wrap="none" lIns="68580" tIns="34290" rIns="68580" bIns="34290" rtlCol="0">
            <a:spAutoFit/>
          </a:bodyPr>
          <a:lstStyle/>
          <a:p>
            <a:r>
              <a:rPr lang="zh-CN" altLang="en-US" sz="1500" dirty="0">
                <a:solidFill>
                  <a:schemeClr val="bg1">
                    <a:lumMod val="50000"/>
                  </a:schemeClr>
                </a:solidFill>
                <a:cs typeface="+mn-ea"/>
                <a:sym typeface="+mn-lt"/>
              </a:rPr>
              <a:t>决策树</a:t>
            </a:r>
            <a:endParaRPr lang="en-US" altLang="zh-CN" sz="15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易于理解</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灵活多变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易过拟合</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适用于广告推荐等</a:t>
            </a:r>
            <a:endParaRPr lang="en-US" altLang="zh-CN" sz="900" dirty="0">
              <a:solidFill>
                <a:schemeClr val="bg1">
                  <a:lumMod val="50000"/>
                </a:schemeClr>
              </a:solidFill>
              <a:cs typeface="+mn-ea"/>
              <a:sym typeface="+mn-lt"/>
            </a:endParaRPr>
          </a:p>
        </p:txBody>
      </p:sp>
      <p:sp>
        <p:nvSpPr>
          <p:cNvPr id="2" name="Rectangle 47">
            <a:extLst>
              <a:ext uri="{FF2B5EF4-FFF2-40B4-BE49-F238E27FC236}">
                <a16:creationId xmlns:a16="http://schemas.microsoft.com/office/drawing/2014/main" id="{8E6D377A-B46C-463E-10B4-B843A29A50B9}"/>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经典算法</a:t>
            </a:r>
            <a:endParaRPr lang="en-US" sz="2000" b="1" dirty="0">
              <a:cs typeface="+mn-ea"/>
              <a:sym typeface="+mn-lt"/>
            </a:endParaRPr>
          </a:p>
        </p:txBody>
      </p:sp>
    </p:spTree>
    <p:extLst>
      <p:ext uri="{BB962C8B-B14F-4D97-AF65-F5344CB8AC3E}">
        <p14:creationId xmlns:p14="http://schemas.microsoft.com/office/powerpoint/2010/main" val="12803759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53" presetClass="entr" presetSubtype="1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形状 18"/>
          <p:cNvSpPr/>
          <p:nvPr/>
        </p:nvSpPr>
        <p:spPr>
          <a:xfrm>
            <a:off x="3482162" y="1683232"/>
            <a:ext cx="2179676" cy="2257234"/>
          </a:xfrm>
          <a:custGeom>
            <a:avLst/>
            <a:gdLst>
              <a:gd name="connsiteX0" fmla="*/ 1864938 w 2362415"/>
              <a:gd name="connsiteY0" fmla="*/ 299 h 2445723"/>
              <a:gd name="connsiteX1" fmla="*/ 2143714 w 2362415"/>
              <a:gd name="connsiteY1" fmla="*/ 97732 h 2445723"/>
              <a:gd name="connsiteX2" fmla="*/ 2191785 w 2362415"/>
              <a:gd name="connsiteY2" fmla="*/ 598122 h 2445723"/>
              <a:gd name="connsiteX3" fmla="*/ 2201394 w 2362415"/>
              <a:gd name="connsiteY3" fmla="*/ 617371 h 2445723"/>
              <a:gd name="connsiteX4" fmla="*/ 2355208 w 2362415"/>
              <a:gd name="connsiteY4" fmla="*/ 800203 h 2445723"/>
              <a:gd name="connsiteX5" fmla="*/ 2355208 w 2362415"/>
              <a:gd name="connsiteY5" fmla="*/ 857942 h 2445723"/>
              <a:gd name="connsiteX6" fmla="*/ 1691905 w 2362415"/>
              <a:gd name="connsiteY6" fmla="*/ 1627775 h 2445723"/>
              <a:gd name="connsiteX7" fmla="*/ 1595772 w 2362415"/>
              <a:gd name="connsiteY7" fmla="*/ 1550796 h 2445723"/>
              <a:gd name="connsiteX8" fmla="*/ 2230238 w 2362415"/>
              <a:gd name="connsiteY8" fmla="*/ 819452 h 2445723"/>
              <a:gd name="connsiteX9" fmla="*/ 2153331 w 2362415"/>
              <a:gd name="connsiteY9" fmla="*/ 732848 h 2445723"/>
              <a:gd name="connsiteX10" fmla="*/ 894016 w 2362415"/>
              <a:gd name="connsiteY10" fmla="*/ 2070427 h 2445723"/>
              <a:gd name="connsiteX11" fmla="*/ 884406 w 2362415"/>
              <a:gd name="connsiteY11" fmla="*/ 2080051 h 2445723"/>
              <a:gd name="connsiteX12" fmla="*/ 67290 w 2362415"/>
              <a:gd name="connsiteY12" fmla="*/ 2445723 h 2445723"/>
              <a:gd name="connsiteX13" fmla="*/ 0 w 2362415"/>
              <a:gd name="connsiteY13" fmla="*/ 2397609 h 2445723"/>
              <a:gd name="connsiteX14" fmla="*/ 0 w 2362415"/>
              <a:gd name="connsiteY14" fmla="*/ 2359119 h 2445723"/>
              <a:gd name="connsiteX15" fmla="*/ 259557 w 2362415"/>
              <a:gd name="connsiteY15" fmla="*/ 1531547 h 2445723"/>
              <a:gd name="connsiteX16" fmla="*/ 269167 w 2362415"/>
              <a:gd name="connsiteY16" fmla="*/ 1521923 h 2445723"/>
              <a:gd name="connsiteX17" fmla="*/ 1528482 w 2362415"/>
              <a:gd name="connsiteY17" fmla="*/ 107357 h 2445723"/>
              <a:gd name="connsiteX18" fmla="*/ 1586162 w 2362415"/>
              <a:gd name="connsiteY18" fmla="*/ 97732 h 2445723"/>
              <a:gd name="connsiteX19" fmla="*/ 1864938 w 2362415"/>
              <a:gd name="connsiteY19" fmla="*/ 299 h 2445723"/>
              <a:gd name="connsiteX20" fmla="*/ 1843454 w 2362415"/>
              <a:gd name="connsiteY20" fmla="*/ 133372 h 2445723"/>
              <a:gd name="connsiteX21" fmla="*/ 1704056 w 2362415"/>
              <a:gd name="connsiteY21" fmla="*/ 177735 h 2445723"/>
              <a:gd name="connsiteX22" fmla="*/ 2106984 w 2362415"/>
              <a:gd name="connsiteY22" fmla="*/ 521413 h 2445723"/>
              <a:gd name="connsiteX23" fmla="*/ 1889780 w 2362415"/>
              <a:gd name="connsiteY23" fmla="*/ 133433 h 2445723"/>
              <a:gd name="connsiteX24" fmla="*/ 1843454 w 2362415"/>
              <a:gd name="connsiteY24" fmla="*/ 133372 h 2445723"/>
              <a:gd name="connsiteX25" fmla="*/ 1571317 w 2362415"/>
              <a:gd name="connsiteY25" fmla="*/ 220015 h 2445723"/>
              <a:gd name="connsiteX26" fmla="*/ 394136 w 2362415"/>
              <a:gd name="connsiteY26" fmla="*/ 1553118 h 2445723"/>
              <a:gd name="connsiteX27" fmla="*/ 837993 w 2362415"/>
              <a:gd name="connsiteY27" fmla="*/ 1958850 h 2445723"/>
              <a:gd name="connsiteX28" fmla="*/ 2063419 w 2362415"/>
              <a:gd name="connsiteY28" fmla="*/ 645061 h 2445723"/>
              <a:gd name="connsiteX29" fmla="*/ 1571317 w 2362415"/>
              <a:gd name="connsiteY29" fmla="*/ 220015 h 2445723"/>
              <a:gd name="connsiteX30" fmla="*/ 321509 w 2362415"/>
              <a:gd name="connsiteY30" fmla="*/ 1645856 h 2445723"/>
              <a:gd name="connsiteX31" fmla="*/ 139107 w 2362415"/>
              <a:gd name="connsiteY31" fmla="*/ 2177170 h 2445723"/>
              <a:gd name="connsiteX32" fmla="*/ 158305 w 2362415"/>
              <a:gd name="connsiteY32" fmla="*/ 2186831 h 2445723"/>
              <a:gd name="connsiteX33" fmla="*/ 263909 w 2362415"/>
              <a:gd name="connsiteY33" fmla="*/ 2283432 h 2445723"/>
              <a:gd name="connsiteX34" fmla="*/ 753500 w 2362415"/>
              <a:gd name="connsiteY34" fmla="*/ 2041927 h 2445723"/>
              <a:gd name="connsiteX35" fmla="*/ 321509 w 2362415"/>
              <a:gd name="connsiteY35" fmla="*/ 1645856 h 2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2415" h="2445723">
                <a:moveTo>
                  <a:pt x="1864938" y="299"/>
                </a:moveTo>
                <a:cubicBezTo>
                  <a:pt x="1963474" y="-3308"/>
                  <a:pt x="2062003" y="25565"/>
                  <a:pt x="2143714" y="97732"/>
                </a:cubicBezTo>
                <a:cubicBezTo>
                  <a:pt x="2297528" y="242075"/>
                  <a:pt x="2307137" y="434539"/>
                  <a:pt x="2191785" y="598122"/>
                </a:cubicBezTo>
                <a:cubicBezTo>
                  <a:pt x="2201394" y="607747"/>
                  <a:pt x="2201394" y="607747"/>
                  <a:pt x="2201394" y="617371"/>
                </a:cubicBezTo>
                <a:cubicBezTo>
                  <a:pt x="2268684" y="665485"/>
                  <a:pt x="2316754" y="723224"/>
                  <a:pt x="2355208" y="800203"/>
                </a:cubicBezTo>
                <a:cubicBezTo>
                  <a:pt x="2364818" y="809828"/>
                  <a:pt x="2364818" y="838700"/>
                  <a:pt x="2355208" y="857942"/>
                </a:cubicBezTo>
                <a:cubicBezTo>
                  <a:pt x="2143714" y="1127385"/>
                  <a:pt x="1922618" y="1377580"/>
                  <a:pt x="1691905" y="1627775"/>
                </a:cubicBezTo>
                <a:cubicBezTo>
                  <a:pt x="1643835" y="1685514"/>
                  <a:pt x="1547709" y="1608527"/>
                  <a:pt x="1595772" y="1550796"/>
                </a:cubicBezTo>
                <a:cubicBezTo>
                  <a:pt x="1816875" y="1319842"/>
                  <a:pt x="2028361" y="1069647"/>
                  <a:pt x="2230238" y="819452"/>
                </a:cubicBezTo>
                <a:cubicBezTo>
                  <a:pt x="2211011" y="780962"/>
                  <a:pt x="2182168" y="761713"/>
                  <a:pt x="2153331" y="732848"/>
                </a:cubicBezTo>
                <a:cubicBezTo>
                  <a:pt x="1768805" y="1204365"/>
                  <a:pt x="1336215" y="1637400"/>
                  <a:pt x="894016" y="2070427"/>
                </a:cubicBezTo>
                <a:cubicBezTo>
                  <a:pt x="894016" y="2070427"/>
                  <a:pt x="894016" y="2080051"/>
                  <a:pt x="884406" y="2080051"/>
                </a:cubicBezTo>
                <a:cubicBezTo>
                  <a:pt x="672913" y="2311005"/>
                  <a:pt x="374910" y="2387985"/>
                  <a:pt x="67290" y="2445723"/>
                </a:cubicBezTo>
                <a:cubicBezTo>
                  <a:pt x="28837" y="2445723"/>
                  <a:pt x="9610" y="2426475"/>
                  <a:pt x="0" y="2397609"/>
                </a:cubicBezTo>
                <a:cubicBezTo>
                  <a:pt x="0" y="2387985"/>
                  <a:pt x="0" y="2368743"/>
                  <a:pt x="0" y="2359119"/>
                </a:cubicBezTo>
                <a:cubicBezTo>
                  <a:pt x="38454" y="2070427"/>
                  <a:pt x="105743" y="1791366"/>
                  <a:pt x="259557" y="1531547"/>
                </a:cubicBezTo>
                <a:cubicBezTo>
                  <a:pt x="259557" y="1531547"/>
                  <a:pt x="259557" y="1531547"/>
                  <a:pt x="269167" y="1521923"/>
                </a:cubicBezTo>
                <a:cubicBezTo>
                  <a:pt x="663303" y="1021533"/>
                  <a:pt x="1076666" y="550008"/>
                  <a:pt x="1528482" y="107357"/>
                </a:cubicBezTo>
                <a:cubicBezTo>
                  <a:pt x="1547709" y="88108"/>
                  <a:pt x="1566935" y="88108"/>
                  <a:pt x="1586162" y="97732"/>
                </a:cubicBezTo>
                <a:cubicBezTo>
                  <a:pt x="1667866" y="39994"/>
                  <a:pt x="1766402" y="3906"/>
                  <a:pt x="1864938" y="299"/>
                </a:cubicBezTo>
                <a:close/>
                <a:moveTo>
                  <a:pt x="1843454" y="133372"/>
                </a:moveTo>
                <a:cubicBezTo>
                  <a:pt x="1796692" y="136792"/>
                  <a:pt x="1749025" y="150889"/>
                  <a:pt x="1704056" y="177735"/>
                </a:cubicBezTo>
                <a:cubicBezTo>
                  <a:pt x="1838366" y="282748"/>
                  <a:pt x="1972675" y="406856"/>
                  <a:pt x="2106984" y="521413"/>
                </a:cubicBezTo>
                <a:cubicBezTo>
                  <a:pt x="2222111" y="320938"/>
                  <a:pt x="2072810" y="147307"/>
                  <a:pt x="1889780" y="133433"/>
                </a:cubicBezTo>
                <a:cubicBezTo>
                  <a:pt x="1874528" y="132278"/>
                  <a:pt x="1859041" y="132232"/>
                  <a:pt x="1843454" y="133372"/>
                </a:cubicBezTo>
                <a:close/>
                <a:moveTo>
                  <a:pt x="1571317" y="220015"/>
                </a:moveTo>
                <a:cubicBezTo>
                  <a:pt x="1146760" y="645061"/>
                  <a:pt x="760802" y="1089429"/>
                  <a:pt x="394136" y="1553118"/>
                </a:cubicBezTo>
                <a:cubicBezTo>
                  <a:pt x="529220" y="1698022"/>
                  <a:pt x="683610" y="1823606"/>
                  <a:pt x="837993" y="1958850"/>
                </a:cubicBezTo>
                <a:cubicBezTo>
                  <a:pt x="1262551" y="1533803"/>
                  <a:pt x="1687108" y="1108750"/>
                  <a:pt x="2063419" y="645061"/>
                </a:cubicBezTo>
                <a:cubicBezTo>
                  <a:pt x="1899383" y="500164"/>
                  <a:pt x="1745000" y="355259"/>
                  <a:pt x="1571317" y="220015"/>
                </a:cubicBezTo>
                <a:close/>
                <a:moveTo>
                  <a:pt x="321509" y="1645856"/>
                </a:moveTo>
                <a:cubicBezTo>
                  <a:pt x="235109" y="1819743"/>
                  <a:pt x="177509" y="1993623"/>
                  <a:pt x="139107" y="2177170"/>
                </a:cubicBezTo>
                <a:cubicBezTo>
                  <a:pt x="148710" y="2186831"/>
                  <a:pt x="148710" y="2186831"/>
                  <a:pt x="158305" y="2186831"/>
                </a:cubicBezTo>
                <a:cubicBezTo>
                  <a:pt x="187105" y="2225467"/>
                  <a:pt x="225507" y="2254449"/>
                  <a:pt x="263909" y="2283432"/>
                </a:cubicBezTo>
                <a:cubicBezTo>
                  <a:pt x="446303" y="2235128"/>
                  <a:pt x="619103" y="2167510"/>
                  <a:pt x="753500" y="2041927"/>
                </a:cubicBezTo>
                <a:cubicBezTo>
                  <a:pt x="609500" y="1916343"/>
                  <a:pt x="455906" y="1790760"/>
                  <a:pt x="321509" y="1645856"/>
                </a:cubicBezTo>
                <a:close/>
              </a:path>
            </a:pathLst>
          </a:custGeom>
          <a:blipFill>
            <a:blip r:embed="rId3" cstate="print">
              <a:duotone>
                <a:schemeClr val="accent3">
                  <a:shade val="45000"/>
                  <a:satMod val="135000"/>
                </a:schemeClr>
                <a:prstClr val="white"/>
              </a:duotone>
            </a:blip>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2" name="组合 2"/>
          <p:cNvGrpSpPr/>
          <p:nvPr/>
        </p:nvGrpSpPr>
        <p:grpSpPr>
          <a:xfrm>
            <a:off x="5157669" y="2441019"/>
            <a:ext cx="3335924" cy="1281805"/>
            <a:chOff x="6876892" y="3253687"/>
            <a:chExt cx="4447899" cy="1708546"/>
          </a:xfrm>
        </p:grpSpPr>
        <p:sp>
          <p:nvSpPr>
            <p:cNvPr id="8" name="任意多边形: 形状 7"/>
            <p:cNvSpPr/>
            <p:nvPr/>
          </p:nvSpPr>
          <p:spPr>
            <a:xfrm>
              <a:off x="7148791" y="4810135"/>
              <a:ext cx="417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形状 8"/>
            <p:cNvSpPr/>
            <p:nvPr/>
          </p:nvSpPr>
          <p:spPr>
            <a:xfrm rot="2884910">
              <a:off x="6534892" y="4584233"/>
              <a:ext cx="720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15"/>
            <p:cNvGrpSpPr/>
            <p:nvPr/>
          </p:nvGrpSpPr>
          <p:grpSpPr>
            <a:xfrm>
              <a:off x="7668638" y="3253687"/>
              <a:ext cx="3327637" cy="1345630"/>
              <a:chOff x="2012849" y="1986390"/>
              <a:chExt cx="3327637" cy="1345630"/>
            </a:xfrm>
          </p:grpSpPr>
          <p:sp>
            <p:nvSpPr>
              <p:cNvPr id="17" name="矩形 16"/>
              <p:cNvSpPr/>
              <p:nvPr/>
            </p:nvSpPr>
            <p:spPr>
              <a:xfrm>
                <a:off x="2012850" y="2491366"/>
                <a:ext cx="3327636" cy="840654"/>
              </a:xfrm>
              <a:prstGeom prst="rect">
                <a:avLst/>
              </a:prstGeom>
            </p:spPr>
            <p:txBody>
              <a:bodyPr wrap="square">
                <a:spAutoFit/>
              </a:bodyPr>
              <a:lstStyle/>
              <a:p>
                <a:pPr algn="just">
                  <a:lnSpc>
                    <a:spcPct val="120000"/>
                  </a:lnSpc>
                </a:pPr>
                <a:r>
                  <a:rPr lang="zh-CN" altLang="en-US" sz="1000" dirty="0">
                    <a:solidFill>
                      <a:schemeClr val="bg1">
                        <a:lumMod val="50000"/>
                      </a:schemeClr>
                    </a:solidFill>
                    <a:cs typeface="+mn-ea"/>
                    <a:sym typeface="+mn-lt"/>
                  </a:rPr>
                  <a:t>提取特征值，在特征空间中通过欧氏距离进行分类</a:t>
                </a:r>
                <a:endParaRPr lang="en-US" altLang="zh-CN" sz="1000" dirty="0">
                  <a:solidFill>
                    <a:schemeClr val="bg1">
                      <a:lumMod val="50000"/>
                    </a:schemeClr>
                  </a:solidFill>
                  <a:cs typeface="+mn-ea"/>
                  <a:sym typeface="+mn-lt"/>
                </a:endParaRPr>
              </a:p>
              <a:p>
                <a:pPr algn="just">
                  <a:lnSpc>
                    <a:spcPct val="120000"/>
                  </a:lnSpc>
                </a:pPr>
                <a:r>
                  <a:rPr lang="zh-CN" altLang="en-US" sz="1000" dirty="0">
                    <a:solidFill>
                      <a:schemeClr val="bg1">
                        <a:lumMod val="50000"/>
                      </a:schemeClr>
                    </a:solidFill>
                    <a:cs typeface="+mn-ea"/>
                    <a:sym typeface="+mn-lt"/>
                  </a:rPr>
                  <a:t>可用于人脸模型检测</a:t>
                </a:r>
              </a:p>
            </p:txBody>
          </p:sp>
          <p:sp>
            <p:nvSpPr>
              <p:cNvPr id="18" name="矩形 17"/>
              <p:cNvSpPr/>
              <p:nvPr/>
            </p:nvSpPr>
            <p:spPr>
              <a:xfrm>
                <a:off x="2012849" y="1986390"/>
                <a:ext cx="2778969" cy="528614"/>
              </a:xfrm>
              <a:prstGeom prst="rect">
                <a:avLst/>
              </a:prstGeom>
            </p:spPr>
            <p:txBody>
              <a:bodyPr wrap="square">
                <a:spAutoFit/>
              </a:bodyPr>
              <a:lstStyle/>
              <a:p>
                <a:pPr algn="just">
                  <a:lnSpc>
                    <a:spcPct val="120000"/>
                  </a:lnSpc>
                </a:pPr>
                <a:r>
                  <a:rPr lang="en-US" altLang="zh-CN" dirty="0">
                    <a:solidFill>
                      <a:schemeClr val="accent5"/>
                    </a:solidFill>
                    <a:cs typeface="+mn-ea"/>
                    <a:sym typeface="+mn-lt"/>
                  </a:rPr>
                  <a:t>KNN</a:t>
                </a:r>
                <a:r>
                  <a:rPr lang="zh-CN" altLang="en-US" dirty="0">
                    <a:solidFill>
                      <a:schemeClr val="accent5"/>
                    </a:solidFill>
                    <a:cs typeface="+mn-ea"/>
                    <a:sym typeface="+mn-lt"/>
                  </a:rPr>
                  <a:t>（</a:t>
                </a:r>
                <a:r>
                  <a:rPr lang="en-US" altLang="zh-CN" dirty="0">
                    <a:solidFill>
                      <a:schemeClr val="accent5"/>
                    </a:solidFill>
                    <a:cs typeface="+mn-ea"/>
                    <a:sym typeface="+mn-lt"/>
                  </a:rPr>
                  <a:t>K</a:t>
                </a:r>
                <a:r>
                  <a:rPr lang="zh-CN" altLang="en-US" dirty="0">
                    <a:solidFill>
                      <a:schemeClr val="accent5"/>
                    </a:solidFill>
                    <a:cs typeface="+mn-ea"/>
                    <a:sym typeface="+mn-lt"/>
                  </a:rPr>
                  <a:t>邻近学习</a:t>
                </a:r>
              </a:p>
            </p:txBody>
          </p:sp>
        </p:grpSp>
      </p:grpSp>
      <p:grpSp>
        <p:nvGrpSpPr>
          <p:cNvPr id="4" name="组合 1"/>
          <p:cNvGrpSpPr/>
          <p:nvPr/>
        </p:nvGrpSpPr>
        <p:grpSpPr>
          <a:xfrm>
            <a:off x="1285999" y="1385519"/>
            <a:ext cx="3056866" cy="1143401"/>
            <a:chOff x="1714665" y="1846788"/>
            <a:chExt cx="4075821" cy="1524064"/>
          </a:xfrm>
        </p:grpSpPr>
        <p:sp>
          <p:nvSpPr>
            <p:cNvPr id="10" name="任意多边形: 形状 9"/>
            <p:cNvSpPr/>
            <p:nvPr/>
          </p:nvSpPr>
          <p:spPr>
            <a:xfrm rot="1441931">
              <a:off x="5106486" y="3026429"/>
              <a:ext cx="684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形状 14"/>
            <p:cNvSpPr/>
            <p:nvPr/>
          </p:nvSpPr>
          <p:spPr>
            <a:xfrm>
              <a:off x="1714665" y="2882534"/>
              <a:ext cx="334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19"/>
            <p:cNvGrpSpPr/>
            <p:nvPr/>
          </p:nvGrpSpPr>
          <p:grpSpPr>
            <a:xfrm>
              <a:off x="2147740" y="1846788"/>
              <a:ext cx="2852549" cy="1524064"/>
              <a:chOff x="2799562" y="2575227"/>
              <a:chExt cx="2852549" cy="1524064"/>
            </a:xfrm>
          </p:grpSpPr>
          <p:sp>
            <p:nvSpPr>
              <p:cNvPr id="21" name="矩形 20"/>
              <p:cNvSpPr/>
              <p:nvPr/>
            </p:nvSpPr>
            <p:spPr>
              <a:xfrm>
                <a:off x="2799562" y="3012492"/>
                <a:ext cx="2852549" cy="1086799"/>
              </a:xfrm>
              <a:prstGeom prst="rect">
                <a:avLst/>
              </a:prstGeom>
            </p:spPr>
            <p:txBody>
              <a:bodyPr wrap="square">
                <a:spAutoFit/>
              </a:bodyPr>
              <a:lstStyle/>
              <a:p>
                <a:pPr algn="r">
                  <a:lnSpc>
                    <a:spcPct val="120000"/>
                  </a:lnSpc>
                </a:pPr>
                <a:r>
                  <a:rPr lang="zh-CN" altLang="en-US" sz="1000" dirty="0">
                    <a:solidFill>
                      <a:schemeClr val="bg1">
                        <a:lumMod val="50000"/>
                      </a:schemeClr>
                    </a:solidFill>
                    <a:cs typeface="+mn-ea"/>
                    <a:sym typeface="+mn-lt"/>
                  </a:rPr>
                  <a:t>模拟人脑神经元，通过激励函数扭转数据空间，进行多次详细分类</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通过多层感知机，结合激励函数，处理多重数据</a:t>
                </a:r>
              </a:p>
            </p:txBody>
          </p:sp>
          <p:sp>
            <p:nvSpPr>
              <p:cNvPr id="22" name="矩形 21"/>
              <p:cNvSpPr/>
              <p:nvPr/>
            </p:nvSpPr>
            <p:spPr>
              <a:xfrm>
                <a:off x="3410137" y="2575227"/>
                <a:ext cx="2241974" cy="528614"/>
              </a:xfrm>
              <a:prstGeom prst="rect">
                <a:avLst/>
              </a:prstGeom>
            </p:spPr>
            <p:txBody>
              <a:bodyPr wrap="square">
                <a:spAutoFit/>
              </a:bodyPr>
              <a:lstStyle/>
              <a:p>
                <a:pPr algn="r">
                  <a:lnSpc>
                    <a:spcPct val="120000"/>
                  </a:lnSpc>
                </a:pPr>
                <a:r>
                  <a:rPr lang="zh-CN" altLang="en-US" dirty="0">
                    <a:solidFill>
                      <a:schemeClr val="accent1"/>
                    </a:solidFill>
                    <a:cs typeface="+mn-ea"/>
                    <a:sym typeface="+mn-lt"/>
                  </a:rPr>
                  <a:t>神经网络</a:t>
                </a:r>
              </a:p>
            </p:txBody>
          </p:sp>
        </p:grpSp>
      </p:grpSp>
      <p:grpSp>
        <p:nvGrpSpPr>
          <p:cNvPr id="6" name="组合 3"/>
          <p:cNvGrpSpPr/>
          <p:nvPr/>
        </p:nvGrpSpPr>
        <p:grpSpPr>
          <a:xfrm>
            <a:off x="801298" y="3091870"/>
            <a:ext cx="2646000" cy="984135"/>
            <a:chOff x="1068397" y="4121223"/>
            <a:chExt cx="3528000" cy="1311775"/>
          </a:xfrm>
        </p:grpSpPr>
        <p:sp>
          <p:nvSpPr>
            <p:cNvPr id="7" name="任意多边形: 形状 6"/>
            <p:cNvSpPr/>
            <p:nvPr/>
          </p:nvSpPr>
          <p:spPr>
            <a:xfrm>
              <a:off x="1068397" y="5248819"/>
              <a:ext cx="35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22"/>
            <p:cNvGrpSpPr/>
            <p:nvPr/>
          </p:nvGrpSpPr>
          <p:grpSpPr>
            <a:xfrm>
              <a:off x="1195725" y="4121223"/>
              <a:ext cx="3062946" cy="1311775"/>
              <a:chOff x="2589165" y="2575228"/>
              <a:chExt cx="3062946" cy="1311775"/>
            </a:xfrm>
          </p:grpSpPr>
          <p:sp>
            <p:nvSpPr>
              <p:cNvPr id="24" name="矩形 23"/>
              <p:cNvSpPr/>
              <p:nvPr/>
            </p:nvSpPr>
            <p:spPr>
              <a:xfrm>
                <a:off x="2589165" y="3046349"/>
                <a:ext cx="3062946" cy="840654"/>
              </a:xfrm>
              <a:prstGeom prst="rect">
                <a:avLst/>
              </a:prstGeom>
            </p:spPr>
            <p:txBody>
              <a:bodyPr wrap="square">
                <a:spAutoFit/>
              </a:bodyPr>
              <a:lstStyle/>
              <a:p>
                <a:pPr algn="r">
                  <a:lnSpc>
                    <a:spcPct val="120000"/>
                  </a:lnSpc>
                </a:pPr>
                <a:r>
                  <a:rPr lang="zh-CN" altLang="en-US" sz="1000" dirty="0">
                    <a:solidFill>
                      <a:schemeClr val="bg1">
                        <a:lumMod val="50000"/>
                      </a:schemeClr>
                    </a:solidFill>
                    <a:cs typeface="+mn-ea"/>
                    <a:sym typeface="+mn-lt"/>
                  </a:rPr>
                  <a:t>保留特征的卷积计算</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实用卷积层、池化层、全连接层构建</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针对大数据有更好的性能</a:t>
                </a:r>
              </a:p>
            </p:txBody>
          </p:sp>
          <p:sp>
            <p:nvSpPr>
              <p:cNvPr id="25" name="矩形 24"/>
              <p:cNvSpPr/>
              <p:nvPr/>
            </p:nvSpPr>
            <p:spPr>
              <a:xfrm>
                <a:off x="3410137" y="2575228"/>
                <a:ext cx="2241974" cy="528614"/>
              </a:xfrm>
              <a:prstGeom prst="rect">
                <a:avLst/>
              </a:prstGeom>
            </p:spPr>
            <p:txBody>
              <a:bodyPr wrap="square">
                <a:spAutoFit/>
              </a:bodyPr>
              <a:lstStyle/>
              <a:p>
                <a:pPr algn="r">
                  <a:lnSpc>
                    <a:spcPct val="120000"/>
                  </a:lnSpc>
                </a:pPr>
                <a:r>
                  <a:rPr lang="en-US" altLang="zh-CN" dirty="0">
                    <a:solidFill>
                      <a:schemeClr val="accent5"/>
                    </a:solidFill>
                    <a:cs typeface="+mn-ea"/>
                    <a:sym typeface="+mn-lt"/>
                  </a:rPr>
                  <a:t>CNN</a:t>
                </a:r>
                <a:endParaRPr lang="zh-CN" altLang="en-US" dirty="0">
                  <a:solidFill>
                    <a:schemeClr val="accent5"/>
                  </a:solidFill>
                  <a:cs typeface="+mn-ea"/>
                  <a:sym typeface="+mn-lt"/>
                </a:endParaRPr>
              </a:p>
            </p:txBody>
          </p:sp>
        </p:grpSp>
      </p:grpSp>
      <p:sp>
        <p:nvSpPr>
          <p:cNvPr id="11" name="Rectangle 47">
            <a:extLst>
              <a:ext uri="{FF2B5EF4-FFF2-40B4-BE49-F238E27FC236}">
                <a16:creationId xmlns:a16="http://schemas.microsoft.com/office/drawing/2014/main" id="{F4A2B27A-4C59-172D-C5DF-44C6FCB5E601}"/>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经典算法</a:t>
            </a:r>
            <a:endParaRPr lang="en-US" sz="2000" b="1" dirty="0">
              <a:cs typeface="+mn-ea"/>
              <a:sym typeface="+mn-lt"/>
            </a:endParaRPr>
          </a:p>
        </p:txBody>
      </p:sp>
    </p:spTree>
    <p:extLst>
      <p:ext uri="{BB962C8B-B14F-4D97-AF65-F5344CB8AC3E}">
        <p14:creationId xmlns:p14="http://schemas.microsoft.com/office/powerpoint/2010/main" val="14963168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47FDBA44-9910-30E2-445D-54C2D14DC364}"/>
              </a:ext>
            </a:extLst>
          </p:cNvPr>
          <p:cNvSpPr>
            <a:spLocks noChangeAspect="1" noChangeArrowheads="1"/>
          </p:cNvSpPr>
          <p:nvPr/>
        </p:nvSpPr>
        <p:spPr bwMode="auto">
          <a:xfrm>
            <a:off x="4419600" y="2419350"/>
            <a:ext cx="2543908" cy="25439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8" name="Picture 4">
            <a:extLst>
              <a:ext uri="{FF2B5EF4-FFF2-40B4-BE49-F238E27FC236}">
                <a16:creationId xmlns:a16="http://schemas.microsoft.com/office/drawing/2014/main" id="{84B41E03-641D-E7F5-5330-2A4853DAB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35" y="575508"/>
            <a:ext cx="3115628" cy="18675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3657306-7B27-7CAB-7C80-228E2E6023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7974" y="576189"/>
            <a:ext cx="238125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AC17799-0995-561F-1684-130C5BF0E7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184" y="519039"/>
            <a:ext cx="2314575" cy="17907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07A0F18-AE50-4882-F45F-8C3D095FA7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870" y="2924541"/>
            <a:ext cx="2276475" cy="1533525"/>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8C12A651-26E4-9B0B-8772-A913E4D64B6D}"/>
              </a:ext>
            </a:extLst>
          </p:cNvPr>
          <p:cNvSpPr txBox="1"/>
          <p:nvPr/>
        </p:nvSpPr>
        <p:spPr>
          <a:xfrm>
            <a:off x="3938954" y="2309739"/>
            <a:ext cx="1220079" cy="276999"/>
          </a:xfrm>
          <a:prstGeom prst="rect">
            <a:avLst/>
          </a:prstGeom>
          <a:noFill/>
        </p:spPr>
        <p:txBody>
          <a:bodyPr wrap="square" rtlCol="0">
            <a:spAutoFit/>
          </a:bodyPr>
          <a:lstStyle/>
          <a:p>
            <a:pPr algn="ctr"/>
            <a:r>
              <a:rPr lang="en-US" altLang="zh-CN" sz="1200" dirty="0"/>
              <a:t>Logistic</a:t>
            </a:r>
            <a:r>
              <a:rPr lang="zh-CN" altLang="en-US" sz="1200" dirty="0"/>
              <a:t>回归</a:t>
            </a:r>
          </a:p>
        </p:txBody>
      </p:sp>
      <p:sp>
        <p:nvSpPr>
          <p:cNvPr id="5" name="文本框 4">
            <a:extLst>
              <a:ext uri="{FF2B5EF4-FFF2-40B4-BE49-F238E27FC236}">
                <a16:creationId xmlns:a16="http://schemas.microsoft.com/office/drawing/2014/main" id="{074FC83D-86AB-118E-2A59-DBFB1641E598}"/>
              </a:ext>
            </a:extLst>
          </p:cNvPr>
          <p:cNvSpPr txBox="1"/>
          <p:nvPr/>
        </p:nvSpPr>
        <p:spPr>
          <a:xfrm>
            <a:off x="6724431" y="2228389"/>
            <a:ext cx="1220079" cy="276999"/>
          </a:xfrm>
          <a:prstGeom prst="rect">
            <a:avLst/>
          </a:prstGeom>
          <a:noFill/>
        </p:spPr>
        <p:txBody>
          <a:bodyPr wrap="square" rtlCol="0">
            <a:spAutoFit/>
          </a:bodyPr>
          <a:lstStyle/>
          <a:p>
            <a:pPr algn="ctr"/>
            <a:r>
              <a:rPr lang="zh-CN" altLang="en-US" sz="1200" dirty="0"/>
              <a:t>决策树</a:t>
            </a:r>
          </a:p>
        </p:txBody>
      </p:sp>
      <p:sp>
        <p:nvSpPr>
          <p:cNvPr id="6" name="文本框 5">
            <a:extLst>
              <a:ext uri="{FF2B5EF4-FFF2-40B4-BE49-F238E27FC236}">
                <a16:creationId xmlns:a16="http://schemas.microsoft.com/office/drawing/2014/main" id="{0EE98C42-10CF-7BD4-2BC3-429D844048D2}"/>
              </a:ext>
            </a:extLst>
          </p:cNvPr>
          <p:cNvSpPr txBox="1"/>
          <p:nvPr/>
        </p:nvSpPr>
        <p:spPr>
          <a:xfrm>
            <a:off x="867067" y="4458066"/>
            <a:ext cx="1220079" cy="276999"/>
          </a:xfrm>
          <a:prstGeom prst="rect">
            <a:avLst/>
          </a:prstGeom>
          <a:noFill/>
        </p:spPr>
        <p:txBody>
          <a:bodyPr wrap="square" rtlCol="0">
            <a:spAutoFit/>
          </a:bodyPr>
          <a:lstStyle/>
          <a:p>
            <a:pPr algn="ctr"/>
            <a:r>
              <a:rPr lang="zh-CN" altLang="en-US" sz="1200" dirty="0"/>
              <a:t>支持向量机</a:t>
            </a:r>
          </a:p>
        </p:txBody>
      </p:sp>
      <p:pic>
        <p:nvPicPr>
          <p:cNvPr id="1036" name="Picture 12">
            <a:extLst>
              <a:ext uri="{FF2B5EF4-FFF2-40B4-BE49-F238E27FC236}">
                <a16:creationId xmlns:a16="http://schemas.microsoft.com/office/drawing/2014/main" id="{27E6F5F6-5E50-D368-F960-32EBE2AC39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9411" y="2815390"/>
            <a:ext cx="2238375" cy="17811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24572BFA-F80D-F573-FF18-198726CB874A}"/>
              </a:ext>
            </a:extLst>
          </p:cNvPr>
          <p:cNvSpPr txBox="1"/>
          <p:nvPr/>
        </p:nvSpPr>
        <p:spPr>
          <a:xfrm>
            <a:off x="3958187" y="4596565"/>
            <a:ext cx="1220079" cy="276999"/>
          </a:xfrm>
          <a:prstGeom prst="rect">
            <a:avLst/>
          </a:prstGeom>
          <a:noFill/>
        </p:spPr>
        <p:txBody>
          <a:bodyPr wrap="square" rtlCol="0">
            <a:spAutoFit/>
          </a:bodyPr>
          <a:lstStyle/>
          <a:p>
            <a:pPr algn="ctr"/>
            <a:r>
              <a:rPr lang="zh-CN" altLang="en-US" sz="1200" dirty="0"/>
              <a:t>贝叶斯分类</a:t>
            </a:r>
          </a:p>
        </p:txBody>
      </p:sp>
      <p:pic>
        <p:nvPicPr>
          <p:cNvPr id="1040" name="Picture 16">
            <a:extLst>
              <a:ext uri="{FF2B5EF4-FFF2-40B4-BE49-F238E27FC236}">
                <a16:creationId xmlns:a16="http://schemas.microsoft.com/office/drawing/2014/main" id="{BD3EB122-03E8-8C7F-6A0A-DF541EA390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7182" y="2686416"/>
            <a:ext cx="2314575" cy="1771650"/>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49E98C4A-A462-F4F5-49F2-4B9A82CEB696}"/>
              </a:ext>
            </a:extLst>
          </p:cNvPr>
          <p:cNvSpPr txBox="1"/>
          <p:nvPr/>
        </p:nvSpPr>
        <p:spPr>
          <a:xfrm>
            <a:off x="6725824" y="4458066"/>
            <a:ext cx="1220079" cy="276999"/>
          </a:xfrm>
          <a:prstGeom prst="rect">
            <a:avLst/>
          </a:prstGeom>
          <a:noFill/>
        </p:spPr>
        <p:txBody>
          <a:bodyPr wrap="square" rtlCol="0">
            <a:spAutoFit/>
          </a:bodyPr>
          <a:lstStyle/>
          <a:p>
            <a:pPr algn="ctr"/>
            <a:r>
              <a:rPr lang="zh-CN" altLang="en-US" sz="1200" dirty="0"/>
              <a:t>神经网络</a:t>
            </a:r>
          </a:p>
        </p:txBody>
      </p:sp>
      <p:sp>
        <p:nvSpPr>
          <p:cNvPr id="11" name="Rectangle 47">
            <a:extLst>
              <a:ext uri="{FF2B5EF4-FFF2-40B4-BE49-F238E27FC236}">
                <a16:creationId xmlns:a16="http://schemas.microsoft.com/office/drawing/2014/main" id="{911058BB-26F6-051D-2E75-8128B2C22906}"/>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结果比较</a:t>
            </a:r>
            <a:endParaRPr lang="en-US" sz="2000" b="1" dirty="0">
              <a:cs typeface="+mn-ea"/>
              <a:sym typeface="+mn-lt"/>
            </a:endParaRPr>
          </a:p>
        </p:txBody>
      </p:sp>
    </p:spTree>
    <p:extLst>
      <p:ext uri="{BB962C8B-B14F-4D97-AF65-F5344CB8AC3E}">
        <p14:creationId xmlns:p14="http://schemas.microsoft.com/office/powerpoint/2010/main" val="3190753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7"/>
          <p:cNvGrpSpPr/>
          <p:nvPr/>
        </p:nvGrpSpPr>
        <p:grpSpPr>
          <a:xfrm flipV="1">
            <a:off x="4203257" y="2959152"/>
            <a:ext cx="621132" cy="1076296"/>
            <a:chOff x="5429250" y="3605213"/>
            <a:chExt cx="1387476" cy="2403475"/>
          </a:xfrm>
          <a:solidFill>
            <a:srgbClr val="A6A6A6"/>
          </a:solidFill>
        </p:grpSpPr>
        <p:sp>
          <p:nvSpPr>
            <p:cNvPr id="19"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Line 3580"/>
            <p:cNvSpPr>
              <a:spLocks noChangeShapeType="1"/>
            </p:cNvSpPr>
            <p:nvPr/>
          </p:nvSpPr>
          <p:spPr bwMode="auto">
            <a:xfrm>
              <a:off x="5456237" y="4468813"/>
              <a:ext cx="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Line 3581"/>
            <p:cNvSpPr>
              <a:spLocks noChangeShapeType="1"/>
            </p:cNvSpPr>
            <p:nvPr/>
          </p:nvSpPr>
          <p:spPr bwMode="auto">
            <a:xfrm>
              <a:off x="5456237" y="4468813"/>
              <a:ext cx="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8" name="组合 22"/>
          <p:cNvGrpSpPr/>
          <p:nvPr/>
        </p:nvGrpSpPr>
        <p:grpSpPr>
          <a:xfrm rot="15281405">
            <a:off x="2017091" y="3019362"/>
            <a:ext cx="1187012" cy="764330"/>
            <a:chOff x="6584951" y="3543301"/>
            <a:chExt cx="1900237" cy="1223962"/>
          </a:xfrm>
          <a:solidFill>
            <a:schemeClr val="accent1"/>
          </a:solidFill>
        </p:grpSpPr>
        <p:sp>
          <p:nvSpPr>
            <p:cNvPr id="24"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3" name="组合 25"/>
          <p:cNvGrpSpPr/>
          <p:nvPr/>
        </p:nvGrpSpPr>
        <p:grpSpPr>
          <a:xfrm rot="6318595" flipH="1">
            <a:off x="6002930" y="3015767"/>
            <a:ext cx="1187012" cy="764330"/>
            <a:chOff x="6584951" y="3543301"/>
            <a:chExt cx="1900237" cy="1223962"/>
          </a:xfrm>
          <a:solidFill>
            <a:schemeClr val="accent1"/>
          </a:solidFill>
        </p:grpSpPr>
        <p:sp>
          <p:nvSpPr>
            <p:cNvPr id="27"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6" name="组合 28"/>
          <p:cNvGrpSpPr/>
          <p:nvPr/>
        </p:nvGrpSpPr>
        <p:grpSpPr>
          <a:xfrm>
            <a:off x="1374724" y="1459228"/>
            <a:ext cx="1711053" cy="1499923"/>
            <a:chOff x="1832966" y="1945037"/>
            <a:chExt cx="2281403" cy="1999280"/>
          </a:xfrm>
        </p:grpSpPr>
        <p:sp>
          <p:nvSpPr>
            <p:cNvPr id="30"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solidFill>
                <a:schemeClr val="accent1"/>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Text Box 12"/>
            <p:cNvSpPr txBox="1">
              <a:spLocks noChangeArrowheads="1"/>
            </p:cNvSpPr>
            <p:nvPr/>
          </p:nvSpPr>
          <p:spPr bwMode="auto">
            <a:xfrm>
              <a:off x="1980974" y="2472128"/>
              <a:ext cx="2100326" cy="978723"/>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平均法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取平均值获得最终结果</a:t>
              </a:r>
            </a:p>
          </p:txBody>
        </p:sp>
      </p:grpSp>
      <p:grpSp>
        <p:nvGrpSpPr>
          <p:cNvPr id="29" name="组合 31"/>
          <p:cNvGrpSpPr/>
          <p:nvPr/>
        </p:nvGrpSpPr>
        <p:grpSpPr>
          <a:xfrm>
            <a:off x="3724974" y="1441787"/>
            <a:ext cx="1711053" cy="1499923"/>
            <a:chOff x="4966629" y="1921790"/>
            <a:chExt cx="2281403" cy="1999280"/>
          </a:xfrm>
        </p:grpSpPr>
        <p:sp>
          <p:nvSpPr>
            <p:cNvPr id="33"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Text Box 12"/>
            <p:cNvSpPr txBox="1">
              <a:spLocks noChangeArrowheads="1"/>
            </p:cNvSpPr>
            <p:nvPr/>
          </p:nvSpPr>
          <p:spPr bwMode="auto">
            <a:xfrm>
              <a:off x="5075814" y="2433908"/>
              <a:ext cx="2100326" cy="978723"/>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投票法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判断类型为某的多即输出为某类型</a:t>
              </a:r>
            </a:p>
          </p:txBody>
        </p:sp>
      </p:grpSp>
      <p:grpSp>
        <p:nvGrpSpPr>
          <p:cNvPr id="32" name="组合 34"/>
          <p:cNvGrpSpPr/>
          <p:nvPr/>
        </p:nvGrpSpPr>
        <p:grpSpPr>
          <a:xfrm>
            <a:off x="6075220" y="1459228"/>
            <a:ext cx="1711052" cy="1499923"/>
            <a:chOff x="8100292" y="1945037"/>
            <a:chExt cx="2281403" cy="1999280"/>
          </a:xfrm>
        </p:grpSpPr>
        <p:sp>
          <p:nvSpPr>
            <p:cNvPr id="36"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solidFill>
                <a:schemeClr val="accent1"/>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Text Box 12"/>
            <p:cNvSpPr txBox="1">
              <a:spLocks noChangeArrowheads="1"/>
            </p:cNvSpPr>
            <p:nvPr/>
          </p:nvSpPr>
          <p:spPr bwMode="auto">
            <a:xfrm>
              <a:off x="8241951" y="2310358"/>
              <a:ext cx="2100326" cy="1224868"/>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学习法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引入新的学习器或调整学习次序进行二次至多次学习</a:t>
              </a:r>
            </a:p>
          </p:txBody>
        </p:sp>
      </p:grpSp>
      <p:grpSp>
        <p:nvGrpSpPr>
          <p:cNvPr id="35" name="组合 37"/>
          <p:cNvGrpSpPr/>
          <p:nvPr/>
        </p:nvGrpSpPr>
        <p:grpSpPr>
          <a:xfrm>
            <a:off x="2419410" y="4157317"/>
            <a:ext cx="4322174" cy="837272"/>
            <a:chOff x="3225881" y="5541379"/>
            <a:chExt cx="5762898" cy="1116018"/>
          </a:xfrm>
        </p:grpSpPr>
        <p:sp>
          <p:nvSpPr>
            <p:cNvPr id="39"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100" noProof="1">
                <a:solidFill>
                  <a:schemeClr val="tx1">
                    <a:lumMod val="65000"/>
                    <a:lumOff val="35000"/>
                  </a:schemeClr>
                </a:solidFill>
                <a:cs typeface="+mn-ea"/>
                <a:sym typeface="+mn-lt"/>
              </a:endParaRPr>
            </a:p>
          </p:txBody>
        </p:sp>
        <p:sp>
          <p:nvSpPr>
            <p:cNvPr id="40" name="Text Box 21"/>
            <p:cNvSpPr txBox="1">
              <a:spLocks noChangeArrowheads="1"/>
            </p:cNvSpPr>
            <p:nvPr/>
          </p:nvSpPr>
          <p:spPr bwMode="auto">
            <a:xfrm>
              <a:off x="4114369" y="5776534"/>
              <a:ext cx="3960898" cy="495588"/>
            </a:xfrm>
            <a:prstGeom prst="rect">
              <a:avLst/>
            </a:prstGeom>
            <a:noFill/>
            <a:ln w="9525">
              <a:noFill/>
              <a:miter lim="800000"/>
              <a:headEnd/>
              <a:tailEnd/>
            </a:ln>
            <a:effectLst/>
          </p:spPr>
          <p:txBody>
            <a:bodyPr wrap="square" lIns="93890" tIns="46945" rIns="93890" bIns="46945">
              <a:spAutoFit/>
            </a:bodyPr>
            <a:lstStyle/>
            <a:p>
              <a:pPr algn="ctr">
                <a:defRPr/>
              </a:pPr>
              <a:r>
                <a:rPr lang="zh-CN" altLang="en-US" kern="0" dirty="0">
                  <a:solidFill>
                    <a:schemeClr val="accent2"/>
                  </a:solidFill>
                  <a:cs typeface="+mn-ea"/>
                  <a:sym typeface="+mn-lt"/>
                </a:rPr>
                <a:t>集成学习</a:t>
              </a:r>
            </a:p>
          </p:txBody>
        </p:sp>
      </p:grpSp>
      <p:sp>
        <p:nvSpPr>
          <p:cNvPr id="2" name="Rectangle 47">
            <a:extLst>
              <a:ext uri="{FF2B5EF4-FFF2-40B4-BE49-F238E27FC236}">
                <a16:creationId xmlns:a16="http://schemas.microsoft.com/office/drawing/2014/main" id="{8724449D-538E-636C-07B1-503C21DD5218}"/>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结果优化</a:t>
            </a:r>
            <a:endParaRPr lang="en-US" sz="2000" b="1" dirty="0">
              <a:cs typeface="+mn-ea"/>
              <a:sym typeface="+mn-lt"/>
            </a:endParaRPr>
          </a:p>
        </p:txBody>
      </p:sp>
    </p:spTree>
    <p:extLst>
      <p:ext uri="{BB962C8B-B14F-4D97-AF65-F5344CB8AC3E}">
        <p14:creationId xmlns:p14="http://schemas.microsoft.com/office/powerpoint/2010/main" val="33350654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750" fill="hold"/>
                                        <p:tgtEl>
                                          <p:spTgt spid="32"/>
                                        </p:tgtEl>
                                        <p:attrNameLst>
                                          <p:attrName>ppt_x</p:attrName>
                                        </p:attrNameLst>
                                      </p:cBhvr>
                                      <p:tavLst>
                                        <p:tav tm="0">
                                          <p:val>
                                            <p:strVal val="#ppt_x"/>
                                          </p:val>
                                        </p:tav>
                                        <p:tav tm="100000">
                                          <p:val>
                                            <p:strVal val="#ppt_x"/>
                                          </p:val>
                                        </p:tav>
                                      </p:tavLst>
                                    </p:anim>
                                    <p:anim calcmode="lin" valueType="num">
                                      <p:cBhvr additive="base">
                                        <p:cTn id="16" dur="75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500"/>
                                        <p:tgtEl>
                                          <p:spTgt spid="23"/>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arn(outVertical)">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a:spLocks noChangeArrowheads="1"/>
          </p:cNvSpPr>
          <p:nvPr/>
        </p:nvSpPr>
        <p:spPr bwMode="gray">
          <a:xfrm>
            <a:off x="2311917" y="2236302"/>
            <a:ext cx="3720953" cy="369332"/>
          </a:xfrm>
          <a:prstGeom prst="rect">
            <a:avLst/>
          </a:prstGeom>
          <a:noFill/>
          <a:ln>
            <a:noFill/>
          </a:ln>
        </p:spPr>
        <p:txBody>
          <a:bodyPr wrap="square" lIns="0" tIns="0" rIns="0" bIns="0">
            <a:spAutoFit/>
          </a:bodyPr>
          <a:lstStyle/>
          <a:p>
            <a:pPr algn="ctr"/>
            <a:r>
              <a:rPr lang="en-US" altLang="zh-CN" sz="2400" dirty="0">
                <a:solidFill>
                  <a:schemeClr val="accent1"/>
                </a:solidFill>
                <a:cs typeface="+mn-ea"/>
                <a:sym typeface="+mn-lt"/>
              </a:rPr>
              <a:t>ECG</a:t>
            </a:r>
            <a:r>
              <a:rPr lang="zh-CN" altLang="en-US" sz="2400" dirty="0">
                <a:solidFill>
                  <a:schemeClr val="accent1"/>
                </a:solidFill>
                <a:cs typeface="+mn-ea"/>
                <a:sym typeface="+mn-lt"/>
              </a:rPr>
              <a:t>处理的可能技术</a:t>
            </a:r>
          </a:p>
        </p:txBody>
      </p:sp>
      <p:sp>
        <p:nvSpPr>
          <p:cNvPr id="10" name="TextBox 5"/>
          <p:cNvSpPr txBox="1"/>
          <p:nvPr/>
        </p:nvSpPr>
        <p:spPr>
          <a:xfrm>
            <a:off x="2346645" y="2807571"/>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en-US" altLang="zh-CN" dirty="0">
                <a:solidFill>
                  <a:schemeClr val="bg1">
                    <a:lumMod val="65000"/>
                  </a:schemeClr>
                </a:solidFill>
                <a:latin typeface="+mn-lt"/>
                <a:ea typeface="+mn-ea"/>
                <a:cs typeface="+mn-ea"/>
                <a:sym typeface="+mn-lt"/>
              </a:rPr>
              <a:t>CNN</a:t>
            </a:r>
            <a:r>
              <a:rPr lang="zh-CN" altLang="en-US" dirty="0">
                <a:solidFill>
                  <a:schemeClr val="bg1">
                    <a:lumMod val="65000"/>
                  </a:schemeClr>
                </a:solidFill>
                <a:latin typeface="+mn-lt"/>
                <a:ea typeface="+mn-ea"/>
                <a:cs typeface="+mn-ea"/>
                <a:sym typeface="+mn-lt"/>
              </a:rPr>
              <a:t>卷积神经网络深度学习</a:t>
            </a:r>
            <a:endParaRPr lang="en-US" altLang="zh-CN" dirty="0">
              <a:solidFill>
                <a:schemeClr val="bg1">
                  <a:lumMod val="65000"/>
                </a:schemeClr>
              </a:solidFill>
              <a:latin typeface="+mn-lt"/>
              <a:ea typeface="+mn-ea"/>
              <a:cs typeface="+mn-ea"/>
              <a:sym typeface="+mn-lt"/>
            </a:endParaRPr>
          </a:p>
        </p:txBody>
      </p:sp>
      <p:sp>
        <p:nvSpPr>
          <p:cNvPr id="17" name="TextBox 12"/>
          <p:cNvSpPr txBox="1"/>
          <p:nvPr/>
        </p:nvSpPr>
        <p:spPr>
          <a:xfrm>
            <a:off x="3314701" y="1432028"/>
            <a:ext cx="1156068"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sp>
        <p:nvSpPr>
          <p:cNvPr id="51" name="Freeform 13"/>
          <p:cNvSpPr>
            <a:spLocks noChangeAspect="1"/>
          </p:cNvSpPr>
          <p:nvPr/>
        </p:nvSpPr>
        <p:spPr bwMode="auto">
          <a:xfrm>
            <a:off x="4623660" y="1414922"/>
            <a:ext cx="305793" cy="569638"/>
          </a:xfrm>
          <a:custGeom>
            <a:avLst/>
            <a:gdLst>
              <a:gd name="T0" fmla="*/ 83 w 83"/>
              <a:gd name="T1" fmla="*/ 125 h 154"/>
              <a:gd name="T2" fmla="*/ 72 w 83"/>
              <a:gd name="T3" fmla="*/ 125 h 154"/>
              <a:gd name="T4" fmla="*/ 72 w 83"/>
              <a:gd name="T5" fmla="*/ 154 h 154"/>
              <a:gd name="T6" fmla="*/ 50 w 83"/>
              <a:gd name="T7" fmla="*/ 154 h 154"/>
              <a:gd name="T8" fmla="*/ 50 w 83"/>
              <a:gd name="T9" fmla="*/ 125 h 154"/>
              <a:gd name="T10" fmla="*/ 0 w 83"/>
              <a:gd name="T11" fmla="*/ 125 h 154"/>
              <a:gd name="T12" fmla="*/ 0 w 83"/>
              <a:gd name="T13" fmla="*/ 111 h 154"/>
              <a:gd name="T14" fmla="*/ 38 w 83"/>
              <a:gd name="T15" fmla="*/ 0 h 154"/>
              <a:gd name="T16" fmla="*/ 61 w 83"/>
              <a:gd name="T17" fmla="*/ 0 h 154"/>
              <a:gd name="T18" fmla="*/ 61 w 83"/>
              <a:gd name="T19" fmla="*/ 1 h 154"/>
              <a:gd name="T20" fmla="*/ 25 w 83"/>
              <a:gd name="T21" fmla="*/ 105 h 154"/>
              <a:gd name="T22" fmla="*/ 50 w 83"/>
              <a:gd name="T23" fmla="*/ 105 h 154"/>
              <a:gd name="T24" fmla="*/ 50 w 83"/>
              <a:gd name="T25" fmla="*/ 59 h 154"/>
              <a:gd name="T26" fmla="*/ 72 w 83"/>
              <a:gd name="T27" fmla="*/ 59 h 154"/>
              <a:gd name="T28" fmla="*/ 72 w 83"/>
              <a:gd name="T29" fmla="*/ 105 h 154"/>
              <a:gd name="T30" fmla="*/ 83 w 83"/>
              <a:gd name="T31" fmla="*/ 105 h 154"/>
              <a:gd name="T32" fmla="*/ 83 w 83"/>
              <a:gd name="T33"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54">
                <a:moveTo>
                  <a:pt x="83" y="125"/>
                </a:moveTo>
                <a:cubicBezTo>
                  <a:pt x="72" y="125"/>
                  <a:pt x="72" y="125"/>
                  <a:pt x="72" y="125"/>
                </a:cubicBezTo>
                <a:cubicBezTo>
                  <a:pt x="72" y="154"/>
                  <a:pt x="72" y="154"/>
                  <a:pt x="72" y="154"/>
                </a:cubicBezTo>
                <a:cubicBezTo>
                  <a:pt x="50" y="154"/>
                  <a:pt x="50" y="154"/>
                  <a:pt x="50" y="154"/>
                </a:cubicBezTo>
                <a:cubicBezTo>
                  <a:pt x="50" y="125"/>
                  <a:pt x="50" y="125"/>
                  <a:pt x="50" y="125"/>
                </a:cubicBezTo>
                <a:cubicBezTo>
                  <a:pt x="0" y="125"/>
                  <a:pt x="0" y="125"/>
                  <a:pt x="0" y="125"/>
                </a:cubicBezTo>
                <a:cubicBezTo>
                  <a:pt x="0" y="111"/>
                  <a:pt x="0" y="111"/>
                  <a:pt x="0" y="111"/>
                </a:cubicBezTo>
                <a:cubicBezTo>
                  <a:pt x="38" y="0"/>
                  <a:pt x="38" y="0"/>
                  <a:pt x="38" y="0"/>
                </a:cubicBezTo>
                <a:cubicBezTo>
                  <a:pt x="61" y="0"/>
                  <a:pt x="61" y="0"/>
                  <a:pt x="61" y="0"/>
                </a:cubicBezTo>
                <a:cubicBezTo>
                  <a:pt x="61" y="1"/>
                  <a:pt x="61" y="1"/>
                  <a:pt x="61" y="1"/>
                </a:cubicBezTo>
                <a:cubicBezTo>
                  <a:pt x="25" y="105"/>
                  <a:pt x="25" y="105"/>
                  <a:pt x="25" y="105"/>
                </a:cubicBezTo>
                <a:cubicBezTo>
                  <a:pt x="50" y="105"/>
                  <a:pt x="50" y="105"/>
                  <a:pt x="50" y="105"/>
                </a:cubicBezTo>
                <a:cubicBezTo>
                  <a:pt x="50" y="59"/>
                  <a:pt x="50" y="59"/>
                  <a:pt x="50" y="59"/>
                </a:cubicBezTo>
                <a:cubicBezTo>
                  <a:pt x="72" y="59"/>
                  <a:pt x="72" y="59"/>
                  <a:pt x="72" y="59"/>
                </a:cubicBezTo>
                <a:cubicBezTo>
                  <a:pt x="72" y="105"/>
                  <a:pt x="72" y="105"/>
                  <a:pt x="72" y="105"/>
                </a:cubicBezTo>
                <a:cubicBezTo>
                  <a:pt x="83" y="105"/>
                  <a:pt x="83" y="105"/>
                  <a:pt x="83" y="105"/>
                </a:cubicBezTo>
                <a:lnTo>
                  <a:pt x="83" y="12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nvGrpSpPr>
          <p:cNvPr id="2" name="组合 51"/>
          <p:cNvGrpSpPr/>
          <p:nvPr/>
        </p:nvGrpSpPr>
        <p:grpSpPr>
          <a:xfrm>
            <a:off x="7068070" y="1730263"/>
            <a:ext cx="1060396" cy="1549151"/>
            <a:chOff x="7156450" y="3087688"/>
            <a:chExt cx="341312" cy="498475"/>
          </a:xfrm>
        </p:grpSpPr>
        <p:sp>
          <p:nvSpPr>
            <p:cNvPr id="53" name="Line 159"/>
            <p:cNvSpPr>
              <a:spLocks noChangeShapeType="1"/>
            </p:cNvSpPr>
            <p:nvPr/>
          </p:nvSpPr>
          <p:spPr bwMode="auto">
            <a:xfrm>
              <a:off x="7397750" y="32829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160"/>
            <p:cNvSpPr>
              <a:spLocks/>
            </p:cNvSpPr>
            <p:nvPr/>
          </p:nvSpPr>
          <p:spPr bwMode="auto">
            <a:xfrm>
              <a:off x="7419975" y="3282951"/>
              <a:ext cx="11112" cy="0"/>
            </a:xfrm>
            <a:custGeom>
              <a:avLst/>
              <a:gdLst>
                <a:gd name="T0" fmla="*/ 0 w 10"/>
                <a:gd name="T1" fmla="*/ 10 w 10"/>
              </a:gdLst>
              <a:ahLst/>
              <a:cxnLst>
                <a:cxn ang="0">
                  <a:pos x="T0" y="0"/>
                </a:cxn>
                <a:cxn ang="0">
                  <a:pos x="T1" y="0"/>
                </a:cxn>
              </a:cxnLst>
              <a:rect l="0" t="0" r="r" b="b"/>
              <a:pathLst>
                <a:path w="10">
                  <a:moveTo>
                    <a:pt x="0" y="0"/>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Line 161"/>
            <p:cNvSpPr>
              <a:spLocks noChangeShapeType="1"/>
            </p:cNvSpPr>
            <p:nvPr/>
          </p:nvSpPr>
          <p:spPr bwMode="auto">
            <a:xfrm>
              <a:off x="7213600" y="3319463"/>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Line 162"/>
            <p:cNvSpPr>
              <a:spLocks noChangeShapeType="1"/>
            </p:cNvSpPr>
            <p:nvPr/>
          </p:nvSpPr>
          <p:spPr bwMode="auto">
            <a:xfrm>
              <a:off x="7323138" y="3316288"/>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163"/>
            <p:cNvSpPr>
              <a:spLocks/>
            </p:cNvSpPr>
            <p:nvPr/>
          </p:nvSpPr>
          <p:spPr bwMode="auto">
            <a:xfrm>
              <a:off x="7237413" y="3319463"/>
              <a:ext cx="9525"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164"/>
            <p:cNvSpPr>
              <a:spLocks/>
            </p:cNvSpPr>
            <p:nvPr/>
          </p:nvSpPr>
          <p:spPr bwMode="auto">
            <a:xfrm>
              <a:off x="7343775" y="3314701"/>
              <a:ext cx="9525" cy="1588"/>
            </a:xfrm>
            <a:custGeom>
              <a:avLst/>
              <a:gdLst>
                <a:gd name="T0" fmla="*/ 0 w 8"/>
                <a:gd name="T1" fmla="*/ 1 h 1"/>
                <a:gd name="T2" fmla="*/ 8 w 8"/>
                <a:gd name="T3" fmla="*/ 0 h 1"/>
              </a:gdLst>
              <a:ahLst/>
              <a:cxnLst>
                <a:cxn ang="0">
                  <a:pos x="T0" y="T1"/>
                </a:cxn>
                <a:cxn ang="0">
                  <a:pos x="T2" y="T3"/>
                </a:cxn>
              </a:cxnLst>
              <a:rect l="0" t="0" r="r" b="b"/>
              <a:pathLst>
                <a:path w="8" h="1">
                  <a:moveTo>
                    <a:pt x="0" y="1"/>
                  </a:moveTo>
                  <a:cubicBezTo>
                    <a:pt x="0" y="1"/>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165"/>
            <p:cNvSpPr>
              <a:spLocks/>
            </p:cNvSpPr>
            <p:nvPr/>
          </p:nvSpPr>
          <p:spPr bwMode="auto">
            <a:xfrm>
              <a:off x="7300913" y="3316288"/>
              <a:ext cx="11112" cy="1588"/>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3"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166"/>
            <p:cNvSpPr>
              <a:spLocks/>
            </p:cNvSpPr>
            <p:nvPr/>
          </p:nvSpPr>
          <p:spPr bwMode="auto">
            <a:xfrm>
              <a:off x="7259638" y="3316288"/>
              <a:ext cx="28575" cy="3175"/>
            </a:xfrm>
            <a:custGeom>
              <a:avLst/>
              <a:gdLst>
                <a:gd name="T0" fmla="*/ 0 w 27"/>
                <a:gd name="T1" fmla="*/ 3 h 3"/>
                <a:gd name="T2" fmla="*/ 17 w 27"/>
                <a:gd name="T3" fmla="*/ 1 h 3"/>
                <a:gd name="T4" fmla="*/ 27 w 27"/>
                <a:gd name="T5" fmla="*/ 1 h 3"/>
              </a:gdLst>
              <a:ahLst/>
              <a:cxnLst>
                <a:cxn ang="0">
                  <a:pos x="T0" y="T1"/>
                </a:cxn>
                <a:cxn ang="0">
                  <a:pos x="T2" y="T3"/>
                </a:cxn>
                <a:cxn ang="0">
                  <a:pos x="T4" y="T5"/>
                </a:cxn>
              </a:cxnLst>
              <a:rect l="0" t="0" r="r" b="b"/>
              <a:pathLst>
                <a:path w="27" h="3">
                  <a:moveTo>
                    <a:pt x="0" y="3"/>
                  </a:moveTo>
                  <a:cubicBezTo>
                    <a:pt x="0" y="3"/>
                    <a:pt x="8" y="3"/>
                    <a:pt x="17" y="1"/>
                  </a:cubicBezTo>
                  <a:cubicBezTo>
                    <a:pt x="17" y="1"/>
                    <a:pt x="24" y="0"/>
                    <a:pt x="27"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Line 167"/>
            <p:cNvSpPr>
              <a:spLocks noChangeShapeType="1"/>
            </p:cNvSpPr>
            <p:nvPr/>
          </p:nvSpPr>
          <p:spPr bwMode="auto">
            <a:xfrm>
              <a:off x="7216775" y="33496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Line 168"/>
            <p:cNvSpPr>
              <a:spLocks noChangeShapeType="1"/>
            </p:cNvSpPr>
            <p:nvPr/>
          </p:nvSpPr>
          <p:spPr bwMode="auto">
            <a:xfrm>
              <a:off x="7323138" y="33464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169"/>
            <p:cNvSpPr>
              <a:spLocks/>
            </p:cNvSpPr>
            <p:nvPr/>
          </p:nvSpPr>
          <p:spPr bwMode="auto">
            <a:xfrm>
              <a:off x="7237413" y="3348038"/>
              <a:ext cx="9525" cy="0"/>
            </a:xfrm>
            <a:custGeom>
              <a:avLst/>
              <a:gdLst>
                <a:gd name="T0" fmla="*/ 0 w 9"/>
                <a:gd name="T1" fmla="*/ 9 w 9"/>
              </a:gdLst>
              <a:ahLst/>
              <a:cxnLst>
                <a:cxn ang="0">
                  <a:pos x="T0" y="0"/>
                </a:cxn>
                <a:cxn ang="0">
                  <a:pos x="T1" y="0"/>
                </a:cxn>
              </a:cxnLst>
              <a:rect l="0" t="0" r="r" b="b"/>
              <a:pathLst>
                <a:path w="9">
                  <a:moveTo>
                    <a:pt x="0" y="0"/>
                  </a:moveTo>
                  <a:cubicBezTo>
                    <a:pt x="3" y="0"/>
                    <a:pt x="6" y="0"/>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170"/>
            <p:cNvSpPr>
              <a:spLocks/>
            </p:cNvSpPr>
            <p:nvPr/>
          </p:nvSpPr>
          <p:spPr bwMode="auto">
            <a:xfrm>
              <a:off x="7345363" y="3344863"/>
              <a:ext cx="7937" cy="0"/>
            </a:xfrm>
            <a:custGeom>
              <a:avLst/>
              <a:gdLst>
                <a:gd name="T0" fmla="*/ 0 w 8"/>
                <a:gd name="T1" fmla="*/ 8 w 8"/>
              </a:gdLst>
              <a:ahLst/>
              <a:cxnLst>
                <a:cxn ang="0">
                  <a:pos x="T0" y="0"/>
                </a:cxn>
                <a:cxn ang="0">
                  <a:pos x="T1" y="0"/>
                </a:cxn>
              </a:cxnLst>
              <a:rect l="0" t="0" r="r" b="b"/>
              <a:pathLst>
                <a:path w="8">
                  <a:moveTo>
                    <a:pt x="0" y="0"/>
                  </a:moveTo>
                  <a:cubicBezTo>
                    <a:pt x="0" y="0"/>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171"/>
            <p:cNvSpPr>
              <a:spLocks/>
            </p:cNvSpPr>
            <p:nvPr/>
          </p:nvSpPr>
          <p:spPr bwMode="auto">
            <a:xfrm>
              <a:off x="7300913" y="3344863"/>
              <a:ext cx="12700" cy="1588"/>
            </a:xfrm>
            <a:custGeom>
              <a:avLst/>
              <a:gdLst>
                <a:gd name="T0" fmla="*/ 0 w 11"/>
                <a:gd name="T1" fmla="*/ 1 h 1"/>
                <a:gd name="T2" fmla="*/ 11 w 11"/>
                <a:gd name="T3" fmla="*/ 0 h 1"/>
              </a:gdLst>
              <a:ahLst/>
              <a:cxnLst>
                <a:cxn ang="0">
                  <a:pos x="T0" y="T1"/>
                </a:cxn>
                <a:cxn ang="0">
                  <a:pos x="T2" y="T3"/>
                </a:cxn>
              </a:cxnLst>
              <a:rect l="0" t="0" r="r" b="b"/>
              <a:pathLst>
                <a:path w="11" h="1">
                  <a:moveTo>
                    <a:pt x="0" y="1"/>
                  </a:moveTo>
                  <a:cubicBezTo>
                    <a:pt x="0" y="1"/>
                    <a:pt x="4" y="0"/>
                    <a:pt x="11"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172"/>
            <p:cNvSpPr>
              <a:spLocks/>
            </p:cNvSpPr>
            <p:nvPr/>
          </p:nvSpPr>
          <p:spPr bwMode="auto">
            <a:xfrm>
              <a:off x="7259638" y="3344863"/>
              <a:ext cx="28575" cy="3175"/>
            </a:xfrm>
            <a:custGeom>
              <a:avLst/>
              <a:gdLst>
                <a:gd name="T0" fmla="*/ 0 w 27"/>
                <a:gd name="T1" fmla="*/ 3 h 3"/>
                <a:gd name="T2" fmla="*/ 16 w 27"/>
                <a:gd name="T3" fmla="*/ 1 h 3"/>
                <a:gd name="T4" fmla="*/ 27 w 27"/>
                <a:gd name="T5" fmla="*/ 0 h 3"/>
              </a:gdLst>
              <a:ahLst/>
              <a:cxnLst>
                <a:cxn ang="0">
                  <a:pos x="T0" y="T1"/>
                </a:cxn>
                <a:cxn ang="0">
                  <a:pos x="T2" y="T3"/>
                </a:cxn>
                <a:cxn ang="0">
                  <a:pos x="T4" y="T5"/>
                </a:cxn>
              </a:cxnLst>
              <a:rect l="0" t="0" r="r" b="b"/>
              <a:pathLst>
                <a:path w="27" h="3">
                  <a:moveTo>
                    <a:pt x="0" y="3"/>
                  </a:moveTo>
                  <a:cubicBezTo>
                    <a:pt x="0" y="3"/>
                    <a:pt x="8" y="3"/>
                    <a:pt x="16" y="1"/>
                  </a:cubicBezTo>
                  <a:cubicBezTo>
                    <a:pt x="16" y="1"/>
                    <a:pt x="24" y="0"/>
                    <a:pt x="27"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173"/>
            <p:cNvSpPr>
              <a:spLocks/>
            </p:cNvSpPr>
            <p:nvPr/>
          </p:nvSpPr>
          <p:spPr bwMode="auto">
            <a:xfrm>
              <a:off x="7229475" y="3287713"/>
              <a:ext cx="12700" cy="1588"/>
            </a:xfrm>
            <a:custGeom>
              <a:avLst/>
              <a:gdLst>
                <a:gd name="T0" fmla="*/ 0 w 12"/>
                <a:gd name="T1" fmla="*/ 1 h 2"/>
                <a:gd name="T2" fmla="*/ 12 w 12"/>
                <a:gd name="T3" fmla="*/ 0 h 2"/>
              </a:gdLst>
              <a:ahLst/>
              <a:cxnLst>
                <a:cxn ang="0">
                  <a:pos x="T0" y="T1"/>
                </a:cxn>
                <a:cxn ang="0">
                  <a:pos x="T2" y="T3"/>
                </a:cxn>
              </a:cxnLst>
              <a:rect l="0" t="0" r="r" b="b"/>
              <a:pathLst>
                <a:path w="12" h="2">
                  <a:moveTo>
                    <a:pt x="0" y="1"/>
                  </a:moveTo>
                  <a:cubicBezTo>
                    <a:pt x="0" y="1"/>
                    <a:pt x="7" y="2"/>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174"/>
            <p:cNvSpPr>
              <a:spLocks/>
            </p:cNvSpPr>
            <p:nvPr/>
          </p:nvSpPr>
          <p:spPr bwMode="auto">
            <a:xfrm>
              <a:off x="7207250" y="3289301"/>
              <a:ext cx="14287" cy="0"/>
            </a:xfrm>
            <a:custGeom>
              <a:avLst/>
              <a:gdLst>
                <a:gd name="T0" fmla="*/ 0 w 13"/>
                <a:gd name="T1" fmla="*/ 1 h 1"/>
                <a:gd name="T2" fmla="*/ 13 w 13"/>
                <a:gd name="T3" fmla="*/ 0 h 1"/>
              </a:gdLst>
              <a:ahLst/>
              <a:cxnLst>
                <a:cxn ang="0">
                  <a:pos x="T0" y="T1"/>
                </a:cxn>
                <a:cxn ang="0">
                  <a:pos x="T2" y="T3"/>
                </a:cxn>
              </a:cxnLst>
              <a:rect l="0" t="0" r="r" b="b"/>
              <a:pathLst>
                <a:path w="13" h="1">
                  <a:moveTo>
                    <a:pt x="0" y="1"/>
                  </a:moveTo>
                  <a:cubicBezTo>
                    <a:pt x="5" y="0"/>
                    <a:pt x="9" y="0"/>
                    <a:pt x="13"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175"/>
            <p:cNvSpPr>
              <a:spLocks/>
            </p:cNvSpPr>
            <p:nvPr/>
          </p:nvSpPr>
          <p:spPr bwMode="auto">
            <a:xfrm>
              <a:off x="7253288" y="3286126"/>
              <a:ext cx="9525" cy="3175"/>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5"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176"/>
            <p:cNvSpPr>
              <a:spLocks/>
            </p:cNvSpPr>
            <p:nvPr/>
          </p:nvSpPr>
          <p:spPr bwMode="auto">
            <a:xfrm>
              <a:off x="7297738" y="3286126"/>
              <a:ext cx="15875" cy="3175"/>
            </a:xfrm>
            <a:custGeom>
              <a:avLst/>
              <a:gdLst>
                <a:gd name="T0" fmla="*/ 0 w 14"/>
                <a:gd name="T1" fmla="*/ 2 h 2"/>
                <a:gd name="T2" fmla="*/ 14 w 14"/>
                <a:gd name="T3" fmla="*/ 1 h 2"/>
              </a:gdLst>
              <a:ahLst/>
              <a:cxnLst>
                <a:cxn ang="0">
                  <a:pos x="T0" y="T1"/>
                </a:cxn>
                <a:cxn ang="0">
                  <a:pos x="T2" y="T3"/>
                </a:cxn>
              </a:cxnLst>
              <a:rect l="0" t="0" r="r" b="b"/>
              <a:pathLst>
                <a:path w="14" h="2">
                  <a:moveTo>
                    <a:pt x="0" y="2"/>
                  </a:moveTo>
                  <a:cubicBezTo>
                    <a:pt x="5" y="1"/>
                    <a:pt x="9" y="0"/>
                    <a:pt x="14"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Freeform 177"/>
            <p:cNvSpPr>
              <a:spLocks/>
            </p:cNvSpPr>
            <p:nvPr/>
          </p:nvSpPr>
          <p:spPr bwMode="auto">
            <a:xfrm>
              <a:off x="7273925" y="3287713"/>
              <a:ext cx="11112" cy="0"/>
            </a:xfrm>
            <a:custGeom>
              <a:avLst/>
              <a:gdLst>
                <a:gd name="T0" fmla="*/ 0 w 10"/>
                <a:gd name="T1" fmla="*/ 10 w 10"/>
              </a:gdLst>
              <a:ahLst/>
              <a:cxnLst>
                <a:cxn ang="0">
                  <a:pos x="T0" y="0"/>
                </a:cxn>
                <a:cxn ang="0">
                  <a:pos x="T1" y="0"/>
                </a:cxn>
              </a:cxnLst>
              <a:rect l="0" t="0" r="r" b="b"/>
              <a:pathLst>
                <a:path w="10">
                  <a:moveTo>
                    <a:pt x="0" y="0"/>
                  </a:moveTo>
                  <a:cubicBezTo>
                    <a:pt x="3" y="0"/>
                    <a:pt x="7"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Freeform 178"/>
            <p:cNvSpPr>
              <a:spLocks/>
            </p:cNvSpPr>
            <p:nvPr/>
          </p:nvSpPr>
          <p:spPr bwMode="auto">
            <a:xfrm>
              <a:off x="7359650" y="3282951"/>
              <a:ext cx="20637" cy="3175"/>
            </a:xfrm>
            <a:custGeom>
              <a:avLst/>
              <a:gdLst>
                <a:gd name="T0" fmla="*/ 0 w 20"/>
                <a:gd name="T1" fmla="*/ 2 h 3"/>
                <a:gd name="T2" fmla="*/ 10 w 20"/>
                <a:gd name="T3" fmla="*/ 2 h 3"/>
                <a:gd name="T4" fmla="*/ 20 w 20"/>
                <a:gd name="T5" fmla="*/ 0 h 3"/>
              </a:gdLst>
              <a:ahLst/>
              <a:cxnLst>
                <a:cxn ang="0">
                  <a:pos x="T0" y="T1"/>
                </a:cxn>
                <a:cxn ang="0">
                  <a:pos x="T2" y="T3"/>
                </a:cxn>
                <a:cxn ang="0">
                  <a:pos x="T4" y="T5"/>
                </a:cxn>
              </a:cxnLst>
              <a:rect l="0" t="0" r="r" b="b"/>
              <a:pathLst>
                <a:path w="20" h="3">
                  <a:moveTo>
                    <a:pt x="0" y="2"/>
                  </a:moveTo>
                  <a:cubicBezTo>
                    <a:pt x="0" y="2"/>
                    <a:pt x="6" y="3"/>
                    <a:pt x="10" y="2"/>
                  </a:cubicBezTo>
                  <a:cubicBezTo>
                    <a:pt x="10" y="2"/>
                    <a:pt x="17" y="0"/>
                    <a:pt x="2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79"/>
            <p:cNvSpPr>
              <a:spLocks/>
            </p:cNvSpPr>
            <p:nvPr/>
          </p:nvSpPr>
          <p:spPr bwMode="auto">
            <a:xfrm>
              <a:off x="7327900" y="3286126"/>
              <a:ext cx="14287" cy="1588"/>
            </a:xfrm>
            <a:custGeom>
              <a:avLst/>
              <a:gdLst>
                <a:gd name="T0" fmla="*/ 0 w 14"/>
                <a:gd name="T1" fmla="*/ 0 h 1"/>
                <a:gd name="T2" fmla="*/ 10 w 14"/>
                <a:gd name="T3" fmla="*/ 0 h 1"/>
                <a:gd name="T4" fmla="*/ 14 w 14"/>
                <a:gd name="T5" fmla="*/ 0 h 1"/>
              </a:gdLst>
              <a:ahLst/>
              <a:cxnLst>
                <a:cxn ang="0">
                  <a:pos x="T0" y="T1"/>
                </a:cxn>
                <a:cxn ang="0">
                  <a:pos x="T2" y="T3"/>
                </a:cxn>
                <a:cxn ang="0">
                  <a:pos x="T4" y="T5"/>
                </a:cxn>
              </a:cxnLst>
              <a:rect l="0" t="0" r="r" b="b"/>
              <a:pathLst>
                <a:path w="14" h="1">
                  <a:moveTo>
                    <a:pt x="0" y="0"/>
                  </a:moveTo>
                  <a:cubicBezTo>
                    <a:pt x="0" y="0"/>
                    <a:pt x="4" y="1"/>
                    <a:pt x="10" y="0"/>
                  </a:cubicBezTo>
                  <a:cubicBezTo>
                    <a:pt x="10" y="0"/>
                    <a:pt x="12" y="0"/>
                    <a:pt x="1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Line 180"/>
            <p:cNvSpPr>
              <a:spLocks noChangeShapeType="1"/>
            </p:cNvSpPr>
            <p:nvPr/>
          </p:nvSpPr>
          <p:spPr bwMode="auto">
            <a:xfrm>
              <a:off x="7216775" y="337661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Line 181"/>
            <p:cNvSpPr>
              <a:spLocks noChangeShapeType="1"/>
            </p:cNvSpPr>
            <p:nvPr/>
          </p:nvSpPr>
          <p:spPr bwMode="auto">
            <a:xfrm>
              <a:off x="7258050" y="3375026"/>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82"/>
            <p:cNvSpPr>
              <a:spLocks/>
            </p:cNvSpPr>
            <p:nvPr/>
          </p:nvSpPr>
          <p:spPr bwMode="auto">
            <a:xfrm>
              <a:off x="7239000" y="3376613"/>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3"/>
            <p:cNvSpPr>
              <a:spLocks/>
            </p:cNvSpPr>
            <p:nvPr/>
          </p:nvSpPr>
          <p:spPr bwMode="auto">
            <a:xfrm>
              <a:off x="7283450" y="3375026"/>
              <a:ext cx="7937" cy="0"/>
            </a:xfrm>
            <a:custGeom>
              <a:avLst/>
              <a:gdLst>
                <a:gd name="T0" fmla="*/ 0 w 8"/>
                <a:gd name="T1" fmla="*/ 8 w 8"/>
              </a:gdLst>
              <a:ahLst/>
              <a:cxnLst>
                <a:cxn ang="0">
                  <a:pos x="T0" y="0"/>
                </a:cxn>
                <a:cxn ang="0">
                  <a:pos x="T1" y="0"/>
                </a:cxn>
              </a:cxnLst>
              <a:rect l="0" t="0" r="r" b="b"/>
              <a:pathLst>
                <a:path w="8">
                  <a:moveTo>
                    <a:pt x="0" y="0"/>
                  </a:moveTo>
                  <a:cubicBezTo>
                    <a:pt x="0" y="0"/>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Line 184"/>
            <p:cNvSpPr>
              <a:spLocks noChangeShapeType="1"/>
            </p:cNvSpPr>
            <p:nvPr/>
          </p:nvSpPr>
          <p:spPr bwMode="auto">
            <a:xfrm>
              <a:off x="7429500" y="337026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185"/>
            <p:cNvSpPr>
              <a:spLocks/>
            </p:cNvSpPr>
            <p:nvPr/>
          </p:nvSpPr>
          <p:spPr bwMode="auto">
            <a:xfrm>
              <a:off x="7302500" y="3373438"/>
              <a:ext cx="11112"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3"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186"/>
            <p:cNvSpPr>
              <a:spLocks/>
            </p:cNvSpPr>
            <p:nvPr/>
          </p:nvSpPr>
          <p:spPr bwMode="auto">
            <a:xfrm>
              <a:off x="7327900" y="3373438"/>
              <a:ext cx="6350" cy="0"/>
            </a:xfrm>
            <a:custGeom>
              <a:avLst/>
              <a:gdLst>
                <a:gd name="T0" fmla="*/ 0 w 6"/>
                <a:gd name="T1" fmla="*/ 6 w 6"/>
              </a:gdLst>
              <a:ahLst/>
              <a:cxnLst>
                <a:cxn ang="0">
                  <a:pos x="T0" y="0"/>
                </a:cxn>
                <a:cxn ang="0">
                  <a:pos x="T1" y="0"/>
                </a:cxn>
              </a:cxnLst>
              <a:rect l="0" t="0" r="r" b="b"/>
              <a:pathLst>
                <a:path w="6">
                  <a:moveTo>
                    <a:pt x="0" y="0"/>
                  </a:moveTo>
                  <a:cubicBezTo>
                    <a:pt x="0" y="0"/>
                    <a:pt x="2" y="0"/>
                    <a:pt x="6"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Line 187"/>
            <p:cNvSpPr>
              <a:spLocks noChangeShapeType="1"/>
            </p:cNvSpPr>
            <p:nvPr/>
          </p:nvSpPr>
          <p:spPr bwMode="auto">
            <a:xfrm>
              <a:off x="7426325" y="33115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188"/>
            <p:cNvSpPr>
              <a:spLocks/>
            </p:cNvSpPr>
            <p:nvPr/>
          </p:nvSpPr>
          <p:spPr bwMode="auto">
            <a:xfrm>
              <a:off x="7391400" y="3341688"/>
              <a:ext cx="19050" cy="0"/>
            </a:xfrm>
            <a:custGeom>
              <a:avLst/>
              <a:gdLst>
                <a:gd name="T0" fmla="*/ 12 w 12"/>
                <a:gd name="T1" fmla="*/ 5 w 12"/>
                <a:gd name="T2" fmla="*/ 0 w 12"/>
              </a:gdLst>
              <a:ahLst/>
              <a:cxnLst>
                <a:cxn ang="0">
                  <a:pos x="T0" y="0"/>
                </a:cxn>
                <a:cxn ang="0">
                  <a:pos x="T1" y="0"/>
                </a:cxn>
                <a:cxn ang="0">
                  <a:pos x="T2" y="0"/>
                </a:cxn>
              </a:cxnLst>
              <a:rect l="0" t="0" r="r" b="b"/>
              <a:pathLst>
                <a:path w="12">
                  <a:moveTo>
                    <a:pt x="12" y="0"/>
                  </a:moveTo>
                  <a:lnTo>
                    <a:pt x="5" y="0"/>
                  </a:lnTo>
                  <a:lnTo>
                    <a:pt x="0"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189"/>
            <p:cNvSpPr>
              <a:spLocks/>
            </p:cNvSpPr>
            <p:nvPr/>
          </p:nvSpPr>
          <p:spPr bwMode="auto">
            <a:xfrm>
              <a:off x="7423150" y="3341688"/>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Line 190"/>
            <p:cNvSpPr>
              <a:spLocks noChangeShapeType="1"/>
            </p:cNvSpPr>
            <p:nvPr/>
          </p:nvSpPr>
          <p:spPr bwMode="auto">
            <a:xfrm>
              <a:off x="7397750" y="33115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Line 191"/>
            <p:cNvSpPr>
              <a:spLocks noChangeShapeType="1"/>
            </p:cNvSpPr>
            <p:nvPr/>
          </p:nvSpPr>
          <p:spPr bwMode="auto">
            <a:xfrm flipV="1">
              <a:off x="7385050" y="3311526"/>
              <a:ext cx="31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Line 192"/>
            <p:cNvSpPr>
              <a:spLocks noChangeShapeType="1"/>
            </p:cNvSpPr>
            <p:nvPr/>
          </p:nvSpPr>
          <p:spPr bwMode="auto">
            <a:xfrm>
              <a:off x="7362825" y="331311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193"/>
            <p:cNvSpPr>
              <a:spLocks/>
            </p:cNvSpPr>
            <p:nvPr/>
          </p:nvSpPr>
          <p:spPr bwMode="auto">
            <a:xfrm>
              <a:off x="7397750" y="3370263"/>
              <a:ext cx="17462" cy="1588"/>
            </a:xfrm>
            <a:custGeom>
              <a:avLst/>
              <a:gdLst>
                <a:gd name="T0" fmla="*/ 17 w 17"/>
                <a:gd name="T1" fmla="*/ 0 h 2"/>
                <a:gd name="T2" fmla="*/ 9 w 17"/>
                <a:gd name="T3" fmla="*/ 1 h 2"/>
                <a:gd name="T4" fmla="*/ 0 w 17"/>
                <a:gd name="T5" fmla="*/ 1 h 2"/>
              </a:gdLst>
              <a:ahLst/>
              <a:cxnLst>
                <a:cxn ang="0">
                  <a:pos x="T0" y="T1"/>
                </a:cxn>
                <a:cxn ang="0">
                  <a:pos x="T2" y="T3"/>
                </a:cxn>
                <a:cxn ang="0">
                  <a:pos x="T4" y="T5"/>
                </a:cxn>
              </a:cxnLst>
              <a:rect l="0" t="0" r="r" b="b"/>
              <a:pathLst>
                <a:path w="17" h="2">
                  <a:moveTo>
                    <a:pt x="17" y="0"/>
                  </a:moveTo>
                  <a:cubicBezTo>
                    <a:pt x="9" y="1"/>
                    <a:pt x="9" y="1"/>
                    <a:pt x="9" y="1"/>
                  </a:cubicBezTo>
                  <a:cubicBezTo>
                    <a:pt x="9" y="1"/>
                    <a:pt x="5" y="2"/>
                    <a:pt x="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194"/>
            <p:cNvSpPr>
              <a:spLocks/>
            </p:cNvSpPr>
            <p:nvPr/>
          </p:nvSpPr>
          <p:spPr bwMode="auto">
            <a:xfrm>
              <a:off x="7156450" y="3224213"/>
              <a:ext cx="341312" cy="361950"/>
            </a:xfrm>
            <a:custGeom>
              <a:avLst/>
              <a:gdLst>
                <a:gd name="T0" fmla="*/ 316 w 325"/>
                <a:gd name="T1" fmla="*/ 213 h 345"/>
                <a:gd name="T2" fmla="*/ 318 w 325"/>
                <a:gd name="T3" fmla="*/ 279 h 345"/>
                <a:gd name="T4" fmla="*/ 319 w 325"/>
                <a:gd name="T5" fmla="*/ 315 h 345"/>
                <a:gd name="T6" fmla="*/ 304 w 325"/>
                <a:gd name="T7" fmla="*/ 339 h 345"/>
                <a:gd name="T8" fmla="*/ 290 w 325"/>
                <a:gd name="T9" fmla="*/ 339 h 345"/>
                <a:gd name="T10" fmla="*/ 39 w 325"/>
                <a:gd name="T11" fmla="*/ 344 h 345"/>
                <a:gd name="T12" fmla="*/ 17 w 325"/>
                <a:gd name="T13" fmla="*/ 325 h 345"/>
                <a:gd name="T14" fmla="*/ 12 w 325"/>
                <a:gd name="T15" fmla="*/ 266 h 345"/>
                <a:gd name="T16" fmla="*/ 4 w 325"/>
                <a:gd name="T17" fmla="*/ 142 h 345"/>
                <a:gd name="T18" fmla="*/ 0 w 325"/>
                <a:gd name="T19"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345">
                  <a:moveTo>
                    <a:pt x="316" y="213"/>
                  </a:moveTo>
                  <a:cubicBezTo>
                    <a:pt x="318" y="279"/>
                    <a:pt x="318" y="279"/>
                    <a:pt x="318" y="279"/>
                  </a:cubicBezTo>
                  <a:cubicBezTo>
                    <a:pt x="319" y="315"/>
                    <a:pt x="319" y="315"/>
                    <a:pt x="319" y="315"/>
                  </a:cubicBezTo>
                  <a:cubicBezTo>
                    <a:pt x="319" y="315"/>
                    <a:pt x="325" y="336"/>
                    <a:pt x="304" y="339"/>
                  </a:cubicBezTo>
                  <a:cubicBezTo>
                    <a:pt x="290" y="339"/>
                    <a:pt x="290" y="339"/>
                    <a:pt x="290" y="339"/>
                  </a:cubicBezTo>
                  <a:cubicBezTo>
                    <a:pt x="224" y="342"/>
                    <a:pt x="41" y="344"/>
                    <a:pt x="39" y="344"/>
                  </a:cubicBezTo>
                  <a:cubicBezTo>
                    <a:pt x="19" y="345"/>
                    <a:pt x="17" y="325"/>
                    <a:pt x="17" y="325"/>
                  </a:cubicBezTo>
                  <a:cubicBezTo>
                    <a:pt x="12" y="266"/>
                    <a:pt x="12" y="266"/>
                    <a:pt x="12" y="266"/>
                  </a:cubicBezTo>
                  <a:cubicBezTo>
                    <a:pt x="4" y="142"/>
                    <a:pt x="4" y="142"/>
                    <a:pt x="4" y="142"/>
                  </a:cubicBezTo>
                  <a:cubicBezTo>
                    <a:pt x="0" y="0"/>
                    <a:pt x="0" y="0"/>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195"/>
            <p:cNvSpPr>
              <a:spLocks/>
            </p:cNvSpPr>
            <p:nvPr/>
          </p:nvSpPr>
          <p:spPr bwMode="auto">
            <a:xfrm>
              <a:off x="7372350" y="3187701"/>
              <a:ext cx="115887" cy="244475"/>
            </a:xfrm>
            <a:custGeom>
              <a:avLst/>
              <a:gdLst>
                <a:gd name="T0" fmla="*/ 0 w 109"/>
                <a:gd name="T1" fmla="*/ 9 h 232"/>
                <a:gd name="T2" fmla="*/ 83 w 109"/>
                <a:gd name="T3" fmla="*/ 4 h 232"/>
                <a:gd name="T4" fmla="*/ 103 w 109"/>
                <a:gd name="T5" fmla="*/ 17 h 232"/>
                <a:gd name="T6" fmla="*/ 103 w 109"/>
                <a:gd name="T7" fmla="*/ 21 h 232"/>
                <a:gd name="T8" fmla="*/ 107 w 109"/>
                <a:gd name="T9" fmla="*/ 143 h 232"/>
                <a:gd name="T10" fmla="*/ 109 w 109"/>
                <a:gd name="T11" fmla="*/ 232 h 232"/>
              </a:gdLst>
              <a:ahLst/>
              <a:cxnLst>
                <a:cxn ang="0">
                  <a:pos x="T0" y="T1"/>
                </a:cxn>
                <a:cxn ang="0">
                  <a:pos x="T2" y="T3"/>
                </a:cxn>
                <a:cxn ang="0">
                  <a:pos x="T4" y="T5"/>
                </a:cxn>
                <a:cxn ang="0">
                  <a:pos x="T6" y="T7"/>
                </a:cxn>
                <a:cxn ang="0">
                  <a:pos x="T8" y="T9"/>
                </a:cxn>
                <a:cxn ang="0">
                  <a:pos x="T10" y="T11"/>
                </a:cxn>
              </a:cxnLst>
              <a:rect l="0" t="0" r="r" b="b"/>
              <a:pathLst>
                <a:path w="109" h="232">
                  <a:moveTo>
                    <a:pt x="0" y="9"/>
                  </a:moveTo>
                  <a:cubicBezTo>
                    <a:pt x="28" y="7"/>
                    <a:pt x="56" y="6"/>
                    <a:pt x="83" y="4"/>
                  </a:cubicBezTo>
                  <a:cubicBezTo>
                    <a:pt x="83" y="4"/>
                    <a:pt x="101" y="0"/>
                    <a:pt x="103" y="17"/>
                  </a:cubicBezTo>
                  <a:cubicBezTo>
                    <a:pt x="103" y="17"/>
                    <a:pt x="103" y="19"/>
                    <a:pt x="103" y="21"/>
                  </a:cubicBezTo>
                  <a:cubicBezTo>
                    <a:pt x="107" y="143"/>
                    <a:pt x="107" y="143"/>
                    <a:pt x="107" y="143"/>
                  </a:cubicBezTo>
                  <a:cubicBezTo>
                    <a:pt x="109" y="232"/>
                    <a:pt x="109" y="232"/>
                    <a:pt x="109" y="23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196"/>
            <p:cNvSpPr>
              <a:spLocks/>
            </p:cNvSpPr>
            <p:nvPr/>
          </p:nvSpPr>
          <p:spPr bwMode="auto">
            <a:xfrm>
              <a:off x="7159625" y="3198813"/>
              <a:ext cx="104775" cy="11113"/>
            </a:xfrm>
            <a:custGeom>
              <a:avLst/>
              <a:gdLst>
                <a:gd name="T0" fmla="*/ 0 w 100"/>
                <a:gd name="T1" fmla="*/ 10 h 10"/>
                <a:gd name="T2" fmla="*/ 5 w 100"/>
                <a:gd name="T3" fmla="*/ 6 h 10"/>
                <a:gd name="T4" fmla="*/ 30 w 100"/>
                <a:gd name="T5" fmla="*/ 1 h 10"/>
                <a:gd name="T6" fmla="*/ 100 w 100"/>
                <a:gd name="T7" fmla="*/ 1 h 10"/>
              </a:gdLst>
              <a:ahLst/>
              <a:cxnLst>
                <a:cxn ang="0">
                  <a:pos x="T0" y="T1"/>
                </a:cxn>
                <a:cxn ang="0">
                  <a:pos x="T2" y="T3"/>
                </a:cxn>
                <a:cxn ang="0">
                  <a:pos x="T4" y="T5"/>
                </a:cxn>
                <a:cxn ang="0">
                  <a:pos x="T6" y="T7"/>
                </a:cxn>
              </a:cxnLst>
              <a:rect l="0" t="0" r="r" b="b"/>
              <a:pathLst>
                <a:path w="100" h="10">
                  <a:moveTo>
                    <a:pt x="0" y="10"/>
                  </a:moveTo>
                  <a:cubicBezTo>
                    <a:pt x="1" y="8"/>
                    <a:pt x="3" y="7"/>
                    <a:pt x="5" y="6"/>
                  </a:cubicBezTo>
                  <a:cubicBezTo>
                    <a:pt x="11" y="2"/>
                    <a:pt x="19" y="0"/>
                    <a:pt x="30" y="1"/>
                  </a:cubicBezTo>
                  <a:cubicBezTo>
                    <a:pt x="53" y="1"/>
                    <a:pt x="76" y="1"/>
                    <a:pt x="10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197"/>
            <p:cNvSpPr>
              <a:spLocks/>
            </p:cNvSpPr>
            <p:nvPr/>
          </p:nvSpPr>
          <p:spPr bwMode="auto">
            <a:xfrm>
              <a:off x="7239000" y="3227388"/>
              <a:ext cx="26987" cy="0"/>
            </a:xfrm>
            <a:custGeom>
              <a:avLst/>
              <a:gdLst>
                <a:gd name="T0" fmla="*/ 25 w 25"/>
                <a:gd name="T1" fmla="*/ 0 w 25"/>
              </a:gdLst>
              <a:ahLst/>
              <a:cxnLst>
                <a:cxn ang="0">
                  <a:pos x="T0" y="0"/>
                </a:cxn>
                <a:cxn ang="0">
                  <a:pos x="T1" y="0"/>
                </a:cxn>
              </a:cxnLst>
              <a:rect l="0" t="0" r="r" b="b"/>
              <a:pathLst>
                <a:path w="25">
                  <a:moveTo>
                    <a:pt x="25" y="0"/>
                  </a:moveTo>
                  <a:cubicBezTo>
                    <a:pt x="16" y="0"/>
                    <a:pt x="8" y="0"/>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198"/>
            <p:cNvSpPr>
              <a:spLocks/>
            </p:cNvSpPr>
            <p:nvPr/>
          </p:nvSpPr>
          <p:spPr bwMode="auto">
            <a:xfrm>
              <a:off x="7185025" y="3221038"/>
              <a:ext cx="288925" cy="338138"/>
            </a:xfrm>
            <a:custGeom>
              <a:avLst/>
              <a:gdLst>
                <a:gd name="T0" fmla="*/ 36 w 275"/>
                <a:gd name="T1" fmla="*/ 7 h 322"/>
                <a:gd name="T2" fmla="*/ 0 w 275"/>
                <a:gd name="T3" fmla="*/ 7 h 322"/>
                <a:gd name="T4" fmla="*/ 10 w 275"/>
                <a:gd name="T5" fmla="*/ 277 h 322"/>
                <a:gd name="T6" fmla="*/ 66 w 275"/>
                <a:gd name="T7" fmla="*/ 320 h 322"/>
                <a:gd name="T8" fmla="*/ 275 w 275"/>
                <a:gd name="T9" fmla="*/ 316 h 322"/>
                <a:gd name="T10" fmla="*/ 257 w 275"/>
                <a:gd name="T11" fmla="*/ 0 h 322"/>
                <a:gd name="T12" fmla="*/ 176 w 275"/>
                <a:gd name="T13" fmla="*/ 5 h 322"/>
              </a:gdLst>
              <a:ahLst/>
              <a:cxnLst>
                <a:cxn ang="0">
                  <a:pos x="T0" y="T1"/>
                </a:cxn>
                <a:cxn ang="0">
                  <a:pos x="T2" y="T3"/>
                </a:cxn>
                <a:cxn ang="0">
                  <a:pos x="T4" y="T5"/>
                </a:cxn>
                <a:cxn ang="0">
                  <a:pos x="T6" y="T7"/>
                </a:cxn>
                <a:cxn ang="0">
                  <a:pos x="T8" y="T9"/>
                </a:cxn>
                <a:cxn ang="0">
                  <a:pos x="T10" y="T11"/>
                </a:cxn>
                <a:cxn ang="0">
                  <a:pos x="T12" y="T13"/>
                </a:cxn>
              </a:cxnLst>
              <a:rect l="0" t="0" r="r" b="b"/>
              <a:pathLst>
                <a:path w="275" h="322">
                  <a:moveTo>
                    <a:pt x="36" y="7"/>
                  </a:moveTo>
                  <a:cubicBezTo>
                    <a:pt x="21" y="7"/>
                    <a:pt x="9" y="7"/>
                    <a:pt x="0" y="7"/>
                  </a:cubicBezTo>
                  <a:cubicBezTo>
                    <a:pt x="0" y="7"/>
                    <a:pt x="0" y="180"/>
                    <a:pt x="10" y="277"/>
                  </a:cubicBezTo>
                  <a:cubicBezTo>
                    <a:pt x="10" y="277"/>
                    <a:pt x="11" y="322"/>
                    <a:pt x="66" y="320"/>
                  </a:cubicBezTo>
                  <a:cubicBezTo>
                    <a:pt x="145" y="317"/>
                    <a:pt x="275" y="316"/>
                    <a:pt x="275" y="316"/>
                  </a:cubicBezTo>
                  <a:cubicBezTo>
                    <a:pt x="254" y="259"/>
                    <a:pt x="257" y="0"/>
                    <a:pt x="257" y="0"/>
                  </a:cubicBezTo>
                  <a:cubicBezTo>
                    <a:pt x="235" y="3"/>
                    <a:pt x="206" y="4"/>
                    <a:pt x="176" y="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199"/>
            <p:cNvSpPr>
              <a:spLocks/>
            </p:cNvSpPr>
            <p:nvPr/>
          </p:nvSpPr>
          <p:spPr bwMode="auto">
            <a:xfrm>
              <a:off x="7192963" y="3490913"/>
              <a:ext cx="60325" cy="66675"/>
            </a:xfrm>
            <a:custGeom>
              <a:avLst/>
              <a:gdLst>
                <a:gd name="T0" fmla="*/ 0 w 58"/>
                <a:gd name="T1" fmla="*/ 0 h 62"/>
                <a:gd name="T2" fmla="*/ 45 w 58"/>
                <a:gd name="T3" fmla="*/ 21 h 62"/>
                <a:gd name="T4" fmla="*/ 58 w 58"/>
                <a:gd name="T5" fmla="*/ 62 h 62"/>
              </a:gdLst>
              <a:ahLst/>
              <a:cxnLst>
                <a:cxn ang="0">
                  <a:pos x="T0" y="T1"/>
                </a:cxn>
                <a:cxn ang="0">
                  <a:pos x="T2" y="T3"/>
                </a:cxn>
                <a:cxn ang="0">
                  <a:pos x="T4" y="T5"/>
                </a:cxn>
              </a:cxnLst>
              <a:rect l="0" t="0" r="r" b="b"/>
              <a:pathLst>
                <a:path w="58" h="62">
                  <a:moveTo>
                    <a:pt x="0" y="0"/>
                  </a:moveTo>
                  <a:cubicBezTo>
                    <a:pt x="0" y="0"/>
                    <a:pt x="10" y="28"/>
                    <a:pt x="45" y="21"/>
                  </a:cubicBezTo>
                  <a:cubicBezTo>
                    <a:pt x="45" y="21"/>
                    <a:pt x="32" y="59"/>
                    <a:pt x="58" y="6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Line 200"/>
            <p:cNvSpPr>
              <a:spLocks noChangeShapeType="1"/>
            </p:cNvSpPr>
            <p:nvPr/>
          </p:nvSpPr>
          <p:spPr bwMode="auto">
            <a:xfrm flipV="1">
              <a:off x="7362825" y="3341688"/>
              <a:ext cx="158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201"/>
            <p:cNvSpPr>
              <a:spLocks/>
            </p:cNvSpPr>
            <p:nvPr/>
          </p:nvSpPr>
          <p:spPr bwMode="auto">
            <a:xfrm>
              <a:off x="7343775" y="3371851"/>
              <a:ext cx="19050" cy="1588"/>
            </a:xfrm>
            <a:custGeom>
              <a:avLst/>
              <a:gdLst>
                <a:gd name="T0" fmla="*/ 0 w 18"/>
                <a:gd name="T1" fmla="*/ 2 h 2"/>
                <a:gd name="T2" fmla="*/ 18 w 18"/>
                <a:gd name="T3" fmla="*/ 1 h 2"/>
              </a:gdLst>
              <a:ahLst/>
              <a:cxnLst>
                <a:cxn ang="0">
                  <a:pos x="T0" y="T1"/>
                </a:cxn>
                <a:cxn ang="0">
                  <a:pos x="T2" y="T3"/>
                </a:cxn>
              </a:cxnLst>
              <a:rect l="0" t="0" r="r" b="b"/>
              <a:pathLst>
                <a:path w="18" h="2">
                  <a:moveTo>
                    <a:pt x="0" y="2"/>
                  </a:moveTo>
                  <a:cubicBezTo>
                    <a:pt x="0" y="2"/>
                    <a:pt x="6" y="0"/>
                    <a:pt x="18"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Line 202"/>
            <p:cNvSpPr>
              <a:spLocks noChangeShapeType="1"/>
            </p:cNvSpPr>
            <p:nvPr/>
          </p:nvSpPr>
          <p:spPr bwMode="auto">
            <a:xfrm>
              <a:off x="7375525" y="3371851"/>
              <a:ext cx="7937"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Line 203"/>
            <p:cNvSpPr>
              <a:spLocks noChangeShapeType="1"/>
            </p:cNvSpPr>
            <p:nvPr/>
          </p:nvSpPr>
          <p:spPr bwMode="auto">
            <a:xfrm>
              <a:off x="7216775" y="34067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Line 204"/>
            <p:cNvSpPr>
              <a:spLocks noChangeShapeType="1"/>
            </p:cNvSpPr>
            <p:nvPr/>
          </p:nvSpPr>
          <p:spPr bwMode="auto">
            <a:xfrm flipV="1">
              <a:off x="7259638" y="3403601"/>
              <a:ext cx="12700"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205"/>
            <p:cNvSpPr>
              <a:spLocks/>
            </p:cNvSpPr>
            <p:nvPr/>
          </p:nvSpPr>
          <p:spPr bwMode="auto">
            <a:xfrm>
              <a:off x="7240588" y="3406776"/>
              <a:ext cx="9525"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206"/>
            <p:cNvSpPr>
              <a:spLocks/>
            </p:cNvSpPr>
            <p:nvPr/>
          </p:nvSpPr>
          <p:spPr bwMode="auto">
            <a:xfrm>
              <a:off x="7285038" y="3403601"/>
              <a:ext cx="7937" cy="1588"/>
            </a:xfrm>
            <a:custGeom>
              <a:avLst/>
              <a:gdLst>
                <a:gd name="T0" fmla="*/ 0 w 8"/>
                <a:gd name="T1" fmla="*/ 1 h 1"/>
                <a:gd name="T2" fmla="*/ 8 w 8"/>
                <a:gd name="T3" fmla="*/ 0 h 1"/>
              </a:gdLst>
              <a:ahLst/>
              <a:cxnLst>
                <a:cxn ang="0">
                  <a:pos x="T0" y="T1"/>
                </a:cxn>
                <a:cxn ang="0">
                  <a:pos x="T2" y="T3"/>
                </a:cxn>
              </a:cxnLst>
              <a:rect l="0" t="0" r="r" b="b"/>
              <a:pathLst>
                <a:path w="8" h="1">
                  <a:moveTo>
                    <a:pt x="0" y="1"/>
                  </a:moveTo>
                  <a:cubicBezTo>
                    <a:pt x="0" y="1"/>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Line 207"/>
            <p:cNvSpPr>
              <a:spLocks noChangeShapeType="1"/>
            </p:cNvSpPr>
            <p:nvPr/>
          </p:nvSpPr>
          <p:spPr bwMode="auto">
            <a:xfrm>
              <a:off x="7429500" y="33940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Line 208"/>
            <p:cNvSpPr>
              <a:spLocks noChangeShapeType="1"/>
            </p:cNvSpPr>
            <p:nvPr/>
          </p:nvSpPr>
          <p:spPr bwMode="auto">
            <a:xfrm>
              <a:off x="7402513" y="342900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209"/>
            <p:cNvSpPr>
              <a:spLocks/>
            </p:cNvSpPr>
            <p:nvPr/>
          </p:nvSpPr>
          <p:spPr bwMode="auto">
            <a:xfrm>
              <a:off x="7426325" y="3429001"/>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210"/>
            <p:cNvSpPr>
              <a:spLocks/>
            </p:cNvSpPr>
            <p:nvPr/>
          </p:nvSpPr>
          <p:spPr bwMode="auto">
            <a:xfrm>
              <a:off x="7304088" y="3403601"/>
              <a:ext cx="11112" cy="1588"/>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3"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211"/>
            <p:cNvSpPr>
              <a:spLocks/>
            </p:cNvSpPr>
            <p:nvPr/>
          </p:nvSpPr>
          <p:spPr bwMode="auto">
            <a:xfrm>
              <a:off x="7329488" y="3402013"/>
              <a:ext cx="30162" cy="1588"/>
            </a:xfrm>
            <a:custGeom>
              <a:avLst/>
              <a:gdLst>
                <a:gd name="T0" fmla="*/ 0 w 28"/>
                <a:gd name="T1" fmla="*/ 1 h 2"/>
                <a:gd name="T2" fmla="*/ 17 w 28"/>
                <a:gd name="T3" fmla="*/ 0 h 2"/>
                <a:gd name="T4" fmla="*/ 28 w 28"/>
                <a:gd name="T5" fmla="*/ 0 h 2"/>
              </a:gdLst>
              <a:ahLst/>
              <a:cxnLst>
                <a:cxn ang="0">
                  <a:pos x="T0" y="T1"/>
                </a:cxn>
                <a:cxn ang="0">
                  <a:pos x="T2" y="T3"/>
                </a:cxn>
                <a:cxn ang="0">
                  <a:pos x="T4" y="T5"/>
                </a:cxn>
              </a:cxnLst>
              <a:rect l="0" t="0" r="r" b="b"/>
              <a:pathLst>
                <a:path w="28" h="2">
                  <a:moveTo>
                    <a:pt x="0" y="1"/>
                  </a:moveTo>
                  <a:cubicBezTo>
                    <a:pt x="0" y="1"/>
                    <a:pt x="8" y="2"/>
                    <a:pt x="17" y="0"/>
                  </a:cubicBezTo>
                  <a:cubicBezTo>
                    <a:pt x="17" y="0"/>
                    <a:pt x="24" y="0"/>
                    <a:pt x="2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Line 212"/>
            <p:cNvSpPr>
              <a:spLocks noChangeShapeType="1"/>
            </p:cNvSpPr>
            <p:nvPr/>
          </p:nvSpPr>
          <p:spPr bwMode="auto">
            <a:xfrm>
              <a:off x="7218363" y="346710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Line 213"/>
            <p:cNvSpPr>
              <a:spLocks noChangeShapeType="1"/>
            </p:cNvSpPr>
            <p:nvPr/>
          </p:nvSpPr>
          <p:spPr bwMode="auto">
            <a:xfrm>
              <a:off x="7326313" y="3463926"/>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214"/>
            <p:cNvSpPr>
              <a:spLocks/>
            </p:cNvSpPr>
            <p:nvPr/>
          </p:nvSpPr>
          <p:spPr bwMode="auto">
            <a:xfrm>
              <a:off x="7242175" y="3465513"/>
              <a:ext cx="9525" cy="1588"/>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Freeform 215"/>
            <p:cNvSpPr>
              <a:spLocks/>
            </p:cNvSpPr>
            <p:nvPr/>
          </p:nvSpPr>
          <p:spPr bwMode="auto">
            <a:xfrm>
              <a:off x="7348538" y="3462338"/>
              <a:ext cx="7937" cy="0"/>
            </a:xfrm>
            <a:custGeom>
              <a:avLst/>
              <a:gdLst>
                <a:gd name="T0" fmla="*/ 0 w 8"/>
                <a:gd name="T1" fmla="*/ 8 w 8"/>
              </a:gdLst>
              <a:ahLst/>
              <a:cxnLst>
                <a:cxn ang="0">
                  <a:pos x="T0" y="0"/>
                </a:cxn>
                <a:cxn ang="0">
                  <a:pos x="T1" y="0"/>
                </a:cxn>
              </a:cxnLst>
              <a:rect l="0" t="0" r="r" b="b"/>
              <a:pathLst>
                <a:path w="8">
                  <a:moveTo>
                    <a:pt x="0" y="0"/>
                  </a:moveTo>
                  <a:cubicBezTo>
                    <a:pt x="0" y="0"/>
                    <a:pt x="4"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Freeform 216"/>
            <p:cNvSpPr>
              <a:spLocks/>
            </p:cNvSpPr>
            <p:nvPr/>
          </p:nvSpPr>
          <p:spPr bwMode="auto">
            <a:xfrm>
              <a:off x="7305675" y="3463926"/>
              <a:ext cx="11112"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4"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217"/>
            <p:cNvSpPr>
              <a:spLocks/>
            </p:cNvSpPr>
            <p:nvPr/>
          </p:nvSpPr>
          <p:spPr bwMode="auto">
            <a:xfrm>
              <a:off x="7264400" y="3463926"/>
              <a:ext cx="28575" cy="3175"/>
            </a:xfrm>
            <a:custGeom>
              <a:avLst/>
              <a:gdLst>
                <a:gd name="T0" fmla="*/ 0 w 27"/>
                <a:gd name="T1" fmla="*/ 3 h 3"/>
                <a:gd name="T2" fmla="*/ 16 w 27"/>
                <a:gd name="T3" fmla="*/ 1 h 3"/>
                <a:gd name="T4" fmla="*/ 27 w 27"/>
                <a:gd name="T5" fmla="*/ 0 h 3"/>
              </a:gdLst>
              <a:ahLst/>
              <a:cxnLst>
                <a:cxn ang="0">
                  <a:pos x="T0" y="T1"/>
                </a:cxn>
                <a:cxn ang="0">
                  <a:pos x="T2" y="T3"/>
                </a:cxn>
                <a:cxn ang="0">
                  <a:pos x="T4" y="T5"/>
                </a:cxn>
              </a:cxnLst>
              <a:rect l="0" t="0" r="r" b="b"/>
              <a:pathLst>
                <a:path w="27" h="3">
                  <a:moveTo>
                    <a:pt x="0" y="3"/>
                  </a:moveTo>
                  <a:cubicBezTo>
                    <a:pt x="0" y="3"/>
                    <a:pt x="8" y="3"/>
                    <a:pt x="16" y="1"/>
                  </a:cubicBezTo>
                  <a:cubicBezTo>
                    <a:pt x="16" y="1"/>
                    <a:pt x="24" y="0"/>
                    <a:pt x="27"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Line 218"/>
            <p:cNvSpPr>
              <a:spLocks noChangeShapeType="1"/>
            </p:cNvSpPr>
            <p:nvPr/>
          </p:nvSpPr>
          <p:spPr bwMode="auto">
            <a:xfrm flipV="1">
              <a:off x="7221538" y="3495676"/>
              <a:ext cx="11112"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Line 219"/>
            <p:cNvSpPr>
              <a:spLocks noChangeShapeType="1"/>
            </p:cNvSpPr>
            <p:nvPr/>
          </p:nvSpPr>
          <p:spPr bwMode="auto">
            <a:xfrm>
              <a:off x="7327900" y="3492501"/>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220"/>
            <p:cNvSpPr>
              <a:spLocks/>
            </p:cNvSpPr>
            <p:nvPr/>
          </p:nvSpPr>
          <p:spPr bwMode="auto">
            <a:xfrm>
              <a:off x="7242175" y="3494088"/>
              <a:ext cx="11112"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4" y="1"/>
                    <a:pt x="7" y="1"/>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21"/>
            <p:cNvSpPr>
              <a:spLocks/>
            </p:cNvSpPr>
            <p:nvPr/>
          </p:nvSpPr>
          <p:spPr bwMode="auto">
            <a:xfrm>
              <a:off x="7350125" y="3490913"/>
              <a:ext cx="7937" cy="0"/>
            </a:xfrm>
            <a:custGeom>
              <a:avLst/>
              <a:gdLst>
                <a:gd name="T0" fmla="*/ 0 w 8"/>
                <a:gd name="T1" fmla="*/ 8 w 8"/>
              </a:gdLst>
              <a:ahLst/>
              <a:cxnLst>
                <a:cxn ang="0">
                  <a:pos x="T0" y="0"/>
                </a:cxn>
                <a:cxn ang="0">
                  <a:pos x="T1" y="0"/>
                </a:cxn>
              </a:cxnLst>
              <a:rect l="0" t="0" r="r" b="b"/>
              <a:pathLst>
                <a:path w="8">
                  <a:moveTo>
                    <a:pt x="0" y="0"/>
                  </a:moveTo>
                  <a:cubicBezTo>
                    <a:pt x="0" y="0"/>
                    <a:pt x="4"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22"/>
            <p:cNvSpPr>
              <a:spLocks/>
            </p:cNvSpPr>
            <p:nvPr/>
          </p:nvSpPr>
          <p:spPr bwMode="auto">
            <a:xfrm>
              <a:off x="7307263" y="3492501"/>
              <a:ext cx="9525"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3"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3"/>
            <p:cNvSpPr>
              <a:spLocks/>
            </p:cNvSpPr>
            <p:nvPr/>
          </p:nvSpPr>
          <p:spPr bwMode="auto">
            <a:xfrm>
              <a:off x="7264400" y="3492501"/>
              <a:ext cx="30162" cy="3175"/>
            </a:xfrm>
            <a:custGeom>
              <a:avLst/>
              <a:gdLst>
                <a:gd name="T0" fmla="*/ 0 w 28"/>
                <a:gd name="T1" fmla="*/ 3 h 3"/>
                <a:gd name="T2" fmla="*/ 17 w 28"/>
                <a:gd name="T3" fmla="*/ 1 h 3"/>
                <a:gd name="T4" fmla="*/ 28 w 28"/>
                <a:gd name="T5" fmla="*/ 0 h 3"/>
              </a:gdLst>
              <a:ahLst/>
              <a:cxnLst>
                <a:cxn ang="0">
                  <a:pos x="T0" y="T1"/>
                </a:cxn>
                <a:cxn ang="0">
                  <a:pos x="T2" y="T3"/>
                </a:cxn>
                <a:cxn ang="0">
                  <a:pos x="T4" y="T5"/>
                </a:cxn>
              </a:cxnLst>
              <a:rect l="0" t="0" r="r" b="b"/>
              <a:pathLst>
                <a:path w="28" h="3">
                  <a:moveTo>
                    <a:pt x="0" y="3"/>
                  </a:moveTo>
                  <a:cubicBezTo>
                    <a:pt x="0" y="3"/>
                    <a:pt x="8" y="3"/>
                    <a:pt x="17" y="1"/>
                  </a:cubicBezTo>
                  <a:cubicBezTo>
                    <a:pt x="17" y="1"/>
                    <a:pt x="24" y="0"/>
                    <a:pt x="2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24"/>
            <p:cNvSpPr>
              <a:spLocks/>
            </p:cNvSpPr>
            <p:nvPr/>
          </p:nvSpPr>
          <p:spPr bwMode="auto">
            <a:xfrm>
              <a:off x="7234238" y="3435351"/>
              <a:ext cx="12700" cy="1588"/>
            </a:xfrm>
            <a:custGeom>
              <a:avLst/>
              <a:gdLst>
                <a:gd name="T0" fmla="*/ 0 w 12"/>
                <a:gd name="T1" fmla="*/ 1 h 2"/>
                <a:gd name="T2" fmla="*/ 12 w 12"/>
                <a:gd name="T3" fmla="*/ 0 h 2"/>
              </a:gdLst>
              <a:ahLst/>
              <a:cxnLst>
                <a:cxn ang="0">
                  <a:pos x="T0" y="T1"/>
                </a:cxn>
                <a:cxn ang="0">
                  <a:pos x="T2" y="T3"/>
                </a:cxn>
              </a:cxnLst>
              <a:rect l="0" t="0" r="r" b="b"/>
              <a:pathLst>
                <a:path w="12" h="2">
                  <a:moveTo>
                    <a:pt x="0" y="1"/>
                  </a:moveTo>
                  <a:cubicBezTo>
                    <a:pt x="0" y="1"/>
                    <a:pt x="6" y="2"/>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25"/>
            <p:cNvSpPr>
              <a:spLocks/>
            </p:cNvSpPr>
            <p:nvPr/>
          </p:nvSpPr>
          <p:spPr bwMode="auto">
            <a:xfrm>
              <a:off x="7213600" y="3435351"/>
              <a:ext cx="11112" cy="1588"/>
            </a:xfrm>
            <a:custGeom>
              <a:avLst/>
              <a:gdLst>
                <a:gd name="T0" fmla="*/ 0 w 12"/>
                <a:gd name="T1" fmla="*/ 1 h 1"/>
                <a:gd name="T2" fmla="*/ 12 w 12"/>
                <a:gd name="T3" fmla="*/ 0 h 1"/>
              </a:gdLst>
              <a:ahLst/>
              <a:cxnLst>
                <a:cxn ang="0">
                  <a:pos x="T0" y="T1"/>
                </a:cxn>
                <a:cxn ang="0">
                  <a:pos x="T2" y="T3"/>
                </a:cxn>
              </a:cxnLst>
              <a:rect l="0" t="0" r="r" b="b"/>
              <a:pathLst>
                <a:path w="12" h="1">
                  <a:moveTo>
                    <a:pt x="0" y="1"/>
                  </a:moveTo>
                  <a:cubicBezTo>
                    <a:pt x="4" y="0"/>
                    <a:pt x="8" y="0"/>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 name="Freeform 226"/>
            <p:cNvSpPr>
              <a:spLocks/>
            </p:cNvSpPr>
            <p:nvPr/>
          </p:nvSpPr>
          <p:spPr bwMode="auto">
            <a:xfrm>
              <a:off x="7256463" y="3432176"/>
              <a:ext cx="12700" cy="3175"/>
            </a:xfrm>
            <a:custGeom>
              <a:avLst/>
              <a:gdLst>
                <a:gd name="T0" fmla="*/ 0 w 11"/>
                <a:gd name="T1" fmla="*/ 2 h 2"/>
                <a:gd name="T2" fmla="*/ 11 w 11"/>
                <a:gd name="T3" fmla="*/ 1 h 2"/>
              </a:gdLst>
              <a:ahLst/>
              <a:cxnLst>
                <a:cxn ang="0">
                  <a:pos x="T0" y="T1"/>
                </a:cxn>
                <a:cxn ang="0">
                  <a:pos x="T2" y="T3"/>
                </a:cxn>
              </a:cxnLst>
              <a:rect l="0" t="0" r="r" b="b"/>
              <a:pathLst>
                <a:path w="11" h="2">
                  <a:moveTo>
                    <a:pt x="0" y="2"/>
                  </a:moveTo>
                  <a:cubicBezTo>
                    <a:pt x="0" y="2"/>
                    <a:pt x="5" y="0"/>
                    <a:pt x="1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227"/>
            <p:cNvSpPr>
              <a:spLocks/>
            </p:cNvSpPr>
            <p:nvPr/>
          </p:nvSpPr>
          <p:spPr bwMode="auto">
            <a:xfrm>
              <a:off x="7304088" y="3432176"/>
              <a:ext cx="14287" cy="3175"/>
            </a:xfrm>
            <a:custGeom>
              <a:avLst/>
              <a:gdLst>
                <a:gd name="T0" fmla="*/ 0 w 14"/>
                <a:gd name="T1" fmla="*/ 3 h 3"/>
                <a:gd name="T2" fmla="*/ 14 w 14"/>
                <a:gd name="T3" fmla="*/ 1 h 3"/>
              </a:gdLst>
              <a:ahLst/>
              <a:cxnLst>
                <a:cxn ang="0">
                  <a:pos x="T0" y="T1"/>
                </a:cxn>
                <a:cxn ang="0">
                  <a:pos x="T2" y="T3"/>
                </a:cxn>
              </a:cxnLst>
              <a:rect l="0" t="0" r="r" b="b"/>
              <a:pathLst>
                <a:path w="14" h="3">
                  <a:moveTo>
                    <a:pt x="0" y="3"/>
                  </a:moveTo>
                  <a:cubicBezTo>
                    <a:pt x="4" y="2"/>
                    <a:pt x="9" y="0"/>
                    <a:pt x="14"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Freeform 228"/>
            <p:cNvSpPr>
              <a:spLocks/>
            </p:cNvSpPr>
            <p:nvPr/>
          </p:nvSpPr>
          <p:spPr bwMode="auto">
            <a:xfrm>
              <a:off x="7278688" y="3433763"/>
              <a:ext cx="11112" cy="1588"/>
            </a:xfrm>
            <a:custGeom>
              <a:avLst/>
              <a:gdLst>
                <a:gd name="T0" fmla="*/ 0 w 11"/>
                <a:gd name="T1" fmla="*/ 0 h 1"/>
                <a:gd name="T2" fmla="*/ 11 w 11"/>
                <a:gd name="T3" fmla="*/ 1 h 1"/>
              </a:gdLst>
              <a:ahLst/>
              <a:cxnLst>
                <a:cxn ang="0">
                  <a:pos x="T0" y="T1"/>
                </a:cxn>
                <a:cxn ang="0">
                  <a:pos x="T2" y="T3"/>
                </a:cxn>
              </a:cxnLst>
              <a:rect l="0" t="0" r="r" b="b"/>
              <a:pathLst>
                <a:path w="11" h="1">
                  <a:moveTo>
                    <a:pt x="0" y="0"/>
                  </a:moveTo>
                  <a:cubicBezTo>
                    <a:pt x="4" y="0"/>
                    <a:pt x="7" y="1"/>
                    <a:pt x="1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Freeform 229"/>
            <p:cNvSpPr>
              <a:spLocks/>
            </p:cNvSpPr>
            <p:nvPr/>
          </p:nvSpPr>
          <p:spPr bwMode="auto">
            <a:xfrm>
              <a:off x="7362825" y="3429001"/>
              <a:ext cx="22225" cy="4763"/>
            </a:xfrm>
            <a:custGeom>
              <a:avLst/>
              <a:gdLst>
                <a:gd name="T0" fmla="*/ 0 w 21"/>
                <a:gd name="T1" fmla="*/ 3 h 4"/>
                <a:gd name="T2" fmla="*/ 11 w 21"/>
                <a:gd name="T3" fmla="*/ 2 h 4"/>
                <a:gd name="T4" fmla="*/ 21 w 21"/>
                <a:gd name="T5" fmla="*/ 1 h 4"/>
              </a:gdLst>
              <a:ahLst/>
              <a:cxnLst>
                <a:cxn ang="0">
                  <a:pos x="T0" y="T1"/>
                </a:cxn>
                <a:cxn ang="0">
                  <a:pos x="T2" y="T3"/>
                </a:cxn>
                <a:cxn ang="0">
                  <a:pos x="T4" y="T5"/>
                </a:cxn>
              </a:cxnLst>
              <a:rect l="0" t="0" r="r" b="b"/>
              <a:pathLst>
                <a:path w="21" h="4">
                  <a:moveTo>
                    <a:pt x="0" y="3"/>
                  </a:moveTo>
                  <a:cubicBezTo>
                    <a:pt x="0" y="3"/>
                    <a:pt x="6" y="4"/>
                    <a:pt x="11" y="2"/>
                  </a:cubicBezTo>
                  <a:cubicBezTo>
                    <a:pt x="11" y="2"/>
                    <a:pt x="18" y="0"/>
                    <a:pt x="2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230"/>
            <p:cNvSpPr>
              <a:spLocks/>
            </p:cNvSpPr>
            <p:nvPr/>
          </p:nvSpPr>
          <p:spPr bwMode="auto">
            <a:xfrm>
              <a:off x="7332663" y="3432176"/>
              <a:ext cx="14287" cy="3175"/>
            </a:xfrm>
            <a:custGeom>
              <a:avLst/>
              <a:gdLst>
                <a:gd name="T0" fmla="*/ 0 w 14"/>
                <a:gd name="T1" fmla="*/ 1 h 2"/>
                <a:gd name="T2" fmla="*/ 10 w 14"/>
                <a:gd name="T3" fmla="*/ 1 h 2"/>
                <a:gd name="T4" fmla="*/ 14 w 14"/>
                <a:gd name="T5" fmla="*/ 0 h 2"/>
              </a:gdLst>
              <a:ahLst/>
              <a:cxnLst>
                <a:cxn ang="0">
                  <a:pos x="T0" y="T1"/>
                </a:cxn>
                <a:cxn ang="0">
                  <a:pos x="T2" y="T3"/>
                </a:cxn>
                <a:cxn ang="0">
                  <a:pos x="T4" y="T5"/>
                </a:cxn>
              </a:cxnLst>
              <a:rect l="0" t="0" r="r" b="b"/>
              <a:pathLst>
                <a:path w="14" h="2">
                  <a:moveTo>
                    <a:pt x="0" y="1"/>
                  </a:moveTo>
                  <a:cubicBezTo>
                    <a:pt x="0" y="1"/>
                    <a:pt x="4" y="2"/>
                    <a:pt x="10" y="1"/>
                  </a:cubicBezTo>
                  <a:cubicBezTo>
                    <a:pt x="10" y="1"/>
                    <a:pt x="12" y="0"/>
                    <a:pt x="1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Line 231"/>
            <p:cNvSpPr>
              <a:spLocks noChangeShapeType="1"/>
            </p:cNvSpPr>
            <p:nvPr/>
          </p:nvSpPr>
          <p:spPr bwMode="auto">
            <a:xfrm flipV="1">
              <a:off x="7375525" y="3400426"/>
              <a:ext cx="14287"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Line 232"/>
            <p:cNvSpPr>
              <a:spLocks noChangeShapeType="1"/>
            </p:cNvSpPr>
            <p:nvPr/>
          </p:nvSpPr>
          <p:spPr bwMode="auto">
            <a:xfrm>
              <a:off x="7400925" y="33940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Line 233"/>
            <p:cNvSpPr>
              <a:spLocks noChangeShapeType="1"/>
            </p:cNvSpPr>
            <p:nvPr/>
          </p:nvSpPr>
          <p:spPr bwMode="auto">
            <a:xfrm flipV="1">
              <a:off x="7432675" y="3457576"/>
              <a:ext cx="952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234"/>
            <p:cNvSpPr>
              <a:spLocks/>
            </p:cNvSpPr>
            <p:nvPr/>
          </p:nvSpPr>
          <p:spPr bwMode="auto">
            <a:xfrm>
              <a:off x="7396163" y="3487738"/>
              <a:ext cx="19050" cy="0"/>
            </a:xfrm>
            <a:custGeom>
              <a:avLst/>
              <a:gdLst>
                <a:gd name="T0" fmla="*/ 12 w 12"/>
                <a:gd name="T1" fmla="*/ 5 w 12"/>
                <a:gd name="T2" fmla="*/ 0 w 12"/>
              </a:gdLst>
              <a:ahLst/>
              <a:cxnLst>
                <a:cxn ang="0">
                  <a:pos x="T0" y="0"/>
                </a:cxn>
                <a:cxn ang="0">
                  <a:pos x="T1" y="0"/>
                </a:cxn>
                <a:cxn ang="0">
                  <a:pos x="T2" y="0"/>
                </a:cxn>
              </a:cxnLst>
              <a:rect l="0" t="0" r="r" b="b"/>
              <a:pathLst>
                <a:path w="12">
                  <a:moveTo>
                    <a:pt x="12" y="0"/>
                  </a:moveTo>
                  <a:lnTo>
                    <a:pt x="5" y="0"/>
                  </a:lnTo>
                  <a:lnTo>
                    <a:pt x="0"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235"/>
            <p:cNvSpPr>
              <a:spLocks/>
            </p:cNvSpPr>
            <p:nvPr/>
          </p:nvSpPr>
          <p:spPr bwMode="auto">
            <a:xfrm>
              <a:off x="7426325" y="3487738"/>
              <a:ext cx="11112" cy="0"/>
            </a:xfrm>
            <a:custGeom>
              <a:avLst/>
              <a:gdLst>
                <a:gd name="T0" fmla="*/ 0 w 10"/>
                <a:gd name="T1" fmla="*/ 10 w 10"/>
              </a:gdLst>
              <a:ahLst/>
              <a:cxnLst>
                <a:cxn ang="0">
                  <a:pos x="T0" y="0"/>
                </a:cxn>
                <a:cxn ang="0">
                  <a:pos x="T1" y="0"/>
                </a:cxn>
              </a:cxnLst>
              <a:rect l="0" t="0" r="r" b="b"/>
              <a:pathLst>
                <a:path w="10">
                  <a:moveTo>
                    <a:pt x="0" y="0"/>
                  </a:moveTo>
                  <a:cubicBezTo>
                    <a:pt x="3" y="0"/>
                    <a:pt x="7"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Line 236"/>
            <p:cNvSpPr>
              <a:spLocks noChangeShapeType="1"/>
            </p:cNvSpPr>
            <p:nvPr/>
          </p:nvSpPr>
          <p:spPr bwMode="auto">
            <a:xfrm flipV="1">
              <a:off x="7402513" y="3457576"/>
              <a:ext cx="11112"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Line 237"/>
            <p:cNvSpPr>
              <a:spLocks noChangeShapeType="1"/>
            </p:cNvSpPr>
            <p:nvPr/>
          </p:nvSpPr>
          <p:spPr bwMode="auto">
            <a:xfrm>
              <a:off x="7388225" y="3459163"/>
              <a:ext cx="635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Line 238"/>
            <p:cNvSpPr>
              <a:spLocks noChangeShapeType="1"/>
            </p:cNvSpPr>
            <p:nvPr/>
          </p:nvSpPr>
          <p:spPr bwMode="auto">
            <a:xfrm>
              <a:off x="7367588" y="34607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Line 239"/>
            <p:cNvSpPr>
              <a:spLocks noChangeShapeType="1"/>
            </p:cNvSpPr>
            <p:nvPr/>
          </p:nvSpPr>
          <p:spPr bwMode="auto">
            <a:xfrm flipV="1">
              <a:off x="7367588" y="3487738"/>
              <a:ext cx="158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Freeform 240"/>
            <p:cNvSpPr>
              <a:spLocks/>
            </p:cNvSpPr>
            <p:nvPr/>
          </p:nvSpPr>
          <p:spPr bwMode="auto">
            <a:xfrm>
              <a:off x="7291388" y="3128963"/>
              <a:ext cx="52387" cy="49213"/>
            </a:xfrm>
            <a:custGeom>
              <a:avLst/>
              <a:gdLst>
                <a:gd name="T0" fmla="*/ 10 w 49"/>
                <a:gd name="T1" fmla="*/ 47 h 47"/>
                <a:gd name="T2" fmla="*/ 13 w 49"/>
                <a:gd name="T3" fmla="*/ 29 h 47"/>
                <a:gd name="T4" fmla="*/ 0 w 49"/>
                <a:gd name="T5" fmla="*/ 16 h 47"/>
                <a:gd name="T6" fmla="*/ 25 w 49"/>
                <a:gd name="T7" fmla="*/ 0 h 47"/>
                <a:gd name="T8" fmla="*/ 49 w 49"/>
                <a:gd name="T9" fmla="*/ 16 h 47"/>
                <a:gd name="T10" fmla="*/ 37 w 49"/>
                <a:gd name="T11" fmla="*/ 29 h 47"/>
                <a:gd name="T12" fmla="*/ 41 w 49"/>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10" y="47"/>
                  </a:moveTo>
                  <a:cubicBezTo>
                    <a:pt x="13" y="29"/>
                    <a:pt x="13" y="29"/>
                    <a:pt x="13" y="29"/>
                  </a:cubicBezTo>
                  <a:cubicBezTo>
                    <a:pt x="5" y="27"/>
                    <a:pt x="0" y="22"/>
                    <a:pt x="0" y="16"/>
                  </a:cubicBezTo>
                  <a:cubicBezTo>
                    <a:pt x="0" y="7"/>
                    <a:pt x="11" y="0"/>
                    <a:pt x="25" y="0"/>
                  </a:cubicBezTo>
                  <a:cubicBezTo>
                    <a:pt x="38" y="0"/>
                    <a:pt x="49" y="7"/>
                    <a:pt x="49" y="16"/>
                  </a:cubicBezTo>
                  <a:cubicBezTo>
                    <a:pt x="49" y="22"/>
                    <a:pt x="44" y="27"/>
                    <a:pt x="37" y="29"/>
                  </a:cubicBezTo>
                  <a:cubicBezTo>
                    <a:pt x="41" y="47"/>
                    <a:pt x="41" y="47"/>
                    <a:pt x="41" y="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Freeform 241"/>
            <p:cNvSpPr>
              <a:spLocks/>
            </p:cNvSpPr>
            <p:nvPr/>
          </p:nvSpPr>
          <p:spPr bwMode="auto">
            <a:xfrm>
              <a:off x="7283450" y="3128963"/>
              <a:ext cx="50800" cy="49213"/>
            </a:xfrm>
            <a:custGeom>
              <a:avLst/>
              <a:gdLst>
                <a:gd name="T0" fmla="*/ 10 w 49"/>
                <a:gd name="T1" fmla="*/ 47 h 47"/>
                <a:gd name="T2" fmla="*/ 13 w 49"/>
                <a:gd name="T3" fmla="*/ 29 h 47"/>
                <a:gd name="T4" fmla="*/ 0 w 49"/>
                <a:gd name="T5" fmla="*/ 16 h 47"/>
                <a:gd name="T6" fmla="*/ 24 w 49"/>
                <a:gd name="T7" fmla="*/ 0 h 47"/>
                <a:gd name="T8" fmla="*/ 49 w 49"/>
                <a:gd name="T9" fmla="*/ 16 h 47"/>
                <a:gd name="T10" fmla="*/ 37 w 49"/>
                <a:gd name="T11" fmla="*/ 29 h 47"/>
                <a:gd name="T12" fmla="*/ 40 w 49"/>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10" y="47"/>
                  </a:moveTo>
                  <a:cubicBezTo>
                    <a:pt x="13" y="29"/>
                    <a:pt x="13" y="29"/>
                    <a:pt x="13" y="29"/>
                  </a:cubicBezTo>
                  <a:cubicBezTo>
                    <a:pt x="5" y="27"/>
                    <a:pt x="0" y="22"/>
                    <a:pt x="0" y="16"/>
                  </a:cubicBezTo>
                  <a:cubicBezTo>
                    <a:pt x="0" y="7"/>
                    <a:pt x="11" y="0"/>
                    <a:pt x="24" y="0"/>
                  </a:cubicBezTo>
                  <a:cubicBezTo>
                    <a:pt x="38" y="0"/>
                    <a:pt x="49" y="7"/>
                    <a:pt x="49" y="16"/>
                  </a:cubicBezTo>
                  <a:cubicBezTo>
                    <a:pt x="49" y="22"/>
                    <a:pt x="44" y="27"/>
                    <a:pt x="37" y="29"/>
                  </a:cubicBezTo>
                  <a:cubicBezTo>
                    <a:pt x="40" y="47"/>
                    <a:pt x="40" y="47"/>
                    <a:pt x="40" y="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242"/>
            <p:cNvSpPr>
              <a:spLocks/>
            </p:cNvSpPr>
            <p:nvPr/>
          </p:nvSpPr>
          <p:spPr bwMode="auto">
            <a:xfrm>
              <a:off x="7264400" y="3175001"/>
              <a:ext cx="109537" cy="63500"/>
            </a:xfrm>
            <a:custGeom>
              <a:avLst/>
              <a:gdLst>
                <a:gd name="T0" fmla="*/ 0 w 104"/>
                <a:gd name="T1" fmla="*/ 11 h 61"/>
                <a:gd name="T2" fmla="*/ 0 w 104"/>
                <a:gd name="T3" fmla="*/ 40 h 61"/>
                <a:gd name="T4" fmla="*/ 4 w 104"/>
                <a:gd name="T5" fmla="*/ 56 h 61"/>
                <a:gd name="T6" fmla="*/ 10 w 104"/>
                <a:gd name="T7" fmla="*/ 61 h 61"/>
                <a:gd name="T8" fmla="*/ 48 w 104"/>
                <a:gd name="T9" fmla="*/ 61 h 61"/>
                <a:gd name="T10" fmla="*/ 97 w 104"/>
                <a:gd name="T11" fmla="*/ 60 h 61"/>
                <a:gd name="T12" fmla="*/ 102 w 104"/>
                <a:gd name="T13" fmla="*/ 54 h 61"/>
                <a:gd name="T14" fmla="*/ 97 w 104"/>
                <a:gd name="T15" fmla="*/ 41 h 61"/>
                <a:gd name="T16" fmla="*/ 97 w 104"/>
                <a:gd name="T17" fmla="*/ 13 h 61"/>
                <a:gd name="T18" fmla="*/ 88 w 104"/>
                <a:gd name="T19" fmla="*/ 2 h 61"/>
                <a:gd name="T20" fmla="*/ 11 w 104"/>
                <a:gd name="T21" fmla="*/ 5 h 61"/>
                <a:gd name="T22" fmla="*/ 8 w 104"/>
                <a:gd name="T23"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61">
                  <a:moveTo>
                    <a:pt x="0" y="11"/>
                  </a:moveTo>
                  <a:cubicBezTo>
                    <a:pt x="0" y="11"/>
                    <a:pt x="0" y="32"/>
                    <a:pt x="0" y="40"/>
                  </a:cubicBezTo>
                  <a:cubicBezTo>
                    <a:pt x="4" y="56"/>
                    <a:pt x="4" y="56"/>
                    <a:pt x="4" y="56"/>
                  </a:cubicBezTo>
                  <a:cubicBezTo>
                    <a:pt x="4" y="56"/>
                    <a:pt x="4" y="61"/>
                    <a:pt x="10" y="61"/>
                  </a:cubicBezTo>
                  <a:cubicBezTo>
                    <a:pt x="48" y="61"/>
                    <a:pt x="48" y="61"/>
                    <a:pt x="48" y="61"/>
                  </a:cubicBezTo>
                  <a:cubicBezTo>
                    <a:pt x="97" y="60"/>
                    <a:pt x="97" y="60"/>
                    <a:pt x="97" y="60"/>
                  </a:cubicBezTo>
                  <a:cubicBezTo>
                    <a:pt x="97" y="60"/>
                    <a:pt x="104" y="57"/>
                    <a:pt x="102" y="54"/>
                  </a:cubicBezTo>
                  <a:cubicBezTo>
                    <a:pt x="97" y="41"/>
                    <a:pt x="97" y="41"/>
                    <a:pt x="97" y="41"/>
                  </a:cubicBezTo>
                  <a:cubicBezTo>
                    <a:pt x="97" y="13"/>
                    <a:pt x="97" y="13"/>
                    <a:pt x="97" y="13"/>
                  </a:cubicBezTo>
                  <a:cubicBezTo>
                    <a:pt x="97" y="0"/>
                    <a:pt x="88" y="2"/>
                    <a:pt x="88" y="2"/>
                  </a:cubicBezTo>
                  <a:cubicBezTo>
                    <a:pt x="57" y="5"/>
                    <a:pt x="11" y="5"/>
                    <a:pt x="11" y="5"/>
                  </a:cubicBezTo>
                  <a:cubicBezTo>
                    <a:pt x="11" y="5"/>
                    <a:pt x="10" y="5"/>
                    <a:pt x="8" y="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243"/>
            <p:cNvSpPr>
              <a:spLocks/>
            </p:cNvSpPr>
            <p:nvPr/>
          </p:nvSpPr>
          <p:spPr bwMode="auto">
            <a:xfrm>
              <a:off x="7288213" y="3221038"/>
              <a:ext cx="65087" cy="0"/>
            </a:xfrm>
            <a:custGeom>
              <a:avLst/>
              <a:gdLst>
                <a:gd name="T0" fmla="*/ 0 w 41"/>
                <a:gd name="T1" fmla="*/ 21 w 41"/>
                <a:gd name="T2" fmla="*/ 41 w 41"/>
              </a:gdLst>
              <a:ahLst/>
              <a:cxnLst>
                <a:cxn ang="0">
                  <a:pos x="T0" y="0"/>
                </a:cxn>
                <a:cxn ang="0">
                  <a:pos x="T1" y="0"/>
                </a:cxn>
                <a:cxn ang="0">
                  <a:pos x="T2" y="0"/>
                </a:cxn>
              </a:cxnLst>
              <a:rect l="0" t="0" r="r" b="b"/>
              <a:pathLst>
                <a:path w="41">
                  <a:moveTo>
                    <a:pt x="0" y="0"/>
                  </a:moveTo>
                  <a:lnTo>
                    <a:pt x="21" y="0"/>
                  </a:lnTo>
                  <a:lnTo>
                    <a:pt x="41"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244"/>
            <p:cNvSpPr>
              <a:spLocks/>
            </p:cNvSpPr>
            <p:nvPr/>
          </p:nvSpPr>
          <p:spPr bwMode="auto">
            <a:xfrm>
              <a:off x="7385050" y="3130551"/>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5 h 26"/>
                <a:gd name="T14" fmla="*/ 24 w 30"/>
                <a:gd name="T15" fmla="*/ 18 h 26"/>
                <a:gd name="T16" fmla="*/ 13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5"/>
                    <a:pt x="7" y="23"/>
                    <a:pt x="6" y="21"/>
                  </a:cubicBezTo>
                  <a:cubicBezTo>
                    <a:pt x="4" y="17"/>
                    <a:pt x="0" y="12"/>
                    <a:pt x="0" y="8"/>
                  </a:cubicBezTo>
                  <a:cubicBezTo>
                    <a:pt x="0" y="5"/>
                    <a:pt x="3" y="0"/>
                    <a:pt x="6" y="0"/>
                  </a:cubicBezTo>
                  <a:cubicBezTo>
                    <a:pt x="11" y="0"/>
                    <a:pt x="13" y="6"/>
                    <a:pt x="13" y="10"/>
                  </a:cubicBezTo>
                  <a:cubicBezTo>
                    <a:pt x="13" y="10"/>
                    <a:pt x="14" y="12"/>
                    <a:pt x="14" y="12"/>
                  </a:cubicBezTo>
                  <a:cubicBezTo>
                    <a:pt x="13" y="8"/>
                    <a:pt x="20" y="3"/>
                    <a:pt x="24" y="5"/>
                  </a:cubicBezTo>
                  <a:cubicBezTo>
                    <a:pt x="30" y="7"/>
                    <a:pt x="27" y="14"/>
                    <a:pt x="24" y="18"/>
                  </a:cubicBezTo>
                  <a:cubicBezTo>
                    <a:pt x="21" y="20"/>
                    <a:pt x="16" y="26"/>
                    <a:pt x="13" y="26"/>
                  </a:cubicBezTo>
                  <a:cubicBezTo>
                    <a:pt x="11" y="26"/>
                    <a:pt x="11"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245"/>
            <p:cNvSpPr>
              <a:spLocks/>
            </p:cNvSpPr>
            <p:nvPr/>
          </p:nvSpPr>
          <p:spPr bwMode="auto">
            <a:xfrm>
              <a:off x="7426325" y="3087688"/>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4 h 26"/>
                <a:gd name="T14" fmla="*/ 23 w 30"/>
                <a:gd name="T15" fmla="*/ 17 h 26"/>
                <a:gd name="T16" fmla="*/ 12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4"/>
                    <a:pt x="7" y="23"/>
                    <a:pt x="6" y="21"/>
                  </a:cubicBezTo>
                  <a:cubicBezTo>
                    <a:pt x="3" y="17"/>
                    <a:pt x="0" y="12"/>
                    <a:pt x="0" y="8"/>
                  </a:cubicBezTo>
                  <a:cubicBezTo>
                    <a:pt x="0" y="5"/>
                    <a:pt x="2" y="0"/>
                    <a:pt x="6" y="0"/>
                  </a:cubicBezTo>
                  <a:cubicBezTo>
                    <a:pt x="11" y="0"/>
                    <a:pt x="12" y="6"/>
                    <a:pt x="13" y="10"/>
                  </a:cubicBezTo>
                  <a:cubicBezTo>
                    <a:pt x="13" y="10"/>
                    <a:pt x="14" y="12"/>
                    <a:pt x="14" y="12"/>
                  </a:cubicBezTo>
                  <a:cubicBezTo>
                    <a:pt x="13" y="8"/>
                    <a:pt x="20" y="3"/>
                    <a:pt x="24" y="4"/>
                  </a:cubicBezTo>
                  <a:cubicBezTo>
                    <a:pt x="30" y="6"/>
                    <a:pt x="26" y="14"/>
                    <a:pt x="23" y="17"/>
                  </a:cubicBezTo>
                  <a:cubicBezTo>
                    <a:pt x="21" y="20"/>
                    <a:pt x="16" y="26"/>
                    <a:pt x="12" y="26"/>
                  </a:cubicBezTo>
                  <a:cubicBezTo>
                    <a:pt x="11" y="26"/>
                    <a:pt x="10"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246"/>
            <p:cNvSpPr>
              <a:spLocks/>
            </p:cNvSpPr>
            <p:nvPr/>
          </p:nvSpPr>
          <p:spPr bwMode="auto">
            <a:xfrm>
              <a:off x="7459663" y="3130551"/>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5 h 26"/>
                <a:gd name="T14" fmla="*/ 23 w 30"/>
                <a:gd name="T15" fmla="*/ 18 h 26"/>
                <a:gd name="T16" fmla="*/ 13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5"/>
                    <a:pt x="7" y="23"/>
                    <a:pt x="6" y="21"/>
                  </a:cubicBezTo>
                  <a:cubicBezTo>
                    <a:pt x="4" y="17"/>
                    <a:pt x="0" y="12"/>
                    <a:pt x="0" y="8"/>
                  </a:cubicBezTo>
                  <a:cubicBezTo>
                    <a:pt x="0" y="5"/>
                    <a:pt x="3" y="0"/>
                    <a:pt x="6" y="0"/>
                  </a:cubicBezTo>
                  <a:cubicBezTo>
                    <a:pt x="11" y="0"/>
                    <a:pt x="13" y="6"/>
                    <a:pt x="13" y="10"/>
                  </a:cubicBezTo>
                  <a:cubicBezTo>
                    <a:pt x="13" y="10"/>
                    <a:pt x="14" y="12"/>
                    <a:pt x="14" y="12"/>
                  </a:cubicBezTo>
                  <a:cubicBezTo>
                    <a:pt x="13" y="8"/>
                    <a:pt x="20" y="3"/>
                    <a:pt x="24" y="5"/>
                  </a:cubicBezTo>
                  <a:cubicBezTo>
                    <a:pt x="30" y="7"/>
                    <a:pt x="26" y="14"/>
                    <a:pt x="23" y="18"/>
                  </a:cubicBezTo>
                  <a:cubicBezTo>
                    <a:pt x="21" y="20"/>
                    <a:pt x="16" y="26"/>
                    <a:pt x="13" y="26"/>
                  </a:cubicBezTo>
                  <a:cubicBezTo>
                    <a:pt x="11" y="26"/>
                    <a:pt x="10"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 name="Rectangle 47">
            <a:extLst>
              <a:ext uri="{FF2B5EF4-FFF2-40B4-BE49-F238E27FC236}">
                <a16:creationId xmlns:a16="http://schemas.microsoft.com/office/drawing/2014/main" id="{A70B9D51-68AA-8331-2F48-C20210DCBAB5}"/>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4</a:t>
            </a:r>
            <a:endParaRPr lang="en-US" sz="2000" b="1" dirty="0">
              <a:cs typeface="+mn-ea"/>
              <a:sym typeface="+mn-lt"/>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21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p:cTn id="23" dur="3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10">
                                            <p:txEl>
                                              <p:pRg st="0" end="0"/>
                                            </p:txEl>
                                          </p:spTgt>
                                        </p:tgtEl>
                                      </p:cBhvr>
                                    </p:animEffect>
                                  </p:childTnLst>
                                </p:cTn>
                              </p:par>
                            </p:childTnLst>
                          </p:cTn>
                        </p:par>
                        <p:par>
                          <p:cTn id="26" fill="hold">
                            <p:stCondLst>
                              <p:cond delay="276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P spid="17" grpId="0"/>
      <p:bldP spid="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9"/>
          <p:cNvGrpSpPr/>
          <p:nvPr/>
        </p:nvGrpSpPr>
        <p:grpSpPr>
          <a:xfrm>
            <a:off x="5179757" y="1294821"/>
            <a:ext cx="2027526" cy="3143797"/>
            <a:chOff x="5110163" y="1903413"/>
            <a:chExt cx="1965325" cy="3046412"/>
          </a:xfrm>
          <a:solidFill>
            <a:schemeClr val="accent1"/>
          </a:solidFill>
        </p:grpSpPr>
        <p:grpSp>
          <p:nvGrpSpPr>
            <p:cNvPr id="5" name="组合 38"/>
            <p:cNvGrpSpPr/>
            <p:nvPr/>
          </p:nvGrpSpPr>
          <p:grpSpPr>
            <a:xfrm>
              <a:off x="5110163" y="1903413"/>
              <a:ext cx="1487487" cy="1311275"/>
              <a:chOff x="5110163" y="1903413"/>
              <a:chExt cx="1487487" cy="1311275"/>
            </a:xfrm>
            <a:grpFill/>
          </p:grpSpPr>
          <p:sp>
            <p:nvSpPr>
              <p:cNvPr id="9" name="Freeform 5"/>
              <p:cNvSpPr>
                <a:spLocks noEditPoints="1"/>
              </p:cNvSpPr>
              <p:nvPr/>
            </p:nvSpPr>
            <p:spPr bwMode="auto">
              <a:xfrm>
                <a:off x="5359400" y="2454275"/>
                <a:ext cx="96838" cy="104775"/>
              </a:xfrm>
              <a:custGeom>
                <a:avLst/>
                <a:gdLst>
                  <a:gd name="T0" fmla="*/ 9 w 45"/>
                  <a:gd name="T1" fmla="*/ 16 h 49"/>
                  <a:gd name="T2" fmla="*/ 41 w 45"/>
                  <a:gd name="T3" fmla="*/ 23 h 49"/>
                  <a:gd name="T4" fmla="*/ 9 w 45"/>
                  <a:gd name="T5" fmla="*/ 16 h 49"/>
                  <a:gd name="T6" fmla="*/ 27 w 45"/>
                  <a:gd name="T7" fmla="*/ 30 h 49"/>
                  <a:gd name="T8" fmla="*/ 30 w 45"/>
                  <a:gd name="T9" fmla="*/ 25 h 49"/>
                  <a:gd name="T10" fmla="*/ 27 w 45"/>
                  <a:gd name="T11" fmla="*/ 30 h 49"/>
                </a:gdLst>
                <a:ahLst/>
                <a:cxnLst>
                  <a:cxn ang="0">
                    <a:pos x="T0" y="T1"/>
                  </a:cxn>
                  <a:cxn ang="0">
                    <a:pos x="T2" y="T3"/>
                  </a:cxn>
                  <a:cxn ang="0">
                    <a:pos x="T4" y="T5"/>
                  </a:cxn>
                  <a:cxn ang="0">
                    <a:pos x="T6" y="T7"/>
                  </a:cxn>
                  <a:cxn ang="0">
                    <a:pos x="T8" y="T9"/>
                  </a:cxn>
                  <a:cxn ang="0">
                    <a:pos x="T10" y="T11"/>
                  </a:cxn>
                </a:cxnLst>
                <a:rect l="0" t="0" r="r" b="b"/>
                <a:pathLst>
                  <a:path w="45" h="49">
                    <a:moveTo>
                      <a:pt x="9" y="16"/>
                    </a:moveTo>
                    <a:cubicBezTo>
                      <a:pt x="0" y="42"/>
                      <a:pt x="45" y="49"/>
                      <a:pt x="41" y="23"/>
                    </a:cubicBezTo>
                    <a:cubicBezTo>
                      <a:pt x="34" y="13"/>
                      <a:pt x="14" y="0"/>
                      <a:pt x="9" y="16"/>
                    </a:cubicBezTo>
                    <a:close/>
                    <a:moveTo>
                      <a:pt x="27" y="30"/>
                    </a:moveTo>
                    <a:cubicBezTo>
                      <a:pt x="28" y="28"/>
                      <a:pt x="29" y="27"/>
                      <a:pt x="30" y="25"/>
                    </a:cubicBezTo>
                    <a:cubicBezTo>
                      <a:pt x="34" y="26"/>
                      <a:pt x="31" y="30"/>
                      <a:pt x="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noEditPoints="1"/>
              </p:cNvSpPr>
              <p:nvPr/>
            </p:nvSpPr>
            <p:spPr bwMode="auto">
              <a:xfrm>
                <a:off x="5416550" y="2544763"/>
                <a:ext cx="136525" cy="219075"/>
              </a:xfrm>
              <a:custGeom>
                <a:avLst/>
                <a:gdLst>
                  <a:gd name="T0" fmla="*/ 56 w 63"/>
                  <a:gd name="T1" fmla="*/ 79 h 102"/>
                  <a:gd name="T2" fmla="*/ 20 w 63"/>
                  <a:gd name="T3" fmla="*/ 5 h 102"/>
                  <a:gd name="T4" fmla="*/ 0 w 63"/>
                  <a:gd name="T5" fmla="*/ 17 h 102"/>
                  <a:gd name="T6" fmla="*/ 45 w 63"/>
                  <a:gd name="T7" fmla="*/ 100 h 102"/>
                  <a:gd name="T8" fmla="*/ 50 w 63"/>
                  <a:gd name="T9" fmla="*/ 98 h 102"/>
                  <a:gd name="T10" fmla="*/ 56 w 63"/>
                  <a:gd name="T11" fmla="*/ 102 h 102"/>
                  <a:gd name="T12" fmla="*/ 63 w 63"/>
                  <a:gd name="T13" fmla="*/ 95 h 102"/>
                  <a:gd name="T14" fmla="*/ 56 w 63"/>
                  <a:gd name="T15" fmla="*/ 79 h 102"/>
                  <a:gd name="T16" fmla="*/ 47 w 63"/>
                  <a:gd name="T17" fmla="*/ 84 h 102"/>
                  <a:gd name="T18" fmla="*/ 47 w 63"/>
                  <a:gd name="T19" fmla="*/ 77 h 102"/>
                  <a:gd name="T20" fmla="*/ 51 w 63"/>
                  <a:gd name="T21" fmla="*/ 84 h 102"/>
                  <a:gd name="T22" fmla="*/ 47 w 63"/>
                  <a:gd name="T23"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02">
                    <a:moveTo>
                      <a:pt x="56" y="79"/>
                    </a:moveTo>
                    <a:cubicBezTo>
                      <a:pt x="46" y="53"/>
                      <a:pt x="35" y="27"/>
                      <a:pt x="20" y="5"/>
                    </a:cubicBezTo>
                    <a:cubicBezTo>
                      <a:pt x="9" y="0"/>
                      <a:pt x="4" y="10"/>
                      <a:pt x="0" y="17"/>
                    </a:cubicBezTo>
                    <a:cubicBezTo>
                      <a:pt x="13" y="46"/>
                      <a:pt x="30" y="72"/>
                      <a:pt x="45" y="100"/>
                    </a:cubicBezTo>
                    <a:cubicBezTo>
                      <a:pt x="48" y="101"/>
                      <a:pt x="47" y="97"/>
                      <a:pt x="50" y="98"/>
                    </a:cubicBezTo>
                    <a:cubicBezTo>
                      <a:pt x="51" y="101"/>
                      <a:pt x="50" y="102"/>
                      <a:pt x="56" y="102"/>
                    </a:cubicBezTo>
                    <a:cubicBezTo>
                      <a:pt x="56" y="99"/>
                      <a:pt x="61" y="99"/>
                      <a:pt x="63" y="95"/>
                    </a:cubicBezTo>
                    <a:cubicBezTo>
                      <a:pt x="63" y="93"/>
                      <a:pt x="60" y="82"/>
                      <a:pt x="56" y="79"/>
                    </a:cubicBezTo>
                    <a:close/>
                    <a:moveTo>
                      <a:pt x="47" y="84"/>
                    </a:moveTo>
                    <a:cubicBezTo>
                      <a:pt x="47" y="82"/>
                      <a:pt x="47" y="80"/>
                      <a:pt x="47" y="77"/>
                    </a:cubicBezTo>
                    <a:cubicBezTo>
                      <a:pt x="50" y="78"/>
                      <a:pt x="49" y="83"/>
                      <a:pt x="51" y="84"/>
                    </a:cubicBezTo>
                    <a:cubicBezTo>
                      <a:pt x="51" y="86"/>
                      <a:pt x="48" y="84"/>
                      <a:pt x="4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noEditPoints="1"/>
              </p:cNvSpPr>
              <p:nvPr/>
            </p:nvSpPr>
            <p:spPr bwMode="auto">
              <a:xfrm>
                <a:off x="6362700" y="3028950"/>
                <a:ext cx="139700" cy="168275"/>
              </a:xfrm>
              <a:custGeom>
                <a:avLst/>
                <a:gdLst>
                  <a:gd name="T0" fmla="*/ 61 w 65"/>
                  <a:gd name="T1" fmla="*/ 16 h 78"/>
                  <a:gd name="T2" fmla="*/ 15 w 65"/>
                  <a:gd name="T3" fmla="*/ 22 h 78"/>
                  <a:gd name="T4" fmla="*/ 4 w 65"/>
                  <a:gd name="T5" fmla="*/ 42 h 78"/>
                  <a:gd name="T6" fmla="*/ 9 w 65"/>
                  <a:gd name="T7" fmla="*/ 75 h 78"/>
                  <a:gd name="T8" fmla="*/ 17 w 65"/>
                  <a:gd name="T9" fmla="*/ 78 h 78"/>
                  <a:gd name="T10" fmla="*/ 59 w 65"/>
                  <a:gd name="T11" fmla="*/ 48 h 78"/>
                  <a:gd name="T12" fmla="*/ 60 w 65"/>
                  <a:gd name="T13" fmla="*/ 23 h 78"/>
                  <a:gd name="T14" fmla="*/ 61 w 65"/>
                  <a:gd name="T15" fmla="*/ 16 h 78"/>
                  <a:gd name="T16" fmla="*/ 15 w 65"/>
                  <a:gd name="T17" fmla="*/ 70 h 78"/>
                  <a:gd name="T18" fmla="*/ 12 w 65"/>
                  <a:gd name="T19" fmla="*/ 36 h 78"/>
                  <a:gd name="T20" fmla="*/ 18 w 65"/>
                  <a:gd name="T21" fmla="*/ 32 h 78"/>
                  <a:gd name="T22" fmla="*/ 26 w 65"/>
                  <a:gd name="T23" fmla="*/ 19 h 78"/>
                  <a:gd name="T24" fmla="*/ 55 w 65"/>
                  <a:gd name="T25" fmla="*/ 20 h 78"/>
                  <a:gd name="T26" fmla="*/ 15 w 65"/>
                  <a:gd name="T2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78">
                    <a:moveTo>
                      <a:pt x="61" y="16"/>
                    </a:moveTo>
                    <a:cubicBezTo>
                      <a:pt x="44" y="0"/>
                      <a:pt x="24" y="8"/>
                      <a:pt x="15" y="22"/>
                    </a:cubicBezTo>
                    <a:cubicBezTo>
                      <a:pt x="11" y="28"/>
                      <a:pt x="6" y="36"/>
                      <a:pt x="4" y="42"/>
                    </a:cubicBezTo>
                    <a:cubicBezTo>
                      <a:pt x="0" y="55"/>
                      <a:pt x="4" y="69"/>
                      <a:pt x="9" y="75"/>
                    </a:cubicBezTo>
                    <a:cubicBezTo>
                      <a:pt x="12" y="74"/>
                      <a:pt x="14" y="77"/>
                      <a:pt x="17" y="78"/>
                    </a:cubicBezTo>
                    <a:cubicBezTo>
                      <a:pt x="34" y="77"/>
                      <a:pt x="60" y="68"/>
                      <a:pt x="59" y="48"/>
                    </a:cubicBezTo>
                    <a:cubicBezTo>
                      <a:pt x="65" y="40"/>
                      <a:pt x="63" y="29"/>
                      <a:pt x="60" y="23"/>
                    </a:cubicBezTo>
                    <a:cubicBezTo>
                      <a:pt x="62" y="20"/>
                      <a:pt x="59" y="20"/>
                      <a:pt x="61" y="16"/>
                    </a:cubicBezTo>
                    <a:close/>
                    <a:moveTo>
                      <a:pt x="15" y="70"/>
                    </a:moveTo>
                    <a:cubicBezTo>
                      <a:pt x="8" y="63"/>
                      <a:pt x="5" y="48"/>
                      <a:pt x="12" y="36"/>
                    </a:cubicBezTo>
                    <a:cubicBezTo>
                      <a:pt x="13" y="35"/>
                      <a:pt x="17" y="34"/>
                      <a:pt x="18" y="32"/>
                    </a:cubicBezTo>
                    <a:cubicBezTo>
                      <a:pt x="22" y="28"/>
                      <a:pt x="23" y="21"/>
                      <a:pt x="26" y="19"/>
                    </a:cubicBezTo>
                    <a:cubicBezTo>
                      <a:pt x="33" y="12"/>
                      <a:pt x="47" y="13"/>
                      <a:pt x="55" y="20"/>
                    </a:cubicBezTo>
                    <a:cubicBezTo>
                      <a:pt x="62" y="49"/>
                      <a:pt x="50" y="72"/>
                      <a:pt x="1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noEditPoints="1"/>
              </p:cNvSpPr>
              <p:nvPr/>
            </p:nvSpPr>
            <p:spPr bwMode="auto">
              <a:xfrm>
                <a:off x="6524625" y="3138488"/>
                <a:ext cx="73025" cy="76200"/>
              </a:xfrm>
              <a:custGeom>
                <a:avLst/>
                <a:gdLst>
                  <a:gd name="T0" fmla="*/ 19 w 34"/>
                  <a:gd name="T1" fmla="*/ 1 h 35"/>
                  <a:gd name="T2" fmla="*/ 4 w 34"/>
                  <a:gd name="T3" fmla="*/ 17 h 35"/>
                  <a:gd name="T4" fmla="*/ 17 w 34"/>
                  <a:gd name="T5" fmla="*/ 34 h 35"/>
                  <a:gd name="T6" fmla="*/ 31 w 34"/>
                  <a:gd name="T7" fmla="*/ 6 h 35"/>
                  <a:gd name="T8" fmla="*/ 19 w 34"/>
                  <a:gd name="T9" fmla="*/ 1 h 35"/>
                  <a:gd name="T10" fmla="*/ 8 w 34"/>
                  <a:gd name="T11" fmla="*/ 23 h 35"/>
                  <a:gd name="T12" fmla="*/ 25 w 34"/>
                  <a:gd name="T13" fmla="*/ 10 h 35"/>
                  <a:gd name="T14" fmla="*/ 8 w 34"/>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19" y="1"/>
                    </a:moveTo>
                    <a:cubicBezTo>
                      <a:pt x="17" y="2"/>
                      <a:pt x="5" y="16"/>
                      <a:pt x="4" y="17"/>
                    </a:cubicBezTo>
                    <a:cubicBezTo>
                      <a:pt x="0" y="26"/>
                      <a:pt x="7" y="35"/>
                      <a:pt x="17" y="34"/>
                    </a:cubicBezTo>
                    <a:cubicBezTo>
                      <a:pt x="29" y="33"/>
                      <a:pt x="34" y="19"/>
                      <a:pt x="31" y="6"/>
                    </a:cubicBezTo>
                    <a:cubicBezTo>
                      <a:pt x="27" y="4"/>
                      <a:pt x="24" y="0"/>
                      <a:pt x="19" y="1"/>
                    </a:cubicBezTo>
                    <a:close/>
                    <a:moveTo>
                      <a:pt x="8" y="23"/>
                    </a:moveTo>
                    <a:cubicBezTo>
                      <a:pt x="13" y="19"/>
                      <a:pt x="17" y="8"/>
                      <a:pt x="25" y="10"/>
                    </a:cubicBezTo>
                    <a:cubicBezTo>
                      <a:pt x="30" y="22"/>
                      <a:pt x="16" y="33"/>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noEditPoints="1"/>
              </p:cNvSpPr>
              <p:nvPr/>
            </p:nvSpPr>
            <p:spPr bwMode="auto">
              <a:xfrm>
                <a:off x="5535613" y="2317750"/>
                <a:ext cx="852488" cy="558800"/>
              </a:xfrm>
              <a:custGeom>
                <a:avLst/>
                <a:gdLst>
                  <a:gd name="T0" fmla="*/ 393 w 395"/>
                  <a:gd name="T1" fmla="*/ 0 h 260"/>
                  <a:gd name="T2" fmla="*/ 380 w 395"/>
                  <a:gd name="T3" fmla="*/ 5 h 260"/>
                  <a:gd name="T4" fmla="*/ 277 w 395"/>
                  <a:gd name="T5" fmla="*/ 73 h 260"/>
                  <a:gd name="T6" fmla="*/ 247 w 395"/>
                  <a:gd name="T7" fmla="*/ 88 h 260"/>
                  <a:gd name="T8" fmla="*/ 247 w 395"/>
                  <a:gd name="T9" fmla="*/ 92 h 260"/>
                  <a:gd name="T10" fmla="*/ 242 w 395"/>
                  <a:gd name="T11" fmla="*/ 91 h 260"/>
                  <a:gd name="T12" fmla="*/ 159 w 395"/>
                  <a:gd name="T13" fmla="*/ 140 h 260"/>
                  <a:gd name="T14" fmla="*/ 162 w 395"/>
                  <a:gd name="T15" fmla="*/ 143 h 260"/>
                  <a:gd name="T16" fmla="*/ 157 w 395"/>
                  <a:gd name="T17" fmla="*/ 141 h 260"/>
                  <a:gd name="T18" fmla="*/ 77 w 395"/>
                  <a:gd name="T19" fmla="*/ 198 h 260"/>
                  <a:gd name="T20" fmla="*/ 7 w 395"/>
                  <a:gd name="T21" fmla="*/ 248 h 260"/>
                  <a:gd name="T22" fmla="*/ 6 w 395"/>
                  <a:gd name="T23" fmla="*/ 250 h 260"/>
                  <a:gd name="T24" fmla="*/ 5 w 395"/>
                  <a:gd name="T25" fmla="*/ 256 h 260"/>
                  <a:gd name="T26" fmla="*/ 0 w 395"/>
                  <a:gd name="T27" fmla="*/ 260 h 260"/>
                  <a:gd name="T28" fmla="*/ 40 w 395"/>
                  <a:gd name="T29" fmla="*/ 232 h 260"/>
                  <a:gd name="T30" fmla="*/ 39 w 395"/>
                  <a:gd name="T31" fmla="*/ 230 h 260"/>
                  <a:gd name="T32" fmla="*/ 79 w 395"/>
                  <a:gd name="T33" fmla="*/ 203 h 260"/>
                  <a:gd name="T34" fmla="*/ 123 w 395"/>
                  <a:gd name="T35" fmla="*/ 168 h 260"/>
                  <a:gd name="T36" fmla="*/ 181 w 395"/>
                  <a:gd name="T37" fmla="*/ 135 h 260"/>
                  <a:gd name="T38" fmla="*/ 182 w 395"/>
                  <a:gd name="T39" fmla="*/ 132 h 260"/>
                  <a:gd name="T40" fmla="*/ 233 w 395"/>
                  <a:gd name="T41" fmla="*/ 104 h 260"/>
                  <a:gd name="T42" fmla="*/ 238 w 395"/>
                  <a:gd name="T43" fmla="*/ 100 h 260"/>
                  <a:gd name="T44" fmla="*/ 246 w 395"/>
                  <a:gd name="T45" fmla="*/ 97 h 260"/>
                  <a:gd name="T46" fmla="*/ 264 w 395"/>
                  <a:gd name="T47" fmla="*/ 85 h 260"/>
                  <a:gd name="T48" fmla="*/ 262 w 395"/>
                  <a:gd name="T49" fmla="*/ 82 h 260"/>
                  <a:gd name="T50" fmla="*/ 280 w 395"/>
                  <a:gd name="T51" fmla="*/ 73 h 260"/>
                  <a:gd name="T52" fmla="*/ 286 w 395"/>
                  <a:gd name="T53" fmla="*/ 69 h 260"/>
                  <a:gd name="T54" fmla="*/ 289 w 395"/>
                  <a:gd name="T55" fmla="*/ 70 h 260"/>
                  <a:gd name="T56" fmla="*/ 287 w 395"/>
                  <a:gd name="T57" fmla="*/ 72 h 260"/>
                  <a:gd name="T58" fmla="*/ 325 w 395"/>
                  <a:gd name="T59" fmla="*/ 50 h 260"/>
                  <a:gd name="T60" fmla="*/ 321 w 395"/>
                  <a:gd name="T61" fmla="*/ 46 h 260"/>
                  <a:gd name="T62" fmla="*/ 329 w 395"/>
                  <a:gd name="T63" fmla="*/ 44 h 260"/>
                  <a:gd name="T64" fmla="*/ 327 w 395"/>
                  <a:gd name="T65" fmla="*/ 49 h 260"/>
                  <a:gd name="T66" fmla="*/ 350 w 395"/>
                  <a:gd name="T67" fmla="*/ 35 h 260"/>
                  <a:gd name="T68" fmla="*/ 356 w 395"/>
                  <a:gd name="T69" fmla="*/ 28 h 260"/>
                  <a:gd name="T70" fmla="*/ 365 w 395"/>
                  <a:gd name="T71" fmla="*/ 23 h 260"/>
                  <a:gd name="T72" fmla="*/ 395 w 395"/>
                  <a:gd name="T73" fmla="*/ 2 h 260"/>
                  <a:gd name="T74" fmla="*/ 393 w 395"/>
                  <a:gd name="T75" fmla="*/ 0 h 260"/>
                  <a:gd name="T76" fmla="*/ 201 w 395"/>
                  <a:gd name="T77" fmla="*/ 121 h 260"/>
                  <a:gd name="T78" fmla="*/ 198 w 395"/>
                  <a:gd name="T79" fmla="*/ 120 h 260"/>
                  <a:gd name="T80" fmla="*/ 205 w 395"/>
                  <a:gd name="T81" fmla="*/ 118 h 260"/>
                  <a:gd name="T82" fmla="*/ 201 w 395"/>
                  <a:gd name="T83" fmla="*/ 121 h 260"/>
                  <a:gd name="T84" fmla="*/ 204 w 395"/>
                  <a:gd name="T85" fmla="*/ 117 h 260"/>
                  <a:gd name="T86" fmla="*/ 217 w 395"/>
                  <a:gd name="T87" fmla="*/ 107 h 260"/>
                  <a:gd name="T88" fmla="*/ 204 w 395"/>
                  <a:gd name="T89" fmla="*/ 117 h 260"/>
                  <a:gd name="T90" fmla="*/ 228 w 395"/>
                  <a:gd name="T91" fmla="*/ 103 h 260"/>
                  <a:gd name="T92" fmla="*/ 231 w 395"/>
                  <a:gd name="T93" fmla="*/ 102 h 260"/>
                  <a:gd name="T94" fmla="*/ 231 w 395"/>
                  <a:gd name="T95" fmla="*/ 101 h 260"/>
                  <a:gd name="T96" fmla="*/ 232 w 395"/>
                  <a:gd name="T97" fmla="*/ 100 h 260"/>
                  <a:gd name="T98" fmla="*/ 233 w 395"/>
                  <a:gd name="T99" fmla="*/ 101 h 260"/>
                  <a:gd name="T100" fmla="*/ 228 w 395"/>
                  <a:gd name="T101" fmla="*/ 103 h 260"/>
                  <a:gd name="T102" fmla="*/ 236 w 395"/>
                  <a:gd name="T103" fmla="*/ 98 h 260"/>
                  <a:gd name="T104" fmla="*/ 239 w 395"/>
                  <a:gd name="T105" fmla="*/ 94 h 260"/>
                  <a:gd name="T106" fmla="*/ 243 w 395"/>
                  <a:gd name="T107" fmla="*/ 96 h 260"/>
                  <a:gd name="T108" fmla="*/ 236 w 395"/>
                  <a:gd name="T109" fmla="*/ 98 h 260"/>
                  <a:gd name="T110" fmla="*/ 316 w 395"/>
                  <a:gd name="T111" fmla="*/ 51 h 260"/>
                  <a:gd name="T112" fmla="*/ 321 w 395"/>
                  <a:gd name="T113" fmla="*/ 48 h 260"/>
                  <a:gd name="T114" fmla="*/ 316 w 395"/>
                  <a:gd name="T115" fmla="*/ 5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5" h="260">
                    <a:moveTo>
                      <a:pt x="393" y="0"/>
                    </a:moveTo>
                    <a:cubicBezTo>
                      <a:pt x="387" y="0"/>
                      <a:pt x="385" y="4"/>
                      <a:pt x="380" y="5"/>
                    </a:cubicBezTo>
                    <a:cubicBezTo>
                      <a:pt x="347" y="34"/>
                      <a:pt x="309" y="51"/>
                      <a:pt x="277" y="73"/>
                    </a:cubicBezTo>
                    <a:cubicBezTo>
                      <a:pt x="267" y="74"/>
                      <a:pt x="258" y="85"/>
                      <a:pt x="247" y="88"/>
                    </a:cubicBezTo>
                    <a:cubicBezTo>
                      <a:pt x="247" y="90"/>
                      <a:pt x="248" y="90"/>
                      <a:pt x="247" y="92"/>
                    </a:cubicBezTo>
                    <a:cubicBezTo>
                      <a:pt x="244" y="91"/>
                      <a:pt x="245" y="91"/>
                      <a:pt x="242" y="91"/>
                    </a:cubicBezTo>
                    <a:cubicBezTo>
                      <a:pt x="215" y="107"/>
                      <a:pt x="188" y="124"/>
                      <a:pt x="159" y="140"/>
                    </a:cubicBezTo>
                    <a:cubicBezTo>
                      <a:pt x="157" y="143"/>
                      <a:pt x="162" y="141"/>
                      <a:pt x="162" y="143"/>
                    </a:cubicBezTo>
                    <a:cubicBezTo>
                      <a:pt x="160" y="143"/>
                      <a:pt x="158" y="142"/>
                      <a:pt x="157" y="141"/>
                    </a:cubicBezTo>
                    <a:cubicBezTo>
                      <a:pt x="130" y="159"/>
                      <a:pt x="101" y="176"/>
                      <a:pt x="77" y="198"/>
                    </a:cubicBezTo>
                    <a:cubicBezTo>
                      <a:pt x="52" y="213"/>
                      <a:pt x="33" y="235"/>
                      <a:pt x="7" y="248"/>
                    </a:cubicBezTo>
                    <a:cubicBezTo>
                      <a:pt x="7" y="249"/>
                      <a:pt x="7" y="250"/>
                      <a:pt x="6" y="250"/>
                    </a:cubicBezTo>
                    <a:cubicBezTo>
                      <a:pt x="5" y="254"/>
                      <a:pt x="5" y="253"/>
                      <a:pt x="5" y="256"/>
                    </a:cubicBezTo>
                    <a:cubicBezTo>
                      <a:pt x="3" y="257"/>
                      <a:pt x="2" y="260"/>
                      <a:pt x="0" y="260"/>
                    </a:cubicBezTo>
                    <a:cubicBezTo>
                      <a:pt x="16" y="250"/>
                      <a:pt x="26" y="242"/>
                      <a:pt x="40" y="232"/>
                    </a:cubicBezTo>
                    <a:cubicBezTo>
                      <a:pt x="39" y="232"/>
                      <a:pt x="39" y="231"/>
                      <a:pt x="39" y="230"/>
                    </a:cubicBezTo>
                    <a:cubicBezTo>
                      <a:pt x="55" y="225"/>
                      <a:pt x="63" y="209"/>
                      <a:pt x="79" y="203"/>
                    </a:cubicBezTo>
                    <a:cubicBezTo>
                      <a:pt x="92" y="189"/>
                      <a:pt x="109" y="180"/>
                      <a:pt x="123" y="168"/>
                    </a:cubicBezTo>
                    <a:cubicBezTo>
                      <a:pt x="144" y="159"/>
                      <a:pt x="159" y="142"/>
                      <a:pt x="181" y="135"/>
                    </a:cubicBezTo>
                    <a:cubicBezTo>
                      <a:pt x="181" y="134"/>
                      <a:pt x="181" y="132"/>
                      <a:pt x="182" y="132"/>
                    </a:cubicBezTo>
                    <a:cubicBezTo>
                      <a:pt x="199" y="123"/>
                      <a:pt x="215" y="112"/>
                      <a:pt x="233" y="104"/>
                    </a:cubicBezTo>
                    <a:cubicBezTo>
                      <a:pt x="234" y="102"/>
                      <a:pt x="236" y="101"/>
                      <a:pt x="238" y="100"/>
                    </a:cubicBezTo>
                    <a:cubicBezTo>
                      <a:pt x="242" y="100"/>
                      <a:pt x="242" y="96"/>
                      <a:pt x="246" y="97"/>
                    </a:cubicBezTo>
                    <a:cubicBezTo>
                      <a:pt x="250" y="90"/>
                      <a:pt x="258" y="89"/>
                      <a:pt x="264" y="85"/>
                    </a:cubicBezTo>
                    <a:cubicBezTo>
                      <a:pt x="265" y="81"/>
                      <a:pt x="261" y="86"/>
                      <a:pt x="262" y="82"/>
                    </a:cubicBezTo>
                    <a:cubicBezTo>
                      <a:pt x="269" y="84"/>
                      <a:pt x="285" y="75"/>
                      <a:pt x="280" y="73"/>
                    </a:cubicBezTo>
                    <a:cubicBezTo>
                      <a:pt x="285" y="73"/>
                      <a:pt x="284" y="73"/>
                      <a:pt x="286" y="69"/>
                    </a:cubicBezTo>
                    <a:cubicBezTo>
                      <a:pt x="287" y="69"/>
                      <a:pt x="287" y="70"/>
                      <a:pt x="289" y="70"/>
                    </a:cubicBezTo>
                    <a:cubicBezTo>
                      <a:pt x="289" y="71"/>
                      <a:pt x="285" y="72"/>
                      <a:pt x="287" y="72"/>
                    </a:cubicBezTo>
                    <a:cubicBezTo>
                      <a:pt x="300" y="65"/>
                      <a:pt x="310" y="55"/>
                      <a:pt x="325" y="50"/>
                    </a:cubicBezTo>
                    <a:cubicBezTo>
                      <a:pt x="326" y="47"/>
                      <a:pt x="322" y="48"/>
                      <a:pt x="321" y="46"/>
                    </a:cubicBezTo>
                    <a:cubicBezTo>
                      <a:pt x="325" y="48"/>
                      <a:pt x="327" y="42"/>
                      <a:pt x="329" y="44"/>
                    </a:cubicBezTo>
                    <a:cubicBezTo>
                      <a:pt x="329" y="46"/>
                      <a:pt x="322" y="48"/>
                      <a:pt x="327" y="49"/>
                    </a:cubicBezTo>
                    <a:cubicBezTo>
                      <a:pt x="333" y="44"/>
                      <a:pt x="342" y="40"/>
                      <a:pt x="350" y="35"/>
                    </a:cubicBezTo>
                    <a:cubicBezTo>
                      <a:pt x="354" y="32"/>
                      <a:pt x="354" y="29"/>
                      <a:pt x="356" y="28"/>
                    </a:cubicBezTo>
                    <a:cubicBezTo>
                      <a:pt x="356" y="28"/>
                      <a:pt x="362" y="25"/>
                      <a:pt x="365" y="23"/>
                    </a:cubicBezTo>
                    <a:cubicBezTo>
                      <a:pt x="376" y="16"/>
                      <a:pt x="388" y="11"/>
                      <a:pt x="395" y="2"/>
                    </a:cubicBezTo>
                    <a:cubicBezTo>
                      <a:pt x="393" y="2"/>
                      <a:pt x="391" y="2"/>
                      <a:pt x="393" y="0"/>
                    </a:cubicBezTo>
                    <a:close/>
                    <a:moveTo>
                      <a:pt x="201" y="121"/>
                    </a:moveTo>
                    <a:cubicBezTo>
                      <a:pt x="200" y="120"/>
                      <a:pt x="199" y="120"/>
                      <a:pt x="198" y="120"/>
                    </a:cubicBezTo>
                    <a:cubicBezTo>
                      <a:pt x="200" y="118"/>
                      <a:pt x="201" y="118"/>
                      <a:pt x="205" y="118"/>
                    </a:cubicBezTo>
                    <a:cubicBezTo>
                      <a:pt x="204" y="120"/>
                      <a:pt x="200" y="118"/>
                      <a:pt x="201" y="121"/>
                    </a:cubicBezTo>
                    <a:close/>
                    <a:moveTo>
                      <a:pt x="204" y="117"/>
                    </a:moveTo>
                    <a:cubicBezTo>
                      <a:pt x="210" y="113"/>
                      <a:pt x="211" y="111"/>
                      <a:pt x="217" y="107"/>
                    </a:cubicBezTo>
                    <a:cubicBezTo>
                      <a:pt x="218" y="113"/>
                      <a:pt x="209" y="115"/>
                      <a:pt x="204" y="117"/>
                    </a:cubicBezTo>
                    <a:close/>
                    <a:moveTo>
                      <a:pt x="228" y="103"/>
                    </a:moveTo>
                    <a:cubicBezTo>
                      <a:pt x="228" y="101"/>
                      <a:pt x="229" y="101"/>
                      <a:pt x="231" y="102"/>
                    </a:cubicBezTo>
                    <a:cubicBezTo>
                      <a:pt x="232" y="101"/>
                      <a:pt x="231" y="101"/>
                      <a:pt x="231" y="101"/>
                    </a:cubicBezTo>
                    <a:cubicBezTo>
                      <a:pt x="231" y="100"/>
                      <a:pt x="232" y="100"/>
                      <a:pt x="232" y="100"/>
                    </a:cubicBezTo>
                    <a:cubicBezTo>
                      <a:pt x="232" y="101"/>
                      <a:pt x="233" y="101"/>
                      <a:pt x="233" y="101"/>
                    </a:cubicBezTo>
                    <a:cubicBezTo>
                      <a:pt x="231" y="102"/>
                      <a:pt x="229" y="105"/>
                      <a:pt x="228" y="103"/>
                    </a:cubicBezTo>
                    <a:close/>
                    <a:moveTo>
                      <a:pt x="236" y="98"/>
                    </a:moveTo>
                    <a:cubicBezTo>
                      <a:pt x="236" y="95"/>
                      <a:pt x="240" y="97"/>
                      <a:pt x="239" y="94"/>
                    </a:cubicBezTo>
                    <a:cubicBezTo>
                      <a:pt x="240" y="95"/>
                      <a:pt x="241" y="95"/>
                      <a:pt x="243" y="96"/>
                    </a:cubicBezTo>
                    <a:cubicBezTo>
                      <a:pt x="241" y="97"/>
                      <a:pt x="240" y="99"/>
                      <a:pt x="236" y="98"/>
                    </a:cubicBezTo>
                    <a:close/>
                    <a:moveTo>
                      <a:pt x="316" y="51"/>
                    </a:moveTo>
                    <a:cubicBezTo>
                      <a:pt x="318" y="49"/>
                      <a:pt x="320" y="49"/>
                      <a:pt x="321" y="48"/>
                    </a:cubicBezTo>
                    <a:cubicBezTo>
                      <a:pt x="323" y="49"/>
                      <a:pt x="319" y="51"/>
                      <a:pt x="31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noEditPoints="1"/>
              </p:cNvSpPr>
              <p:nvPr/>
            </p:nvSpPr>
            <p:spPr bwMode="auto">
              <a:xfrm>
                <a:off x="5935663" y="2222500"/>
                <a:ext cx="252413" cy="252413"/>
              </a:xfrm>
              <a:custGeom>
                <a:avLst/>
                <a:gdLst>
                  <a:gd name="T0" fmla="*/ 117 w 117"/>
                  <a:gd name="T1" fmla="*/ 50 h 118"/>
                  <a:gd name="T2" fmla="*/ 97 w 117"/>
                  <a:gd name="T3" fmla="*/ 42 h 118"/>
                  <a:gd name="T4" fmla="*/ 74 w 117"/>
                  <a:gd name="T5" fmla="*/ 27 h 118"/>
                  <a:gd name="T6" fmla="*/ 66 w 117"/>
                  <a:gd name="T7" fmla="*/ 25 h 118"/>
                  <a:gd name="T8" fmla="*/ 48 w 117"/>
                  <a:gd name="T9" fmla="*/ 16 h 118"/>
                  <a:gd name="T10" fmla="*/ 23 w 117"/>
                  <a:gd name="T11" fmla="*/ 5 h 118"/>
                  <a:gd name="T12" fmla="*/ 15 w 117"/>
                  <a:gd name="T13" fmla="*/ 2 h 118"/>
                  <a:gd name="T14" fmla="*/ 0 w 117"/>
                  <a:gd name="T15" fmla="*/ 18 h 118"/>
                  <a:gd name="T16" fmla="*/ 21 w 117"/>
                  <a:gd name="T17" fmla="*/ 107 h 118"/>
                  <a:gd name="T18" fmla="*/ 30 w 117"/>
                  <a:gd name="T19" fmla="*/ 117 h 118"/>
                  <a:gd name="T20" fmla="*/ 47 w 117"/>
                  <a:gd name="T21" fmla="*/ 102 h 118"/>
                  <a:gd name="T22" fmla="*/ 40 w 117"/>
                  <a:gd name="T23" fmla="*/ 100 h 118"/>
                  <a:gd name="T24" fmla="*/ 48 w 117"/>
                  <a:gd name="T25" fmla="*/ 91 h 118"/>
                  <a:gd name="T26" fmla="*/ 39 w 117"/>
                  <a:gd name="T27" fmla="*/ 68 h 118"/>
                  <a:gd name="T28" fmla="*/ 66 w 117"/>
                  <a:gd name="T29" fmla="*/ 47 h 118"/>
                  <a:gd name="T30" fmla="*/ 100 w 117"/>
                  <a:gd name="T31" fmla="*/ 68 h 118"/>
                  <a:gd name="T32" fmla="*/ 106 w 117"/>
                  <a:gd name="T33" fmla="*/ 74 h 118"/>
                  <a:gd name="T34" fmla="*/ 117 w 117"/>
                  <a:gd name="T35" fmla="*/ 52 h 118"/>
                  <a:gd name="T36" fmla="*/ 117 w 117"/>
                  <a:gd name="T37" fmla="*/ 50 h 118"/>
                  <a:gd name="T38" fmla="*/ 34 w 117"/>
                  <a:gd name="T39" fmla="*/ 50 h 118"/>
                  <a:gd name="T40" fmla="*/ 26 w 117"/>
                  <a:gd name="T41" fmla="*/ 25 h 118"/>
                  <a:gd name="T42" fmla="*/ 49 w 117"/>
                  <a:gd name="T43" fmla="*/ 36 h 118"/>
                  <a:gd name="T44" fmla="*/ 34 w 117"/>
                  <a:gd name="T45" fmla="*/ 5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18">
                    <a:moveTo>
                      <a:pt x="117" y="50"/>
                    </a:moveTo>
                    <a:cubicBezTo>
                      <a:pt x="112" y="45"/>
                      <a:pt x="103" y="46"/>
                      <a:pt x="97" y="42"/>
                    </a:cubicBezTo>
                    <a:cubicBezTo>
                      <a:pt x="90" y="38"/>
                      <a:pt x="82" y="30"/>
                      <a:pt x="74" y="27"/>
                    </a:cubicBezTo>
                    <a:cubicBezTo>
                      <a:pt x="71" y="25"/>
                      <a:pt x="68" y="26"/>
                      <a:pt x="66" y="25"/>
                    </a:cubicBezTo>
                    <a:cubicBezTo>
                      <a:pt x="61" y="21"/>
                      <a:pt x="54" y="20"/>
                      <a:pt x="48" y="16"/>
                    </a:cubicBezTo>
                    <a:cubicBezTo>
                      <a:pt x="40" y="11"/>
                      <a:pt x="32" y="4"/>
                      <a:pt x="23" y="5"/>
                    </a:cubicBezTo>
                    <a:cubicBezTo>
                      <a:pt x="24" y="0"/>
                      <a:pt x="17" y="1"/>
                      <a:pt x="15" y="2"/>
                    </a:cubicBezTo>
                    <a:cubicBezTo>
                      <a:pt x="9" y="3"/>
                      <a:pt x="3" y="14"/>
                      <a:pt x="0" y="18"/>
                    </a:cubicBezTo>
                    <a:cubicBezTo>
                      <a:pt x="9" y="46"/>
                      <a:pt x="19" y="78"/>
                      <a:pt x="21" y="107"/>
                    </a:cubicBezTo>
                    <a:cubicBezTo>
                      <a:pt x="25" y="111"/>
                      <a:pt x="24" y="116"/>
                      <a:pt x="30" y="117"/>
                    </a:cubicBezTo>
                    <a:cubicBezTo>
                      <a:pt x="36" y="118"/>
                      <a:pt x="51" y="109"/>
                      <a:pt x="47" y="102"/>
                    </a:cubicBezTo>
                    <a:cubicBezTo>
                      <a:pt x="45" y="101"/>
                      <a:pt x="41" y="102"/>
                      <a:pt x="40" y="100"/>
                    </a:cubicBezTo>
                    <a:cubicBezTo>
                      <a:pt x="45" y="97"/>
                      <a:pt x="42" y="94"/>
                      <a:pt x="48" y="91"/>
                    </a:cubicBezTo>
                    <a:cubicBezTo>
                      <a:pt x="44" y="84"/>
                      <a:pt x="42" y="76"/>
                      <a:pt x="39" y="68"/>
                    </a:cubicBezTo>
                    <a:cubicBezTo>
                      <a:pt x="46" y="58"/>
                      <a:pt x="58" y="55"/>
                      <a:pt x="66" y="47"/>
                    </a:cubicBezTo>
                    <a:cubicBezTo>
                      <a:pt x="79" y="53"/>
                      <a:pt x="85" y="64"/>
                      <a:pt x="100" y="68"/>
                    </a:cubicBezTo>
                    <a:cubicBezTo>
                      <a:pt x="101" y="71"/>
                      <a:pt x="103" y="73"/>
                      <a:pt x="106" y="74"/>
                    </a:cubicBezTo>
                    <a:cubicBezTo>
                      <a:pt x="111" y="67"/>
                      <a:pt x="115" y="63"/>
                      <a:pt x="117" y="52"/>
                    </a:cubicBezTo>
                    <a:cubicBezTo>
                      <a:pt x="117" y="51"/>
                      <a:pt x="116" y="51"/>
                      <a:pt x="117" y="50"/>
                    </a:cubicBezTo>
                    <a:close/>
                    <a:moveTo>
                      <a:pt x="34" y="50"/>
                    </a:moveTo>
                    <a:cubicBezTo>
                      <a:pt x="29" y="43"/>
                      <a:pt x="29" y="33"/>
                      <a:pt x="26" y="25"/>
                    </a:cubicBezTo>
                    <a:cubicBezTo>
                      <a:pt x="35" y="28"/>
                      <a:pt x="44" y="31"/>
                      <a:pt x="49" y="36"/>
                    </a:cubicBezTo>
                    <a:cubicBezTo>
                      <a:pt x="45" y="42"/>
                      <a:pt x="39" y="45"/>
                      <a:pt x="3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11"/>
              <p:cNvSpPr>
                <a:spLocks/>
              </p:cNvSpPr>
              <p:nvPr/>
            </p:nvSpPr>
            <p:spPr bwMode="auto">
              <a:xfrm>
                <a:off x="5726113" y="2778125"/>
                <a:ext cx="7938" cy="4763"/>
              </a:xfrm>
              <a:custGeom>
                <a:avLst/>
                <a:gdLst>
                  <a:gd name="T0" fmla="*/ 2 w 4"/>
                  <a:gd name="T1" fmla="*/ 0 h 2"/>
                  <a:gd name="T2" fmla="*/ 0 w 4"/>
                  <a:gd name="T3" fmla="*/ 2 h 2"/>
                  <a:gd name="T4" fmla="*/ 2 w 4"/>
                  <a:gd name="T5" fmla="*/ 0 h 2"/>
                </a:gdLst>
                <a:ahLst/>
                <a:cxnLst>
                  <a:cxn ang="0">
                    <a:pos x="T0" y="T1"/>
                  </a:cxn>
                  <a:cxn ang="0">
                    <a:pos x="T2" y="T3"/>
                  </a:cxn>
                  <a:cxn ang="0">
                    <a:pos x="T4" y="T5"/>
                  </a:cxn>
                </a:cxnLst>
                <a:rect l="0" t="0" r="r" b="b"/>
                <a:pathLst>
                  <a:path w="4" h="2">
                    <a:moveTo>
                      <a:pt x="2" y="0"/>
                    </a:moveTo>
                    <a:cubicBezTo>
                      <a:pt x="1" y="1"/>
                      <a:pt x="0" y="1"/>
                      <a:pt x="0" y="2"/>
                    </a:cubicBezTo>
                    <a:cubicBezTo>
                      <a:pt x="1"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12"/>
              <p:cNvSpPr>
                <a:spLocks/>
              </p:cNvSpPr>
              <p:nvPr/>
            </p:nvSpPr>
            <p:spPr bwMode="auto">
              <a:xfrm>
                <a:off x="5726113" y="27828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3"/>
              <p:cNvSpPr>
                <a:spLocks noEditPoints="1"/>
              </p:cNvSpPr>
              <p:nvPr/>
            </p:nvSpPr>
            <p:spPr bwMode="auto">
              <a:xfrm>
                <a:off x="5622925" y="2441575"/>
                <a:ext cx="646113" cy="433388"/>
              </a:xfrm>
              <a:custGeom>
                <a:avLst/>
                <a:gdLst>
                  <a:gd name="T0" fmla="*/ 253 w 300"/>
                  <a:gd name="T1" fmla="*/ 27 h 202"/>
                  <a:gd name="T2" fmla="*/ 201 w 300"/>
                  <a:gd name="T3" fmla="*/ 59 h 202"/>
                  <a:gd name="T4" fmla="*/ 185 w 300"/>
                  <a:gd name="T5" fmla="*/ 70 h 202"/>
                  <a:gd name="T6" fmla="*/ 101 w 300"/>
                  <a:gd name="T7" fmla="*/ 118 h 202"/>
                  <a:gd name="T8" fmla="*/ 52 w 300"/>
                  <a:gd name="T9" fmla="*/ 155 h 202"/>
                  <a:gd name="T10" fmla="*/ 54 w 300"/>
                  <a:gd name="T11" fmla="*/ 158 h 202"/>
                  <a:gd name="T12" fmla="*/ 51 w 300"/>
                  <a:gd name="T13" fmla="*/ 155 h 202"/>
                  <a:gd name="T14" fmla="*/ 47 w 300"/>
                  <a:gd name="T15" fmla="*/ 160 h 202"/>
                  <a:gd name="T16" fmla="*/ 48 w 300"/>
                  <a:gd name="T17" fmla="*/ 159 h 202"/>
                  <a:gd name="T18" fmla="*/ 28 w 300"/>
                  <a:gd name="T19" fmla="*/ 176 h 202"/>
                  <a:gd name="T20" fmla="*/ 25 w 300"/>
                  <a:gd name="T21" fmla="*/ 175 h 202"/>
                  <a:gd name="T22" fmla="*/ 0 w 300"/>
                  <a:gd name="T23" fmla="*/ 199 h 202"/>
                  <a:gd name="T24" fmla="*/ 3 w 300"/>
                  <a:gd name="T25" fmla="*/ 202 h 202"/>
                  <a:gd name="T26" fmla="*/ 21 w 300"/>
                  <a:gd name="T27" fmla="*/ 193 h 202"/>
                  <a:gd name="T28" fmla="*/ 19 w 300"/>
                  <a:gd name="T29" fmla="*/ 188 h 202"/>
                  <a:gd name="T30" fmla="*/ 46 w 300"/>
                  <a:gd name="T31" fmla="*/ 163 h 202"/>
                  <a:gd name="T32" fmla="*/ 83 w 300"/>
                  <a:gd name="T33" fmla="*/ 140 h 202"/>
                  <a:gd name="T34" fmla="*/ 83 w 300"/>
                  <a:gd name="T35" fmla="*/ 136 h 202"/>
                  <a:gd name="T36" fmla="*/ 88 w 300"/>
                  <a:gd name="T37" fmla="*/ 136 h 202"/>
                  <a:gd name="T38" fmla="*/ 188 w 300"/>
                  <a:gd name="T39" fmla="*/ 73 h 202"/>
                  <a:gd name="T40" fmla="*/ 194 w 300"/>
                  <a:gd name="T41" fmla="*/ 72 h 202"/>
                  <a:gd name="T42" fmla="*/ 229 w 300"/>
                  <a:gd name="T43" fmla="*/ 48 h 202"/>
                  <a:gd name="T44" fmla="*/ 289 w 300"/>
                  <a:gd name="T45" fmla="*/ 9 h 202"/>
                  <a:gd name="T46" fmla="*/ 293 w 300"/>
                  <a:gd name="T47" fmla="*/ 12 h 202"/>
                  <a:gd name="T48" fmla="*/ 297 w 300"/>
                  <a:gd name="T49" fmla="*/ 0 h 202"/>
                  <a:gd name="T50" fmla="*/ 253 w 300"/>
                  <a:gd name="T51" fmla="*/ 27 h 202"/>
                  <a:gd name="T52" fmla="*/ 72 w 300"/>
                  <a:gd name="T53" fmla="*/ 144 h 202"/>
                  <a:gd name="T54" fmla="*/ 77 w 300"/>
                  <a:gd name="T55" fmla="*/ 139 h 202"/>
                  <a:gd name="T56" fmla="*/ 72 w 300"/>
                  <a:gd name="T57" fmla="*/ 144 h 202"/>
                  <a:gd name="T58" fmla="*/ 130 w 300"/>
                  <a:gd name="T59" fmla="*/ 105 h 202"/>
                  <a:gd name="T60" fmla="*/ 128 w 300"/>
                  <a:gd name="T61" fmla="*/ 104 h 202"/>
                  <a:gd name="T62" fmla="*/ 132 w 300"/>
                  <a:gd name="T63" fmla="*/ 100 h 202"/>
                  <a:gd name="T64" fmla="*/ 130 w 300"/>
                  <a:gd name="T65" fmla="*/ 105 h 202"/>
                  <a:gd name="T66" fmla="*/ 199 w 300"/>
                  <a:gd name="T67" fmla="*/ 64 h 202"/>
                  <a:gd name="T68" fmla="*/ 204 w 300"/>
                  <a:gd name="T69" fmla="*/ 59 h 202"/>
                  <a:gd name="T70" fmla="*/ 211 w 300"/>
                  <a:gd name="T71" fmla="*/ 58 h 202"/>
                  <a:gd name="T72" fmla="*/ 199 w 300"/>
                  <a:gd name="T73" fmla="*/ 64 h 202"/>
                  <a:gd name="T74" fmla="*/ 213 w 300"/>
                  <a:gd name="T75" fmla="*/ 55 h 202"/>
                  <a:gd name="T76" fmla="*/ 217 w 300"/>
                  <a:gd name="T77" fmla="*/ 53 h 202"/>
                  <a:gd name="T78" fmla="*/ 219 w 300"/>
                  <a:gd name="T79" fmla="*/ 53 h 202"/>
                  <a:gd name="T80" fmla="*/ 213 w 300"/>
                  <a:gd name="T81" fmla="*/ 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0" h="202">
                    <a:moveTo>
                      <a:pt x="253" y="27"/>
                    </a:moveTo>
                    <a:cubicBezTo>
                      <a:pt x="238" y="39"/>
                      <a:pt x="218" y="49"/>
                      <a:pt x="201" y="59"/>
                    </a:cubicBezTo>
                    <a:cubicBezTo>
                      <a:pt x="195" y="62"/>
                      <a:pt x="190" y="67"/>
                      <a:pt x="185" y="70"/>
                    </a:cubicBezTo>
                    <a:cubicBezTo>
                      <a:pt x="157" y="86"/>
                      <a:pt x="128" y="100"/>
                      <a:pt x="101" y="118"/>
                    </a:cubicBezTo>
                    <a:cubicBezTo>
                      <a:pt x="84" y="129"/>
                      <a:pt x="69" y="143"/>
                      <a:pt x="52" y="155"/>
                    </a:cubicBezTo>
                    <a:cubicBezTo>
                      <a:pt x="54" y="156"/>
                      <a:pt x="56" y="156"/>
                      <a:pt x="54" y="158"/>
                    </a:cubicBezTo>
                    <a:cubicBezTo>
                      <a:pt x="52" y="157"/>
                      <a:pt x="54" y="154"/>
                      <a:pt x="51" y="155"/>
                    </a:cubicBezTo>
                    <a:cubicBezTo>
                      <a:pt x="53" y="157"/>
                      <a:pt x="52" y="161"/>
                      <a:pt x="47" y="160"/>
                    </a:cubicBezTo>
                    <a:cubicBezTo>
                      <a:pt x="47" y="160"/>
                      <a:pt x="48" y="159"/>
                      <a:pt x="48" y="159"/>
                    </a:cubicBezTo>
                    <a:cubicBezTo>
                      <a:pt x="41" y="165"/>
                      <a:pt x="29" y="170"/>
                      <a:pt x="28" y="176"/>
                    </a:cubicBezTo>
                    <a:cubicBezTo>
                      <a:pt x="27" y="176"/>
                      <a:pt x="27" y="175"/>
                      <a:pt x="25" y="175"/>
                    </a:cubicBezTo>
                    <a:cubicBezTo>
                      <a:pt x="17" y="184"/>
                      <a:pt x="6" y="188"/>
                      <a:pt x="0" y="199"/>
                    </a:cubicBezTo>
                    <a:cubicBezTo>
                      <a:pt x="1" y="200"/>
                      <a:pt x="1" y="202"/>
                      <a:pt x="3" y="202"/>
                    </a:cubicBezTo>
                    <a:cubicBezTo>
                      <a:pt x="9" y="200"/>
                      <a:pt x="15" y="196"/>
                      <a:pt x="21" y="193"/>
                    </a:cubicBezTo>
                    <a:cubicBezTo>
                      <a:pt x="19" y="192"/>
                      <a:pt x="19" y="190"/>
                      <a:pt x="19" y="188"/>
                    </a:cubicBezTo>
                    <a:cubicBezTo>
                      <a:pt x="28" y="178"/>
                      <a:pt x="39" y="175"/>
                      <a:pt x="46" y="163"/>
                    </a:cubicBezTo>
                    <a:cubicBezTo>
                      <a:pt x="61" y="159"/>
                      <a:pt x="70" y="146"/>
                      <a:pt x="83" y="140"/>
                    </a:cubicBezTo>
                    <a:cubicBezTo>
                      <a:pt x="83" y="139"/>
                      <a:pt x="83" y="138"/>
                      <a:pt x="83" y="136"/>
                    </a:cubicBezTo>
                    <a:cubicBezTo>
                      <a:pt x="85" y="137"/>
                      <a:pt x="87" y="137"/>
                      <a:pt x="88" y="136"/>
                    </a:cubicBezTo>
                    <a:cubicBezTo>
                      <a:pt x="118" y="109"/>
                      <a:pt x="153" y="94"/>
                      <a:pt x="188" y="73"/>
                    </a:cubicBezTo>
                    <a:cubicBezTo>
                      <a:pt x="190" y="72"/>
                      <a:pt x="192" y="72"/>
                      <a:pt x="194" y="72"/>
                    </a:cubicBezTo>
                    <a:cubicBezTo>
                      <a:pt x="204" y="62"/>
                      <a:pt x="220" y="59"/>
                      <a:pt x="229" y="48"/>
                    </a:cubicBezTo>
                    <a:cubicBezTo>
                      <a:pt x="250" y="36"/>
                      <a:pt x="268" y="21"/>
                      <a:pt x="289" y="9"/>
                    </a:cubicBezTo>
                    <a:cubicBezTo>
                      <a:pt x="290" y="11"/>
                      <a:pt x="291" y="12"/>
                      <a:pt x="293" y="12"/>
                    </a:cubicBezTo>
                    <a:cubicBezTo>
                      <a:pt x="294" y="6"/>
                      <a:pt x="300" y="5"/>
                      <a:pt x="297" y="0"/>
                    </a:cubicBezTo>
                    <a:cubicBezTo>
                      <a:pt x="280" y="5"/>
                      <a:pt x="267" y="16"/>
                      <a:pt x="253" y="27"/>
                    </a:cubicBezTo>
                    <a:close/>
                    <a:moveTo>
                      <a:pt x="72" y="144"/>
                    </a:moveTo>
                    <a:cubicBezTo>
                      <a:pt x="70" y="141"/>
                      <a:pt x="76" y="141"/>
                      <a:pt x="77" y="139"/>
                    </a:cubicBezTo>
                    <a:cubicBezTo>
                      <a:pt x="79" y="141"/>
                      <a:pt x="73" y="142"/>
                      <a:pt x="72" y="144"/>
                    </a:cubicBezTo>
                    <a:close/>
                    <a:moveTo>
                      <a:pt x="130" y="105"/>
                    </a:moveTo>
                    <a:cubicBezTo>
                      <a:pt x="129" y="104"/>
                      <a:pt x="129" y="104"/>
                      <a:pt x="128" y="104"/>
                    </a:cubicBezTo>
                    <a:cubicBezTo>
                      <a:pt x="128" y="101"/>
                      <a:pt x="129" y="100"/>
                      <a:pt x="132" y="100"/>
                    </a:cubicBezTo>
                    <a:cubicBezTo>
                      <a:pt x="130" y="102"/>
                      <a:pt x="130" y="102"/>
                      <a:pt x="130" y="105"/>
                    </a:cubicBezTo>
                    <a:close/>
                    <a:moveTo>
                      <a:pt x="199" y="64"/>
                    </a:moveTo>
                    <a:cubicBezTo>
                      <a:pt x="201" y="63"/>
                      <a:pt x="203" y="61"/>
                      <a:pt x="204" y="59"/>
                    </a:cubicBezTo>
                    <a:cubicBezTo>
                      <a:pt x="207" y="62"/>
                      <a:pt x="207" y="58"/>
                      <a:pt x="211" y="58"/>
                    </a:cubicBezTo>
                    <a:cubicBezTo>
                      <a:pt x="210" y="59"/>
                      <a:pt x="203" y="64"/>
                      <a:pt x="199" y="64"/>
                    </a:cubicBezTo>
                    <a:close/>
                    <a:moveTo>
                      <a:pt x="213" y="55"/>
                    </a:moveTo>
                    <a:cubicBezTo>
                      <a:pt x="214" y="52"/>
                      <a:pt x="216" y="56"/>
                      <a:pt x="217" y="53"/>
                    </a:cubicBezTo>
                    <a:cubicBezTo>
                      <a:pt x="218" y="53"/>
                      <a:pt x="219" y="53"/>
                      <a:pt x="219" y="53"/>
                    </a:cubicBezTo>
                    <a:cubicBezTo>
                      <a:pt x="218" y="55"/>
                      <a:pt x="215" y="57"/>
                      <a:pt x="21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14"/>
              <p:cNvSpPr>
                <a:spLocks/>
              </p:cNvSpPr>
              <p:nvPr/>
            </p:nvSpPr>
            <p:spPr bwMode="auto">
              <a:xfrm>
                <a:off x="5359400" y="224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5"/>
              <p:cNvSpPr>
                <a:spLocks noEditPoints="1"/>
              </p:cNvSpPr>
              <p:nvPr/>
            </p:nvSpPr>
            <p:spPr bwMode="auto">
              <a:xfrm>
                <a:off x="5110163" y="1903413"/>
                <a:ext cx="1414463" cy="1122363"/>
              </a:xfrm>
              <a:custGeom>
                <a:avLst/>
                <a:gdLst>
                  <a:gd name="T0" fmla="*/ 631 w 655"/>
                  <a:gd name="T1" fmla="*/ 143 h 522"/>
                  <a:gd name="T2" fmla="*/ 626 w 655"/>
                  <a:gd name="T3" fmla="*/ 130 h 522"/>
                  <a:gd name="T4" fmla="*/ 590 w 655"/>
                  <a:gd name="T5" fmla="*/ 93 h 522"/>
                  <a:gd name="T6" fmla="*/ 513 w 655"/>
                  <a:gd name="T7" fmla="*/ 90 h 522"/>
                  <a:gd name="T8" fmla="*/ 497 w 655"/>
                  <a:gd name="T9" fmla="*/ 44 h 522"/>
                  <a:gd name="T10" fmla="*/ 368 w 655"/>
                  <a:gd name="T11" fmla="*/ 6 h 522"/>
                  <a:gd name="T12" fmla="*/ 277 w 655"/>
                  <a:gd name="T13" fmla="*/ 31 h 522"/>
                  <a:gd name="T14" fmla="*/ 178 w 655"/>
                  <a:gd name="T15" fmla="*/ 79 h 522"/>
                  <a:gd name="T16" fmla="*/ 115 w 655"/>
                  <a:gd name="T17" fmla="*/ 158 h 522"/>
                  <a:gd name="T18" fmla="*/ 117 w 655"/>
                  <a:gd name="T19" fmla="*/ 161 h 522"/>
                  <a:gd name="T20" fmla="*/ 106 w 655"/>
                  <a:gd name="T21" fmla="*/ 174 h 522"/>
                  <a:gd name="T22" fmla="*/ 30 w 655"/>
                  <a:gd name="T23" fmla="*/ 275 h 522"/>
                  <a:gd name="T24" fmla="*/ 15 w 655"/>
                  <a:gd name="T25" fmla="*/ 315 h 522"/>
                  <a:gd name="T26" fmla="*/ 42 w 655"/>
                  <a:gd name="T27" fmla="*/ 472 h 522"/>
                  <a:gd name="T28" fmla="*/ 84 w 655"/>
                  <a:gd name="T29" fmla="*/ 497 h 522"/>
                  <a:gd name="T30" fmla="*/ 130 w 655"/>
                  <a:gd name="T31" fmla="*/ 513 h 522"/>
                  <a:gd name="T32" fmla="*/ 263 w 655"/>
                  <a:gd name="T33" fmla="*/ 520 h 522"/>
                  <a:gd name="T34" fmla="*/ 359 w 655"/>
                  <a:gd name="T35" fmla="*/ 484 h 522"/>
                  <a:gd name="T36" fmla="*/ 453 w 655"/>
                  <a:gd name="T37" fmla="*/ 468 h 522"/>
                  <a:gd name="T38" fmla="*/ 574 w 655"/>
                  <a:gd name="T39" fmla="*/ 390 h 522"/>
                  <a:gd name="T40" fmla="*/ 614 w 655"/>
                  <a:gd name="T41" fmla="*/ 341 h 522"/>
                  <a:gd name="T42" fmla="*/ 642 w 655"/>
                  <a:gd name="T43" fmla="*/ 277 h 522"/>
                  <a:gd name="T44" fmla="*/ 654 w 655"/>
                  <a:gd name="T45" fmla="*/ 201 h 522"/>
                  <a:gd name="T46" fmla="*/ 643 w 655"/>
                  <a:gd name="T47" fmla="*/ 255 h 522"/>
                  <a:gd name="T48" fmla="*/ 626 w 655"/>
                  <a:gd name="T49" fmla="*/ 313 h 522"/>
                  <a:gd name="T50" fmla="*/ 562 w 655"/>
                  <a:gd name="T51" fmla="*/ 394 h 522"/>
                  <a:gd name="T52" fmla="*/ 530 w 655"/>
                  <a:gd name="T53" fmla="*/ 422 h 522"/>
                  <a:gd name="T54" fmla="*/ 450 w 655"/>
                  <a:gd name="T55" fmla="*/ 462 h 522"/>
                  <a:gd name="T56" fmla="*/ 368 w 655"/>
                  <a:gd name="T57" fmla="*/ 473 h 522"/>
                  <a:gd name="T58" fmla="*/ 263 w 655"/>
                  <a:gd name="T59" fmla="*/ 514 h 522"/>
                  <a:gd name="T60" fmla="*/ 174 w 655"/>
                  <a:gd name="T61" fmla="*/ 515 h 522"/>
                  <a:gd name="T62" fmla="*/ 87 w 655"/>
                  <a:gd name="T63" fmla="*/ 490 h 522"/>
                  <a:gd name="T64" fmla="*/ 27 w 655"/>
                  <a:gd name="T65" fmla="*/ 448 h 522"/>
                  <a:gd name="T66" fmla="*/ 6 w 655"/>
                  <a:gd name="T67" fmla="*/ 385 h 522"/>
                  <a:gd name="T68" fmla="*/ 8 w 655"/>
                  <a:gd name="T69" fmla="*/ 361 h 522"/>
                  <a:gd name="T70" fmla="*/ 24 w 655"/>
                  <a:gd name="T71" fmla="*/ 305 h 522"/>
                  <a:gd name="T72" fmla="*/ 28 w 655"/>
                  <a:gd name="T73" fmla="*/ 296 h 522"/>
                  <a:gd name="T74" fmla="*/ 54 w 655"/>
                  <a:gd name="T75" fmla="*/ 252 h 522"/>
                  <a:gd name="T76" fmla="*/ 113 w 655"/>
                  <a:gd name="T77" fmla="*/ 201 h 522"/>
                  <a:gd name="T78" fmla="*/ 116 w 655"/>
                  <a:gd name="T79" fmla="*/ 164 h 522"/>
                  <a:gd name="T80" fmla="*/ 148 w 655"/>
                  <a:gd name="T81" fmla="*/ 111 h 522"/>
                  <a:gd name="T82" fmla="*/ 180 w 655"/>
                  <a:gd name="T83" fmla="*/ 85 h 522"/>
                  <a:gd name="T84" fmla="*/ 250 w 655"/>
                  <a:gd name="T85" fmla="*/ 43 h 522"/>
                  <a:gd name="T86" fmla="*/ 387 w 655"/>
                  <a:gd name="T87" fmla="*/ 8 h 522"/>
                  <a:gd name="T88" fmla="*/ 496 w 655"/>
                  <a:gd name="T89" fmla="*/ 53 h 522"/>
                  <a:gd name="T90" fmla="*/ 505 w 655"/>
                  <a:gd name="T91" fmla="*/ 93 h 522"/>
                  <a:gd name="T92" fmla="*/ 495 w 655"/>
                  <a:gd name="T93" fmla="*/ 117 h 522"/>
                  <a:gd name="T94" fmla="*/ 536 w 655"/>
                  <a:gd name="T95" fmla="*/ 89 h 522"/>
                  <a:gd name="T96" fmla="*/ 589 w 655"/>
                  <a:gd name="T97" fmla="*/ 101 h 522"/>
                  <a:gd name="T98" fmla="*/ 606 w 655"/>
                  <a:gd name="T99" fmla="*/ 115 h 522"/>
                  <a:gd name="T100" fmla="*/ 643 w 655"/>
                  <a:gd name="T101" fmla="*/ 25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22">
                    <a:moveTo>
                      <a:pt x="636" y="149"/>
                    </a:moveTo>
                    <a:cubicBezTo>
                      <a:pt x="634" y="147"/>
                      <a:pt x="631" y="144"/>
                      <a:pt x="631" y="143"/>
                    </a:cubicBezTo>
                    <a:cubicBezTo>
                      <a:pt x="630" y="141"/>
                      <a:pt x="632" y="140"/>
                      <a:pt x="631" y="138"/>
                    </a:cubicBezTo>
                    <a:cubicBezTo>
                      <a:pt x="630" y="136"/>
                      <a:pt x="628" y="133"/>
                      <a:pt x="626" y="130"/>
                    </a:cubicBezTo>
                    <a:cubicBezTo>
                      <a:pt x="620" y="122"/>
                      <a:pt x="612" y="115"/>
                      <a:pt x="607" y="109"/>
                    </a:cubicBezTo>
                    <a:cubicBezTo>
                      <a:pt x="604" y="106"/>
                      <a:pt x="595" y="96"/>
                      <a:pt x="590" y="93"/>
                    </a:cubicBezTo>
                    <a:cubicBezTo>
                      <a:pt x="585" y="89"/>
                      <a:pt x="570" y="85"/>
                      <a:pt x="565" y="84"/>
                    </a:cubicBezTo>
                    <a:cubicBezTo>
                      <a:pt x="545" y="79"/>
                      <a:pt x="531" y="87"/>
                      <a:pt x="513" y="90"/>
                    </a:cubicBezTo>
                    <a:cubicBezTo>
                      <a:pt x="514" y="86"/>
                      <a:pt x="511" y="86"/>
                      <a:pt x="510" y="84"/>
                    </a:cubicBezTo>
                    <a:cubicBezTo>
                      <a:pt x="512" y="74"/>
                      <a:pt x="504" y="54"/>
                      <a:pt x="497" y="44"/>
                    </a:cubicBezTo>
                    <a:cubicBezTo>
                      <a:pt x="483" y="27"/>
                      <a:pt x="451" y="12"/>
                      <a:pt x="428" y="6"/>
                    </a:cubicBezTo>
                    <a:cubicBezTo>
                      <a:pt x="406" y="0"/>
                      <a:pt x="388" y="4"/>
                      <a:pt x="368" y="6"/>
                    </a:cubicBezTo>
                    <a:cubicBezTo>
                      <a:pt x="334" y="9"/>
                      <a:pt x="301" y="18"/>
                      <a:pt x="276" y="27"/>
                    </a:cubicBezTo>
                    <a:cubicBezTo>
                      <a:pt x="275" y="30"/>
                      <a:pt x="279" y="31"/>
                      <a:pt x="277" y="31"/>
                    </a:cubicBezTo>
                    <a:cubicBezTo>
                      <a:pt x="276" y="30"/>
                      <a:pt x="275" y="29"/>
                      <a:pt x="274" y="28"/>
                    </a:cubicBezTo>
                    <a:cubicBezTo>
                      <a:pt x="241" y="40"/>
                      <a:pt x="207" y="60"/>
                      <a:pt x="178" y="79"/>
                    </a:cubicBezTo>
                    <a:cubicBezTo>
                      <a:pt x="157" y="93"/>
                      <a:pt x="150" y="101"/>
                      <a:pt x="135" y="125"/>
                    </a:cubicBezTo>
                    <a:cubicBezTo>
                      <a:pt x="128" y="136"/>
                      <a:pt x="122" y="147"/>
                      <a:pt x="115" y="158"/>
                    </a:cubicBezTo>
                    <a:cubicBezTo>
                      <a:pt x="117" y="158"/>
                      <a:pt x="119" y="159"/>
                      <a:pt x="119" y="161"/>
                    </a:cubicBezTo>
                    <a:cubicBezTo>
                      <a:pt x="118" y="161"/>
                      <a:pt x="117" y="161"/>
                      <a:pt x="117" y="161"/>
                    </a:cubicBezTo>
                    <a:cubicBezTo>
                      <a:pt x="116" y="161"/>
                      <a:pt x="115" y="159"/>
                      <a:pt x="115" y="158"/>
                    </a:cubicBezTo>
                    <a:cubicBezTo>
                      <a:pt x="112" y="163"/>
                      <a:pt x="109" y="169"/>
                      <a:pt x="106" y="174"/>
                    </a:cubicBezTo>
                    <a:cubicBezTo>
                      <a:pt x="100" y="181"/>
                      <a:pt x="105" y="191"/>
                      <a:pt x="105" y="198"/>
                    </a:cubicBezTo>
                    <a:cubicBezTo>
                      <a:pt x="75" y="215"/>
                      <a:pt x="48" y="245"/>
                      <a:pt x="30" y="275"/>
                    </a:cubicBezTo>
                    <a:cubicBezTo>
                      <a:pt x="25" y="284"/>
                      <a:pt x="19" y="297"/>
                      <a:pt x="16" y="305"/>
                    </a:cubicBezTo>
                    <a:cubicBezTo>
                      <a:pt x="16" y="308"/>
                      <a:pt x="16" y="312"/>
                      <a:pt x="15" y="315"/>
                    </a:cubicBezTo>
                    <a:cubicBezTo>
                      <a:pt x="11" y="340"/>
                      <a:pt x="1" y="362"/>
                      <a:pt x="1" y="385"/>
                    </a:cubicBezTo>
                    <a:cubicBezTo>
                      <a:pt x="0" y="424"/>
                      <a:pt x="18" y="448"/>
                      <a:pt x="42" y="472"/>
                    </a:cubicBezTo>
                    <a:cubicBezTo>
                      <a:pt x="52" y="478"/>
                      <a:pt x="63" y="488"/>
                      <a:pt x="79" y="492"/>
                    </a:cubicBezTo>
                    <a:cubicBezTo>
                      <a:pt x="79" y="495"/>
                      <a:pt x="83" y="495"/>
                      <a:pt x="84" y="497"/>
                    </a:cubicBezTo>
                    <a:cubicBezTo>
                      <a:pt x="95" y="498"/>
                      <a:pt x="105" y="506"/>
                      <a:pt x="116" y="510"/>
                    </a:cubicBezTo>
                    <a:cubicBezTo>
                      <a:pt x="120" y="512"/>
                      <a:pt x="126" y="512"/>
                      <a:pt x="130" y="513"/>
                    </a:cubicBezTo>
                    <a:cubicBezTo>
                      <a:pt x="147" y="517"/>
                      <a:pt x="161" y="522"/>
                      <a:pt x="178" y="522"/>
                    </a:cubicBezTo>
                    <a:cubicBezTo>
                      <a:pt x="205" y="522"/>
                      <a:pt x="235" y="521"/>
                      <a:pt x="263" y="520"/>
                    </a:cubicBezTo>
                    <a:cubicBezTo>
                      <a:pt x="290" y="512"/>
                      <a:pt x="312" y="496"/>
                      <a:pt x="335" y="483"/>
                    </a:cubicBezTo>
                    <a:cubicBezTo>
                      <a:pt x="341" y="484"/>
                      <a:pt x="351" y="480"/>
                      <a:pt x="359" y="484"/>
                    </a:cubicBezTo>
                    <a:cubicBezTo>
                      <a:pt x="393" y="474"/>
                      <a:pt x="420" y="483"/>
                      <a:pt x="446" y="469"/>
                    </a:cubicBezTo>
                    <a:cubicBezTo>
                      <a:pt x="447" y="467"/>
                      <a:pt x="451" y="468"/>
                      <a:pt x="453" y="468"/>
                    </a:cubicBezTo>
                    <a:cubicBezTo>
                      <a:pt x="477" y="458"/>
                      <a:pt x="503" y="450"/>
                      <a:pt x="522" y="434"/>
                    </a:cubicBezTo>
                    <a:cubicBezTo>
                      <a:pt x="540" y="421"/>
                      <a:pt x="560" y="406"/>
                      <a:pt x="574" y="390"/>
                    </a:cubicBezTo>
                    <a:cubicBezTo>
                      <a:pt x="579" y="389"/>
                      <a:pt x="580" y="385"/>
                      <a:pt x="583" y="382"/>
                    </a:cubicBezTo>
                    <a:cubicBezTo>
                      <a:pt x="595" y="370"/>
                      <a:pt x="604" y="356"/>
                      <a:pt x="614" y="341"/>
                    </a:cubicBezTo>
                    <a:cubicBezTo>
                      <a:pt x="621" y="330"/>
                      <a:pt x="633" y="318"/>
                      <a:pt x="638" y="308"/>
                    </a:cubicBezTo>
                    <a:cubicBezTo>
                      <a:pt x="642" y="298"/>
                      <a:pt x="640" y="287"/>
                      <a:pt x="642" y="277"/>
                    </a:cubicBezTo>
                    <a:cubicBezTo>
                      <a:pt x="644" y="266"/>
                      <a:pt x="650" y="257"/>
                      <a:pt x="652" y="246"/>
                    </a:cubicBezTo>
                    <a:cubicBezTo>
                      <a:pt x="655" y="230"/>
                      <a:pt x="653" y="216"/>
                      <a:pt x="654" y="201"/>
                    </a:cubicBezTo>
                    <a:cubicBezTo>
                      <a:pt x="648" y="185"/>
                      <a:pt x="645" y="166"/>
                      <a:pt x="636" y="149"/>
                    </a:cubicBezTo>
                    <a:close/>
                    <a:moveTo>
                      <a:pt x="643" y="255"/>
                    </a:moveTo>
                    <a:cubicBezTo>
                      <a:pt x="640" y="266"/>
                      <a:pt x="635" y="275"/>
                      <a:pt x="634" y="286"/>
                    </a:cubicBezTo>
                    <a:cubicBezTo>
                      <a:pt x="632" y="298"/>
                      <a:pt x="632" y="304"/>
                      <a:pt x="626" y="313"/>
                    </a:cubicBezTo>
                    <a:cubicBezTo>
                      <a:pt x="621" y="320"/>
                      <a:pt x="619" y="328"/>
                      <a:pt x="612" y="332"/>
                    </a:cubicBezTo>
                    <a:cubicBezTo>
                      <a:pt x="598" y="355"/>
                      <a:pt x="582" y="377"/>
                      <a:pt x="562" y="394"/>
                    </a:cubicBezTo>
                    <a:cubicBezTo>
                      <a:pt x="554" y="401"/>
                      <a:pt x="545" y="406"/>
                      <a:pt x="537" y="413"/>
                    </a:cubicBezTo>
                    <a:cubicBezTo>
                      <a:pt x="534" y="415"/>
                      <a:pt x="533" y="419"/>
                      <a:pt x="530" y="422"/>
                    </a:cubicBezTo>
                    <a:cubicBezTo>
                      <a:pt x="522" y="428"/>
                      <a:pt x="511" y="434"/>
                      <a:pt x="500" y="439"/>
                    </a:cubicBezTo>
                    <a:cubicBezTo>
                      <a:pt x="483" y="448"/>
                      <a:pt x="469" y="454"/>
                      <a:pt x="450" y="462"/>
                    </a:cubicBezTo>
                    <a:cubicBezTo>
                      <a:pt x="434" y="464"/>
                      <a:pt x="418" y="472"/>
                      <a:pt x="401" y="472"/>
                    </a:cubicBezTo>
                    <a:cubicBezTo>
                      <a:pt x="390" y="472"/>
                      <a:pt x="379" y="471"/>
                      <a:pt x="368" y="473"/>
                    </a:cubicBezTo>
                    <a:cubicBezTo>
                      <a:pt x="360" y="474"/>
                      <a:pt x="348" y="476"/>
                      <a:pt x="336" y="472"/>
                    </a:cubicBezTo>
                    <a:cubicBezTo>
                      <a:pt x="314" y="489"/>
                      <a:pt x="290" y="504"/>
                      <a:pt x="263" y="514"/>
                    </a:cubicBezTo>
                    <a:cubicBezTo>
                      <a:pt x="245" y="517"/>
                      <a:pt x="223" y="512"/>
                      <a:pt x="204" y="513"/>
                    </a:cubicBezTo>
                    <a:cubicBezTo>
                      <a:pt x="193" y="514"/>
                      <a:pt x="184" y="516"/>
                      <a:pt x="174" y="515"/>
                    </a:cubicBezTo>
                    <a:cubicBezTo>
                      <a:pt x="156" y="515"/>
                      <a:pt x="136" y="509"/>
                      <a:pt x="119" y="503"/>
                    </a:cubicBezTo>
                    <a:cubicBezTo>
                      <a:pt x="110" y="500"/>
                      <a:pt x="97" y="495"/>
                      <a:pt x="87" y="490"/>
                    </a:cubicBezTo>
                    <a:cubicBezTo>
                      <a:pt x="70" y="482"/>
                      <a:pt x="57" y="471"/>
                      <a:pt x="43" y="463"/>
                    </a:cubicBezTo>
                    <a:cubicBezTo>
                      <a:pt x="39" y="461"/>
                      <a:pt x="34" y="451"/>
                      <a:pt x="27" y="448"/>
                    </a:cubicBezTo>
                    <a:cubicBezTo>
                      <a:pt x="28" y="444"/>
                      <a:pt x="23" y="441"/>
                      <a:pt x="21" y="438"/>
                    </a:cubicBezTo>
                    <a:cubicBezTo>
                      <a:pt x="13" y="419"/>
                      <a:pt x="6" y="405"/>
                      <a:pt x="6" y="385"/>
                    </a:cubicBezTo>
                    <a:cubicBezTo>
                      <a:pt x="7" y="378"/>
                      <a:pt x="8" y="371"/>
                      <a:pt x="9" y="365"/>
                    </a:cubicBezTo>
                    <a:cubicBezTo>
                      <a:pt x="7" y="363"/>
                      <a:pt x="9" y="364"/>
                      <a:pt x="8" y="361"/>
                    </a:cubicBezTo>
                    <a:cubicBezTo>
                      <a:pt x="14" y="351"/>
                      <a:pt x="16" y="329"/>
                      <a:pt x="20" y="324"/>
                    </a:cubicBezTo>
                    <a:cubicBezTo>
                      <a:pt x="20" y="318"/>
                      <a:pt x="22" y="309"/>
                      <a:pt x="24" y="305"/>
                    </a:cubicBezTo>
                    <a:cubicBezTo>
                      <a:pt x="24" y="304"/>
                      <a:pt x="23" y="302"/>
                      <a:pt x="23" y="302"/>
                    </a:cubicBezTo>
                    <a:cubicBezTo>
                      <a:pt x="24" y="300"/>
                      <a:pt x="27" y="299"/>
                      <a:pt x="28" y="296"/>
                    </a:cubicBezTo>
                    <a:cubicBezTo>
                      <a:pt x="35" y="282"/>
                      <a:pt x="36" y="274"/>
                      <a:pt x="45" y="262"/>
                    </a:cubicBezTo>
                    <a:cubicBezTo>
                      <a:pt x="48" y="258"/>
                      <a:pt x="52" y="255"/>
                      <a:pt x="54" y="252"/>
                    </a:cubicBezTo>
                    <a:cubicBezTo>
                      <a:pt x="64" y="239"/>
                      <a:pt x="75" y="227"/>
                      <a:pt x="88" y="217"/>
                    </a:cubicBezTo>
                    <a:cubicBezTo>
                      <a:pt x="96" y="211"/>
                      <a:pt x="109" y="210"/>
                      <a:pt x="113" y="201"/>
                    </a:cubicBezTo>
                    <a:cubicBezTo>
                      <a:pt x="114" y="197"/>
                      <a:pt x="110" y="191"/>
                      <a:pt x="110" y="182"/>
                    </a:cubicBezTo>
                    <a:cubicBezTo>
                      <a:pt x="110" y="174"/>
                      <a:pt x="114" y="171"/>
                      <a:pt x="116" y="164"/>
                    </a:cubicBezTo>
                    <a:cubicBezTo>
                      <a:pt x="124" y="157"/>
                      <a:pt x="125" y="149"/>
                      <a:pt x="131" y="140"/>
                    </a:cubicBezTo>
                    <a:cubicBezTo>
                      <a:pt x="135" y="131"/>
                      <a:pt x="145" y="121"/>
                      <a:pt x="148" y="111"/>
                    </a:cubicBezTo>
                    <a:cubicBezTo>
                      <a:pt x="151" y="111"/>
                      <a:pt x="155" y="106"/>
                      <a:pt x="156" y="101"/>
                    </a:cubicBezTo>
                    <a:cubicBezTo>
                      <a:pt x="164" y="97"/>
                      <a:pt x="172" y="90"/>
                      <a:pt x="180" y="85"/>
                    </a:cubicBezTo>
                    <a:cubicBezTo>
                      <a:pt x="189" y="79"/>
                      <a:pt x="198" y="74"/>
                      <a:pt x="205" y="67"/>
                    </a:cubicBezTo>
                    <a:cubicBezTo>
                      <a:pt x="219" y="61"/>
                      <a:pt x="237" y="49"/>
                      <a:pt x="250" y="43"/>
                    </a:cubicBezTo>
                    <a:cubicBezTo>
                      <a:pt x="283" y="32"/>
                      <a:pt x="318" y="16"/>
                      <a:pt x="358" y="10"/>
                    </a:cubicBezTo>
                    <a:cubicBezTo>
                      <a:pt x="367" y="9"/>
                      <a:pt x="378" y="9"/>
                      <a:pt x="387" y="8"/>
                    </a:cubicBezTo>
                    <a:cubicBezTo>
                      <a:pt x="404" y="6"/>
                      <a:pt x="421" y="9"/>
                      <a:pt x="436" y="14"/>
                    </a:cubicBezTo>
                    <a:cubicBezTo>
                      <a:pt x="460" y="21"/>
                      <a:pt x="479" y="35"/>
                      <a:pt x="496" y="53"/>
                    </a:cubicBezTo>
                    <a:cubicBezTo>
                      <a:pt x="500" y="62"/>
                      <a:pt x="502" y="72"/>
                      <a:pt x="505" y="81"/>
                    </a:cubicBezTo>
                    <a:cubicBezTo>
                      <a:pt x="503" y="86"/>
                      <a:pt x="502" y="88"/>
                      <a:pt x="505" y="93"/>
                    </a:cubicBezTo>
                    <a:cubicBezTo>
                      <a:pt x="499" y="101"/>
                      <a:pt x="483" y="108"/>
                      <a:pt x="488" y="121"/>
                    </a:cubicBezTo>
                    <a:cubicBezTo>
                      <a:pt x="490" y="119"/>
                      <a:pt x="492" y="114"/>
                      <a:pt x="495" y="117"/>
                    </a:cubicBezTo>
                    <a:cubicBezTo>
                      <a:pt x="499" y="105"/>
                      <a:pt x="508" y="98"/>
                      <a:pt x="519" y="94"/>
                    </a:cubicBezTo>
                    <a:cubicBezTo>
                      <a:pt x="525" y="92"/>
                      <a:pt x="535" y="94"/>
                      <a:pt x="536" y="89"/>
                    </a:cubicBezTo>
                    <a:cubicBezTo>
                      <a:pt x="537" y="89"/>
                      <a:pt x="536" y="90"/>
                      <a:pt x="536" y="91"/>
                    </a:cubicBezTo>
                    <a:cubicBezTo>
                      <a:pt x="553" y="87"/>
                      <a:pt x="574" y="89"/>
                      <a:pt x="589" y="101"/>
                    </a:cubicBezTo>
                    <a:cubicBezTo>
                      <a:pt x="592" y="103"/>
                      <a:pt x="593" y="106"/>
                      <a:pt x="596" y="109"/>
                    </a:cubicBezTo>
                    <a:cubicBezTo>
                      <a:pt x="599" y="111"/>
                      <a:pt x="604" y="113"/>
                      <a:pt x="606" y="115"/>
                    </a:cubicBezTo>
                    <a:cubicBezTo>
                      <a:pt x="629" y="139"/>
                      <a:pt x="640" y="176"/>
                      <a:pt x="649" y="205"/>
                    </a:cubicBezTo>
                    <a:cubicBezTo>
                      <a:pt x="647" y="221"/>
                      <a:pt x="648" y="238"/>
                      <a:pt x="64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Freeform 16"/>
              <p:cNvSpPr>
                <a:spLocks/>
              </p:cNvSpPr>
              <p:nvPr/>
            </p:nvSpPr>
            <p:spPr bwMode="auto">
              <a:xfrm>
                <a:off x="5738813" y="2303463"/>
                <a:ext cx="227013" cy="277813"/>
              </a:xfrm>
              <a:custGeom>
                <a:avLst/>
                <a:gdLst>
                  <a:gd name="T0" fmla="*/ 60 w 105"/>
                  <a:gd name="T1" fmla="*/ 98 h 129"/>
                  <a:gd name="T2" fmla="*/ 53 w 105"/>
                  <a:gd name="T3" fmla="*/ 83 h 129"/>
                  <a:gd name="T4" fmla="*/ 80 w 105"/>
                  <a:gd name="T5" fmla="*/ 55 h 129"/>
                  <a:gd name="T6" fmla="*/ 73 w 105"/>
                  <a:gd name="T7" fmla="*/ 45 h 129"/>
                  <a:gd name="T8" fmla="*/ 45 w 105"/>
                  <a:gd name="T9" fmla="*/ 62 h 129"/>
                  <a:gd name="T10" fmla="*/ 34 w 105"/>
                  <a:gd name="T11" fmla="*/ 44 h 129"/>
                  <a:gd name="T12" fmla="*/ 68 w 105"/>
                  <a:gd name="T13" fmla="*/ 13 h 129"/>
                  <a:gd name="T14" fmla="*/ 67 w 105"/>
                  <a:gd name="T15" fmla="*/ 11 h 129"/>
                  <a:gd name="T16" fmla="*/ 45 w 105"/>
                  <a:gd name="T17" fmla="*/ 10 h 129"/>
                  <a:gd name="T18" fmla="*/ 8 w 105"/>
                  <a:gd name="T19" fmla="*/ 34 h 129"/>
                  <a:gd name="T20" fmla="*/ 1 w 105"/>
                  <a:gd name="T21" fmla="*/ 41 h 129"/>
                  <a:gd name="T22" fmla="*/ 8 w 105"/>
                  <a:gd name="T23" fmla="*/ 47 h 129"/>
                  <a:gd name="T24" fmla="*/ 25 w 105"/>
                  <a:gd name="T25" fmla="*/ 73 h 129"/>
                  <a:gd name="T26" fmla="*/ 27 w 105"/>
                  <a:gd name="T27" fmla="*/ 83 h 129"/>
                  <a:gd name="T28" fmla="*/ 31 w 105"/>
                  <a:gd name="T29" fmla="*/ 87 h 129"/>
                  <a:gd name="T30" fmla="*/ 47 w 105"/>
                  <a:gd name="T31" fmla="*/ 127 h 129"/>
                  <a:gd name="T32" fmla="*/ 58 w 105"/>
                  <a:gd name="T33" fmla="*/ 129 h 129"/>
                  <a:gd name="T34" fmla="*/ 96 w 105"/>
                  <a:gd name="T35" fmla="*/ 96 h 129"/>
                  <a:gd name="T36" fmla="*/ 101 w 105"/>
                  <a:gd name="T37" fmla="*/ 94 h 129"/>
                  <a:gd name="T38" fmla="*/ 94 w 105"/>
                  <a:gd name="T39" fmla="*/ 73 h 129"/>
                  <a:gd name="T40" fmla="*/ 60 w 105"/>
                  <a:gd name="T41" fmla="*/ 9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29">
                    <a:moveTo>
                      <a:pt x="60" y="98"/>
                    </a:moveTo>
                    <a:cubicBezTo>
                      <a:pt x="57" y="93"/>
                      <a:pt x="55" y="88"/>
                      <a:pt x="53" y="83"/>
                    </a:cubicBezTo>
                    <a:cubicBezTo>
                      <a:pt x="62" y="73"/>
                      <a:pt x="75" y="66"/>
                      <a:pt x="80" y="55"/>
                    </a:cubicBezTo>
                    <a:cubicBezTo>
                      <a:pt x="77" y="53"/>
                      <a:pt x="77" y="48"/>
                      <a:pt x="73" y="45"/>
                    </a:cubicBezTo>
                    <a:cubicBezTo>
                      <a:pt x="60" y="46"/>
                      <a:pt x="54" y="56"/>
                      <a:pt x="45" y="62"/>
                    </a:cubicBezTo>
                    <a:cubicBezTo>
                      <a:pt x="42" y="56"/>
                      <a:pt x="37" y="51"/>
                      <a:pt x="34" y="44"/>
                    </a:cubicBezTo>
                    <a:cubicBezTo>
                      <a:pt x="45" y="33"/>
                      <a:pt x="63" y="31"/>
                      <a:pt x="68" y="13"/>
                    </a:cubicBezTo>
                    <a:cubicBezTo>
                      <a:pt x="67" y="13"/>
                      <a:pt x="67" y="12"/>
                      <a:pt x="67" y="11"/>
                    </a:cubicBezTo>
                    <a:cubicBezTo>
                      <a:pt x="59" y="4"/>
                      <a:pt x="52" y="0"/>
                      <a:pt x="45" y="10"/>
                    </a:cubicBezTo>
                    <a:cubicBezTo>
                      <a:pt x="34" y="16"/>
                      <a:pt x="18" y="24"/>
                      <a:pt x="8" y="34"/>
                    </a:cubicBezTo>
                    <a:cubicBezTo>
                      <a:pt x="3" y="34"/>
                      <a:pt x="0" y="37"/>
                      <a:pt x="1" y="41"/>
                    </a:cubicBezTo>
                    <a:cubicBezTo>
                      <a:pt x="1" y="45"/>
                      <a:pt x="5" y="43"/>
                      <a:pt x="8" y="47"/>
                    </a:cubicBezTo>
                    <a:cubicBezTo>
                      <a:pt x="12" y="50"/>
                      <a:pt x="22" y="67"/>
                      <a:pt x="25" y="73"/>
                    </a:cubicBezTo>
                    <a:cubicBezTo>
                      <a:pt x="26" y="75"/>
                      <a:pt x="26" y="80"/>
                      <a:pt x="27" y="83"/>
                    </a:cubicBezTo>
                    <a:cubicBezTo>
                      <a:pt x="28" y="85"/>
                      <a:pt x="30" y="85"/>
                      <a:pt x="31" y="87"/>
                    </a:cubicBezTo>
                    <a:cubicBezTo>
                      <a:pt x="38" y="101"/>
                      <a:pt x="38" y="118"/>
                      <a:pt x="47" y="127"/>
                    </a:cubicBezTo>
                    <a:cubicBezTo>
                      <a:pt x="51" y="127"/>
                      <a:pt x="53" y="129"/>
                      <a:pt x="58" y="129"/>
                    </a:cubicBezTo>
                    <a:cubicBezTo>
                      <a:pt x="72" y="119"/>
                      <a:pt x="84" y="108"/>
                      <a:pt x="96" y="96"/>
                    </a:cubicBezTo>
                    <a:cubicBezTo>
                      <a:pt x="98" y="96"/>
                      <a:pt x="100" y="95"/>
                      <a:pt x="101" y="94"/>
                    </a:cubicBezTo>
                    <a:cubicBezTo>
                      <a:pt x="105" y="84"/>
                      <a:pt x="95" y="81"/>
                      <a:pt x="94" y="73"/>
                    </a:cubicBezTo>
                    <a:cubicBezTo>
                      <a:pt x="80" y="78"/>
                      <a:pt x="74" y="93"/>
                      <a:pt x="60"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7"/>
              <p:cNvSpPr>
                <a:spLocks noEditPoints="1"/>
              </p:cNvSpPr>
              <p:nvPr/>
            </p:nvSpPr>
            <p:spPr bwMode="auto">
              <a:xfrm>
                <a:off x="5481638" y="2447925"/>
                <a:ext cx="282575" cy="263525"/>
              </a:xfrm>
              <a:custGeom>
                <a:avLst/>
                <a:gdLst>
                  <a:gd name="T0" fmla="*/ 105 w 131"/>
                  <a:gd name="T1" fmla="*/ 10 h 123"/>
                  <a:gd name="T2" fmla="*/ 88 w 131"/>
                  <a:gd name="T3" fmla="*/ 2 h 123"/>
                  <a:gd name="T4" fmla="*/ 38 w 131"/>
                  <a:gd name="T5" fmla="*/ 14 h 123"/>
                  <a:gd name="T6" fmla="*/ 26 w 131"/>
                  <a:gd name="T7" fmla="*/ 35 h 123"/>
                  <a:gd name="T8" fmla="*/ 70 w 131"/>
                  <a:gd name="T9" fmla="*/ 112 h 123"/>
                  <a:gd name="T10" fmla="*/ 77 w 131"/>
                  <a:gd name="T11" fmla="*/ 123 h 123"/>
                  <a:gd name="T12" fmla="*/ 89 w 131"/>
                  <a:gd name="T13" fmla="*/ 110 h 123"/>
                  <a:gd name="T14" fmla="*/ 112 w 131"/>
                  <a:gd name="T15" fmla="*/ 83 h 123"/>
                  <a:gd name="T16" fmla="*/ 124 w 131"/>
                  <a:gd name="T17" fmla="*/ 65 h 123"/>
                  <a:gd name="T18" fmla="*/ 125 w 131"/>
                  <a:gd name="T19" fmla="*/ 21 h 123"/>
                  <a:gd name="T20" fmla="*/ 105 w 131"/>
                  <a:gd name="T21" fmla="*/ 10 h 123"/>
                  <a:gd name="T22" fmla="*/ 79 w 131"/>
                  <a:gd name="T23" fmla="*/ 81 h 123"/>
                  <a:gd name="T24" fmla="*/ 65 w 131"/>
                  <a:gd name="T25" fmla="*/ 63 h 123"/>
                  <a:gd name="T26" fmla="*/ 47 w 131"/>
                  <a:gd name="T27" fmla="*/ 38 h 123"/>
                  <a:gd name="T28" fmla="*/ 65 w 131"/>
                  <a:gd name="T29" fmla="*/ 23 h 123"/>
                  <a:gd name="T30" fmla="*/ 107 w 131"/>
                  <a:gd name="T31" fmla="*/ 40 h 123"/>
                  <a:gd name="T32" fmla="*/ 79 w 131"/>
                  <a:gd name="T33"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123">
                    <a:moveTo>
                      <a:pt x="105" y="10"/>
                    </a:moveTo>
                    <a:cubicBezTo>
                      <a:pt x="99" y="7"/>
                      <a:pt x="94" y="3"/>
                      <a:pt x="88" y="2"/>
                    </a:cubicBezTo>
                    <a:cubicBezTo>
                      <a:pt x="73" y="0"/>
                      <a:pt x="51" y="6"/>
                      <a:pt x="38" y="14"/>
                    </a:cubicBezTo>
                    <a:cubicBezTo>
                      <a:pt x="32" y="18"/>
                      <a:pt x="0" y="37"/>
                      <a:pt x="26" y="35"/>
                    </a:cubicBezTo>
                    <a:cubicBezTo>
                      <a:pt x="42" y="60"/>
                      <a:pt x="60" y="82"/>
                      <a:pt x="70" y="112"/>
                    </a:cubicBezTo>
                    <a:cubicBezTo>
                      <a:pt x="80" y="111"/>
                      <a:pt x="73" y="119"/>
                      <a:pt x="77" y="123"/>
                    </a:cubicBezTo>
                    <a:cubicBezTo>
                      <a:pt x="83" y="121"/>
                      <a:pt x="85" y="115"/>
                      <a:pt x="89" y="110"/>
                    </a:cubicBezTo>
                    <a:cubicBezTo>
                      <a:pt x="96" y="100"/>
                      <a:pt x="106" y="92"/>
                      <a:pt x="112" y="83"/>
                    </a:cubicBezTo>
                    <a:cubicBezTo>
                      <a:pt x="116" y="77"/>
                      <a:pt x="121" y="71"/>
                      <a:pt x="124" y="65"/>
                    </a:cubicBezTo>
                    <a:cubicBezTo>
                      <a:pt x="131" y="52"/>
                      <a:pt x="131" y="31"/>
                      <a:pt x="125" y="21"/>
                    </a:cubicBezTo>
                    <a:cubicBezTo>
                      <a:pt x="120" y="15"/>
                      <a:pt x="113" y="14"/>
                      <a:pt x="105" y="10"/>
                    </a:cubicBezTo>
                    <a:close/>
                    <a:moveTo>
                      <a:pt x="79" y="81"/>
                    </a:moveTo>
                    <a:cubicBezTo>
                      <a:pt x="72" y="76"/>
                      <a:pt x="69" y="68"/>
                      <a:pt x="65" y="63"/>
                    </a:cubicBezTo>
                    <a:cubicBezTo>
                      <a:pt x="60" y="55"/>
                      <a:pt x="45" y="48"/>
                      <a:pt x="47" y="38"/>
                    </a:cubicBezTo>
                    <a:cubicBezTo>
                      <a:pt x="48" y="33"/>
                      <a:pt x="60" y="25"/>
                      <a:pt x="65" y="23"/>
                    </a:cubicBezTo>
                    <a:cubicBezTo>
                      <a:pt x="80" y="17"/>
                      <a:pt x="103" y="24"/>
                      <a:pt x="107" y="40"/>
                    </a:cubicBezTo>
                    <a:cubicBezTo>
                      <a:pt x="101" y="59"/>
                      <a:pt x="90" y="70"/>
                      <a:pt x="7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8"/>
              <p:cNvSpPr>
                <a:spLocks noEditPoints="1"/>
              </p:cNvSpPr>
              <p:nvPr/>
            </p:nvSpPr>
            <p:spPr bwMode="auto">
              <a:xfrm>
                <a:off x="6122988" y="2889250"/>
                <a:ext cx="276225" cy="265113"/>
              </a:xfrm>
              <a:custGeom>
                <a:avLst/>
                <a:gdLst>
                  <a:gd name="T0" fmla="*/ 92 w 128"/>
                  <a:gd name="T1" fmla="*/ 4 h 123"/>
                  <a:gd name="T2" fmla="*/ 89 w 128"/>
                  <a:gd name="T3" fmla="*/ 1 h 123"/>
                  <a:gd name="T4" fmla="*/ 28 w 128"/>
                  <a:gd name="T5" fmla="*/ 32 h 123"/>
                  <a:gd name="T6" fmla="*/ 8 w 128"/>
                  <a:gd name="T7" fmla="*/ 60 h 123"/>
                  <a:gd name="T8" fmla="*/ 1 w 128"/>
                  <a:gd name="T9" fmla="*/ 88 h 123"/>
                  <a:gd name="T10" fmla="*/ 3 w 128"/>
                  <a:gd name="T11" fmla="*/ 103 h 123"/>
                  <a:gd name="T12" fmla="*/ 14 w 128"/>
                  <a:gd name="T13" fmla="*/ 115 h 123"/>
                  <a:gd name="T14" fmla="*/ 46 w 128"/>
                  <a:gd name="T15" fmla="*/ 118 h 123"/>
                  <a:gd name="T16" fmla="*/ 98 w 128"/>
                  <a:gd name="T17" fmla="*/ 86 h 123"/>
                  <a:gd name="T18" fmla="*/ 107 w 128"/>
                  <a:gd name="T19" fmla="*/ 75 h 123"/>
                  <a:gd name="T20" fmla="*/ 110 w 128"/>
                  <a:gd name="T21" fmla="*/ 74 h 123"/>
                  <a:gd name="T22" fmla="*/ 125 w 128"/>
                  <a:gd name="T23" fmla="*/ 43 h 123"/>
                  <a:gd name="T24" fmla="*/ 121 w 128"/>
                  <a:gd name="T25" fmla="*/ 13 h 123"/>
                  <a:gd name="T26" fmla="*/ 92 w 128"/>
                  <a:gd name="T27" fmla="*/ 4 h 123"/>
                  <a:gd name="T28" fmla="*/ 87 w 128"/>
                  <a:gd name="T29" fmla="*/ 89 h 123"/>
                  <a:gd name="T30" fmla="*/ 32 w 128"/>
                  <a:gd name="T31" fmla="*/ 114 h 123"/>
                  <a:gd name="T32" fmla="*/ 8 w 128"/>
                  <a:gd name="T33" fmla="*/ 94 h 123"/>
                  <a:gd name="T34" fmla="*/ 7 w 128"/>
                  <a:gd name="T35" fmla="*/ 82 h 123"/>
                  <a:gd name="T36" fmla="*/ 10 w 128"/>
                  <a:gd name="T37" fmla="*/ 78 h 123"/>
                  <a:gd name="T38" fmla="*/ 17 w 128"/>
                  <a:gd name="T39" fmla="*/ 52 h 123"/>
                  <a:gd name="T40" fmla="*/ 25 w 128"/>
                  <a:gd name="T41" fmla="*/ 44 h 123"/>
                  <a:gd name="T42" fmla="*/ 41 w 128"/>
                  <a:gd name="T43" fmla="*/ 25 h 123"/>
                  <a:gd name="T44" fmla="*/ 81 w 128"/>
                  <a:gd name="T45" fmla="*/ 5 h 123"/>
                  <a:gd name="T46" fmla="*/ 76 w 128"/>
                  <a:gd name="T47" fmla="*/ 13 h 123"/>
                  <a:gd name="T48" fmla="*/ 116 w 128"/>
                  <a:gd name="T49" fmla="*/ 19 h 123"/>
                  <a:gd name="T50" fmla="*/ 87 w 128"/>
                  <a:gd name="T51"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3">
                    <a:moveTo>
                      <a:pt x="92" y="4"/>
                    </a:moveTo>
                    <a:cubicBezTo>
                      <a:pt x="89" y="4"/>
                      <a:pt x="92" y="0"/>
                      <a:pt x="89" y="1"/>
                    </a:cubicBezTo>
                    <a:cubicBezTo>
                      <a:pt x="59" y="1"/>
                      <a:pt x="43" y="17"/>
                      <a:pt x="28" y="32"/>
                    </a:cubicBezTo>
                    <a:cubicBezTo>
                      <a:pt x="23" y="38"/>
                      <a:pt x="13" y="48"/>
                      <a:pt x="8" y="60"/>
                    </a:cubicBezTo>
                    <a:cubicBezTo>
                      <a:pt x="6" y="67"/>
                      <a:pt x="3" y="80"/>
                      <a:pt x="1" y="88"/>
                    </a:cubicBezTo>
                    <a:cubicBezTo>
                      <a:pt x="0" y="91"/>
                      <a:pt x="2" y="100"/>
                      <a:pt x="3" y="103"/>
                    </a:cubicBezTo>
                    <a:cubicBezTo>
                      <a:pt x="4" y="104"/>
                      <a:pt x="12" y="114"/>
                      <a:pt x="14" y="115"/>
                    </a:cubicBezTo>
                    <a:cubicBezTo>
                      <a:pt x="23" y="123"/>
                      <a:pt x="35" y="122"/>
                      <a:pt x="46" y="118"/>
                    </a:cubicBezTo>
                    <a:cubicBezTo>
                      <a:pt x="66" y="113"/>
                      <a:pt x="86" y="98"/>
                      <a:pt x="98" y="86"/>
                    </a:cubicBezTo>
                    <a:cubicBezTo>
                      <a:pt x="102" y="82"/>
                      <a:pt x="104" y="78"/>
                      <a:pt x="107" y="75"/>
                    </a:cubicBezTo>
                    <a:cubicBezTo>
                      <a:pt x="108" y="74"/>
                      <a:pt x="109" y="75"/>
                      <a:pt x="110" y="74"/>
                    </a:cubicBezTo>
                    <a:cubicBezTo>
                      <a:pt x="117" y="65"/>
                      <a:pt x="122" y="52"/>
                      <a:pt x="125" y="43"/>
                    </a:cubicBezTo>
                    <a:cubicBezTo>
                      <a:pt x="124" y="31"/>
                      <a:pt x="124" y="20"/>
                      <a:pt x="121" y="13"/>
                    </a:cubicBezTo>
                    <a:cubicBezTo>
                      <a:pt x="112" y="8"/>
                      <a:pt x="102" y="3"/>
                      <a:pt x="92" y="4"/>
                    </a:cubicBezTo>
                    <a:close/>
                    <a:moveTo>
                      <a:pt x="87" y="89"/>
                    </a:moveTo>
                    <a:cubicBezTo>
                      <a:pt x="73" y="102"/>
                      <a:pt x="46" y="114"/>
                      <a:pt x="32" y="114"/>
                    </a:cubicBezTo>
                    <a:cubicBezTo>
                      <a:pt x="19" y="114"/>
                      <a:pt x="12" y="104"/>
                      <a:pt x="8" y="94"/>
                    </a:cubicBezTo>
                    <a:cubicBezTo>
                      <a:pt x="10" y="91"/>
                      <a:pt x="7" y="83"/>
                      <a:pt x="7" y="82"/>
                    </a:cubicBezTo>
                    <a:cubicBezTo>
                      <a:pt x="7" y="81"/>
                      <a:pt x="10" y="80"/>
                      <a:pt x="10" y="78"/>
                    </a:cubicBezTo>
                    <a:cubicBezTo>
                      <a:pt x="12" y="71"/>
                      <a:pt x="14" y="60"/>
                      <a:pt x="17" y="52"/>
                    </a:cubicBezTo>
                    <a:cubicBezTo>
                      <a:pt x="19" y="50"/>
                      <a:pt x="22" y="47"/>
                      <a:pt x="25" y="44"/>
                    </a:cubicBezTo>
                    <a:cubicBezTo>
                      <a:pt x="31" y="35"/>
                      <a:pt x="32" y="33"/>
                      <a:pt x="41" y="25"/>
                    </a:cubicBezTo>
                    <a:cubicBezTo>
                      <a:pt x="51" y="16"/>
                      <a:pt x="66" y="9"/>
                      <a:pt x="81" y="5"/>
                    </a:cubicBezTo>
                    <a:cubicBezTo>
                      <a:pt x="85" y="8"/>
                      <a:pt x="78" y="10"/>
                      <a:pt x="76" y="13"/>
                    </a:cubicBezTo>
                    <a:cubicBezTo>
                      <a:pt x="87" y="12"/>
                      <a:pt x="107" y="10"/>
                      <a:pt x="116" y="19"/>
                    </a:cubicBezTo>
                    <a:cubicBezTo>
                      <a:pt x="128" y="42"/>
                      <a:pt x="106" y="73"/>
                      <a:pt x="87"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 name="组合 37"/>
            <p:cNvGrpSpPr/>
            <p:nvPr/>
          </p:nvGrpSpPr>
          <p:grpSpPr>
            <a:xfrm>
              <a:off x="6427788" y="3338513"/>
              <a:ext cx="647700" cy="1611312"/>
              <a:chOff x="6427788" y="3338513"/>
              <a:chExt cx="647700" cy="1611312"/>
            </a:xfrm>
            <a:grpFill/>
          </p:grpSpPr>
          <p:sp>
            <p:nvSpPr>
              <p:cNvPr id="34" name="Freeform 20"/>
              <p:cNvSpPr>
                <a:spLocks noEditPoints="1"/>
              </p:cNvSpPr>
              <p:nvPr/>
            </p:nvSpPr>
            <p:spPr bwMode="auto">
              <a:xfrm>
                <a:off x="6613525" y="3338513"/>
                <a:ext cx="266700" cy="344488"/>
              </a:xfrm>
              <a:custGeom>
                <a:avLst/>
                <a:gdLst>
                  <a:gd name="T0" fmla="*/ 2 w 124"/>
                  <a:gd name="T1" fmla="*/ 93 h 160"/>
                  <a:gd name="T2" fmla="*/ 88 w 124"/>
                  <a:gd name="T3" fmla="*/ 152 h 160"/>
                  <a:gd name="T4" fmla="*/ 94 w 124"/>
                  <a:gd name="T5" fmla="*/ 34 h 160"/>
                  <a:gd name="T6" fmla="*/ 90 w 124"/>
                  <a:gd name="T7" fmla="*/ 94 h 160"/>
                  <a:gd name="T8" fmla="*/ 73 w 124"/>
                  <a:gd name="T9" fmla="*/ 121 h 160"/>
                  <a:gd name="T10" fmla="*/ 30 w 124"/>
                  <a:gd name="T11" fmla="*/ 91 h 160"/>
                  <a:gd name="T12" fmla="*/ 34 w 124"/>
                  <a:gd name="T13" fmla="*/ 91 h 160"/>
                  <a:gd name="T14" fmla="*/ 38 w 124"/>
                  <a:gd name="T15" fmla="*/ 46 h 160"/>
                  <a:gd name="T16" fmla="*/ 38 w 124"/>
                  <a:gd name="T17" fmla="*/ 74 h 160"/>
                  <a:gd name="T18" fmla="*/ 63 w 124"/>
                  <a:gd name="T19" fmla="*/ 44 h 160"/>
                  <a:gd name="T20" fmla="*/ 77 w 124"/>
                  <a:gd name="T21" fmla="*/ 41 h 160"/>
                  <a:gd name="T22" fmla="*/ 88 w 124"/>
                  <a:gd name="T23" fmla="*/ 66 h 160"/>
                  <a:gd name="T24" fmla="*/ 82 w 124"/>
                  <a:gd name="T25" fmla="*/ 89 h 160"/>
                  <a:gd name="T26" fmla="*/ 85 w 124"/>
                  <a:gd name="T27" fmla="*/ 109 h 160"/>
                  <a:gd name="T28" fmla="*/ 80 w 124"/>
                  <a:gd name="T29" fmla="*/ 85 h 160"/>
                  <a:gd name="T30" fmla="*/ 63 w 124"/>
                  <a:gd name="T31" fmla="*/ 97 h 160"/>
                  <a:gd name="T32" fmla="*/ 66 w 124"/>
                  <a:gd name="T33" fmla="*/ 60 h 160"/>
                  <a:gd name="T34" fmla="*/ 68 w 124"/>
                  <a:gd name="T35" fmla="*/ 68 h 160"/>
                  <a:gd name="T36" fmla="*/ 73 w 124"/>
                  <a:gd name="T37" fmla="*/ 68 h 160"/>
                  <a:gd name="T38" fmla="*/ 75 w 124"/>
                  <a:gd name="T39" fmla="*/ 72 h 160"/>
                  <a:gd name="T40" fmla="*/ 73 w 124"/>
                  <a:gd name="T41" fmla="*/ 37 h 160"/>
                  <a:gd name="T42" fmla="*/ 61 w 124"/>
                  <a:gd name="T43" fmla="*/ 49 h 160"/>
                  <a:gd name="T44" fmla="*/ 54 w 124"/>
                  <a:gd name="T45" fmla="*/ 115 h 160"/>
                  <a:gd name="T46" fmla="*/ 55 w 124"/>
                  <a:gd name="T47" fmla="*/ 62 h 160"/>
                  <a:gd name="T48" fmla="*/ 59 w 124"/>
                  <a:gd name="T49" fmla="*/ 77 h 160"/>
                  <a:gd name="T50" fmla="*/ 62 w 124"/>
                  <a:gd name="T51" fmla="*/ 72 h 160"/>
                  <a:gd name="T52" fmla="*/ 53 w 124"/>
                  <a:gd name="T53" fmla="*/ 36 h 160"/>
                  <a:gd name="T54" fmla="*/ 50 w 124"/>
                  <a:gd name="T55" fmla="*/ 71 h 160"/>
                  <a:gd name="T56" fmla="*/ 47 w 124"/>
                  <a:gd name="T57" fmla="*/ 104 h 160"/>
                  <a:gd name="T58" fmla="*/ 53 w 124"/>
                  <a:gd name="T59" fmla="*/ 78 h 160"/>
                  <a:gd name="T60" fmla="*/ 64 w 124"/>
                  <a:gd name="T61" fmla="*/ 116 h 160"/>
                  <a:gd name="T62" fmla="*/ 69 w 124"/>
                  <a:gd name="T63" fmla="*/ 106 h 160"/>
                  <a:gd name="T64" fmla="*/ 77 w 124"/>
                  <a:gd name="T65" fmla="*/ 107 h 160"/>
                  <a:gd name="T66" fmla="*/ 80 w 124"/>
                  <a:gd name="T67" fmla="*/ 103 h 160"/>
                  <a:gd name="T68" fmla="*/ 80 w 124"/>
                  <a:gd name="T69" fmla="*/ 114 h 160"/>
                  <a:gd name="T70" fmla="*/ 86 w 124"/>
                  <a:gd name="T71" fmla="*/ 121 h 160"/>
                  <a:gd name="T72" fmla="*/ 96 w 124"/>
                  <a:gd name="T73" fmla="*/ 73 h 160"/>
                  <a:gd name="T74" fmla="*/ 98 w 124"/>
                  <a:gd name="T75" fmla="*/ 97 h 160"/>
                  <a:gd name="T76" fmla="*/ 91 w 124"/>
                  <a:gd name="T77" fmla="*/ 22 h 160"/>
                  <a:gd name="T78" fmla="*/ 77 w 124"/>
                  <a:gd name="T79" fmla="*/ 22 h 160"/>
                  <a:gd name="T80" fmla="*/ 64 w 124"/>
                  <a:gd name="T81" fmla="*/ 33 h 160"/>
                  <a:gd name="T82" fmla="*/ 61 w 124"/>
                  <a:gd name="T83" fmla="*/ 16 h 160"/>
                  <a:gd name="T84" fmla="*/ 52 w 124"/>
                  <a:gd name="T85" fmla="*/ 24 h 160"/>
                  <a:gd name="T86" fmla="*/ 41 w 124"/>
                  <a:gd name="T87" fmla="*/ 55 h 160"/>
                  <a:gd name="T88" fmla="*/ 26 w 124"/>
                  <a:gd name="T89" fmla="*/ 46 h 160"/>
                  <a:gd name="T90" fmla="*/ 6 w 124"/>
                  <a:gd name="T91" fmla="*/ 85 h 160"/>
                  <a:gd name="T92" fmla="*/ 15 w 124"/>
                  <a:gd name="T93" fmla="*/ 79 h 160"/>
                  <a:gd name="T94" fmla="*/ 24 w 124"/>
                  <a:gd name="T95" fmla="*/ 84 h 160"/>
                  <a:gd name="T96" fmla="*/ 26 w 124"/>
                  <a:gd name="T97" fmla="*/ 98 h 160"/>
                  <a:gd name="T98" fmla="*/ 33 w 124"/>
                  <a:gd name="T99" fmla="*/ 124 h 160"/>
                  <a:gd name="T100" fmla="*/ 41 w 124"/>
                  <a:gd name="T101" fmla="*/ 88 h 160"/>
                  <a:gd name="T102" fmla="*/ 55 w 124"/>
                  <a:gd name="T103" fmla="*/ 154 h 160"/>
                  <a:gd name="T104" fmla="*/ 62 w 124"/>
                  <a:gd name="T105" fmla="*/ 129 h 160"/>
                  <a:gd name="T106" fmla="*/ 76 w 124"/>
                  <a:gd name="T107" fmla="*/ 132 h 160"/>
                  <a:gd name="T108" fmla="*/ 90 w 124"/>
                  <a:gd name="T109" fmla="*/ 135 h 160"/>
                  <a:gd name="T110" fmla="*/ 99 w 124"/>
                  <a:gd name="T111" fmla="*/ 104 h 160"/>
                  <a:gd name="T112" fmla="*/ 114 w 124"/>
                  <a:gd name="T113" fmla="*/ 61 h 160"/>
                  <a:gd name="T114" fmla="*/ 107 w 124"/>
                  <a:gd name="T115" fmla="*/ 101 h 160"/>
                  <a:gd name="T116" fmla="*/ 103 w 124"/>
                  <a:gd name="T117" fmla="*/ 1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60">
                    <a:moveTo>
                      <a:pt x="94" y="19"/>
                    </a:moveTo>
                    <a:cubicBezTo>
                      <a:pt x="94" y="18"/>
                      <a:pt x="94" y="17"/>
                      <a:pt x="93" y="17"/>
                    </a:cubicBezTo>
                    <a:cubicBezTo>
                      <a:pt x="91" y="16"/>
                      <a:pt x="89" y="16"/>
                      <a:pt x="89" y="13"/>
                    </a:cubicBezTo>
                    <a:cubicBezTo>
                      <a:pt x="82" y="13"/>
                      <a:pt x="79" y="5"/>
                      <a:pt x="74" y="6"/>
                    </a:cubicBezTo>
                    <a:cubicBezTo>
                      <a:pt x="68" y="0"/>
                      <a:pt x="50" y="2"/>
                      <a:pt x="42" y="5"/>
                    </a:cubicBezTo>
                    <a:cubicBezTo>
                      <a:pt x="37" y="10"/>
                      <a:pt x="31" y="15"/>
                      <a:pt x="25" y="19"/>
                    </a:cubicBezTo>
                    <a:cubicBezTo>
                      <a:pt x="24" y="19"/>
                      <a:pt x="25" y="21"/>
                      <a:pt x="24" y="21"/>
                    </a:cubicBezTo>
                    <a:cubicBezTo>
                      <a:pt x="22" y="22"/>
                      <a:pt x="21" y="23"/>
                      <a:pt x="18" y="23"/>
                    </a:cubicBezTo>
                    <a:cubicBezTo>
                      <a:pt x="1" y="37"/>
                      <a:pt x="0" y="68"/>
                      <a:pt x="2" y="93"/>
                    </a:cubicBezTo>
                    <a:cubicBezTo>
                      <a:pt x="6" y="105"/>
                      <a:pt x="10" y="114"/>
                      <a:pt x="15" y="124"/>
                    </a:cubicBezTo>
                    <a:cubicBezTo>
                      <a:pt x="18" y="129"/>
                      <a:pt x="21" y="134"/>
                      <a:pt x="25" y="138"/>
                    </a:cubicBezTo>
                    <a:cubicBezTo>
                      <a:pt x="29" y="142"/>
                      <a:pt x="34" y="144"/>
                      <a:pt x="37" y="148"/>
                    </a:cubicBezTo>
                    <a:cubicBezTo>
                      <a:pt x="39" y="147"/>
                      <a:pt x="40" y="151"/>
                      <a:pt x="43" y="150"/>
                    </a:cubicBezTo>
                    <a:cubicBezTo>
                      <a:pt x="48" y="153"/>
                      <a:pt x="51" y="160"/>
                      <a:pt x="59" y="160"/>
                    </a:cubicBezTo>
                    <a:cubicBezTo>
                      <a:pt x="68" y="160"/>
                      <a:pt x="77" y="153"/>
                      <a:pt x="86" y="152"/>
                    </a:cubicBezTo>
                    <a:cubicBezTo>
                      <a:pt x="86" y="153"/>
                      <a:pt x="84" y="155"/>
                      <a:pt x="85" y="155"/>
                    </a:cubicBezTo>
                    <a:cubicBezTo>
                      <a:pt x="87" y="154"/>
                      <a:pt x="89" y="154"/>
                      <a:pt x="90" y="152"/>
                    </a:cubicBezTo>
                    <a:cubicBezTo>
                      <a:pt x="89" y="152"/>
                      <a:pt x="88" y="154"/>
                      <a:pt x="88" y="152"/>
                    </a:cubicBezTo>
                    <a:cubicBezTo>
                      <a:pt x="89" y="151"/>
                      <a:pt x="90" y="149"/>
                      <a:pt x="91" y="151"/>
                    </a:cubicBezTo>
                    <a:cubicBezTo>
                      <a:pt x="92" y="148"/>
                      <a:pt x="94" y="147"/>
                      <a:pt x="96" y="146"/>
                    </a:cubicBezTo>
                    <a:cubicBezTo>
                      <a:pt x="99" y="142"/>
                      <a:pt x="104" y="139"/>
                      <a:pt x="108" y="135"/>
                    </a:cubicBezTo>
                    <a:cubicBezTo>
                      <a:pt x="119" y="121"/>
                      <a:pt x="124" y="98"/>
                      <a:pt x="121" y="77"/>
                    </a:cubicBezTo>
                    <a:cubicBezTo>
                      <a:pt x="121" y="76"/>
                      <a:pt x="123" y="77"/>
                      <a:pt x="122" y="75"/>
                    </a:cubicBezTo>
                    <a:cubicBezTo>
                      <a:pt x="121" y="48"/>
                      <a:pt x="108" y="33"/>
                      <a:pt x="94" y="19"/>
                    </a:cubicBezTo>
                    <a:close/>
                    <a:moveTo>
                      <a:pt x="95" y="27"/>
                    </a:moveTo>
                    <a:cubicBezTo>
                      <a:pt x="97" y="29"/>
                      <a:pt x="98" y="32"/>
                      <a:pt x="98" y="34"/>
                    </a:cubicBezTo>
                    <a:cubicBezTo>
                      <a:pt x="98" y="32"/>
                      <a:pt x="96" y="33"/>
                      <a:pt x="94" y="34"/>
                    </a:cubicBezTo>
                    <a:cubicBezTo>
                      <a:pt x="95" y="38"/>
                      <a:pt x="94" y="39"/>
                      <a:pt x="92" y="41"/>
                    </a:cubicBezTo>
                    <a:cubicBezTo>
                      <a:pt x="90" y="41"/>
                      <a:pt x="91" y="39"/>
                      <a:pt x="89" y="39"/>
                    </a:cubicBezTo>
                    <a:cubicBezTo>
                      <a:pt x="90" y="34"/>
                      <a:pt x="93" y="31"/>
                      <a:pt x="95" y="27"/>
                    </a:cubicBezTo>
                    <a:close/>
                    <a:moveTo>
                      <a:pt x="88" y="95"/>
                    </a:moveTo>
                    <a:cubicBezTo>
                      <a:pt x="87" y="94"/>
                      <a:pt x="88" y="92"/>
                      <a:pt x="90" y="92"/>
                    </a:cubicBezTo>
                    <a:cubicBezTo>
                      <a:pt x="90" y="94"/>
                      <a:pt x="91" y="94"/>
                      <a:pt x="92" y="96"/>
                    </a:cubicBezTo>
                    <a:cubicBezTo>
                      <a:pt x="92" y="97"/>
                      <a:pt x="91" y="98"/>
                      <a:pt x="91" y="99"/>
                    </a:cubicBezTo>
                    <a:cubicBezTo>
                      <a:pt x="90" y="99"/>
                      <a:pt x="89" y="98"/>
                      <a:pt x="89" y="96"/>
                    </a:cubicBezTo>
                    <a:cubicBezTo>
                      <a:pt x="89" y="95"/>
                      <a:pt x="89" y="95"/>
                      <a:pt x="90" y="94"/>
                    </a:cubicBezTo>
                    <a:cubicBezTo>
                      <a:pt x="90" y="93"/>
                      <a:pt x="88" y="94"/>
                      <a:pt x="88" y="95"/>
                    </a:cubicBezTo>
                    <a:close/>
                    <a:moveTo>
                      <a:pt x="74" y="111"/>
                    </a:moveTo>
                    <a:cubicBezTo>
                      <a:pt x="73" y="111"/>
                      <a:pt x="73" y="110"/>
                      <a:pt x="72" y="110"/>
                    </a:cubicBezTo>
                    <a:cubicBezTo>
                      <a:pt x="72" y="110"/>
                      <a:pt x="72" y="109"/>
                      <a:pt x="72" y="108"/>
                    </a:cubicBezTo>
                    <a:cubicBezTo>
                      <a:pt x="73" y="108"/>
                      <a:pt x="73" y="108"/>
                      <a:pt x="73" y="108"/>
                    </a:cubicBezTo>
                    <a:cubicBezTo>
                      <a:pt x="75" y="108"/>
                      <a:pt x="75" y="110"/>
                      <a:pt x="74" y="111"/>
                    </a:cubicBezTo>
                    <a:close/>
                    <a:moveTo>
                      <a:pt x="73" y="121"/>
                    </a:moveTo>
                    <a:cubicBezTo>
                      <a:pt x="72" y="119"/>
                      <a:pt x="74" y="120"/>
                      <a:pt x="74" y="118"/>
                    </a:cubicBezTo>
                    <a:cubicBezTo>
                      <a:pt x="75" y="119"/>
                      <a:pt x="74" y="121"/>
                      <a:pt x="73" y="121"/>
                    </a:cubicBezTo>
                    <a:close/>
                    <a:moveTo>
                      <a:pt x="43" y="130"/>
                    </a:moveTo>
                    <a:cubicBezTo>
                      <a:pt x="44" y="128"/>
                      <a:pt x="45" y="126"/>
                      <a:pt x="47" y="124"/>
                    </a:cubicBezTo>
                    <a:cubicBezTo>
                      <a:pt x="48" y="124"/>
                      <a:pt x="48" y="126"/>
                      <a:pt x="48" y="126"/>
                    </a:cubicBezTo>
                    <a:cubicBezTo>
                      <a:pt x="47" y="129"/>
                      <a:pt x="45" y="131"/>
                      <a:pt x="44" y="133"/>
                    </a:cubicBezTo>
                    <a:cubicBezTo>
                      <a:pt x="44" y="133"/>
                      <a:pt x="44" y="133"/>
                      <a:pt x="44" y="133"/>
                    </a:cubicBezTo>
                    <a:cubicBezTo>
                      <a:pt x="44" y="132"/>
                      <a:pt x="44" y="132"/>
                      <a:pt x="43" y="132"/>
                    </a:cubicBezTo>
                    <a:cubicBezTo>
                      <a:pt x="43" y="132"/>
                      <a:pt x="44" y="132"/>
                      <a:pt x="44" y="132"/>
                    </a:cubicBezTo>
                    <a:cubicBezTo>
                      <a:pt x="45" y="132"/>
                      <a:pt x="43" y="131"/>
                      <a:pt x="43" y="130"/>
                    </a:cubicBezTo>
                    <a:close/>
                    <a:moveTo>
                      <a:pt x="30" y="91"/>
                    </a:moveTo>
                    <a:cubicBezTo>
                      <a:pt x="31" y="92"/>
                      <a:pt x="33" y="94"/>
                      <a:pt x="32" y="96"/>
                    </a:cubicBezTo>
                    <a:cubicBezTo>
                      <a:pt x="30" y="95"/>
                      <a:pt x="28" y="93"/>
                      <a:pt x="30" y="91"/>
                    </a:cubicBezTo>
                    <a:close/>
                    <a:moveTo>
                      <a:pt x="30" y="73"/>
                    </a:moveTo>
                    <a:cubicBezTo>
                      <a:pt x="31" y="73"/>
                      <a:pt x="31" y="74"/>
                      <a:pt x="32" y="75"/>
                    </a:cubicBezTo>
                    <a:cubicBezTo>
                      <a:pt x="32" y="76"/>
                      <a:pt x="31" y="77"/>
                      <a:pt x="29" y="77"/>
                    </a:cubicBezTo>
                    <a:cubicBezTo>
                      <a:pt x="29" y="76"/>
                      <a:pt x="29" y="74"/>
                      <a:pt x="30" y="73"/>
                    </a:cubicBezTo>
                    <a:close/>
                    <a:moveTo>
                      <a:pt x="32" y="89"/>
                    </a:moveTo>
                    <a:cubicBezTo>
                      <a:pt x="32" y="88"/>
                      <a:pt x="31" y="86"/>
                      <a:pt x="32" y="85"/>
                    </a:cubicBezTo>
                    <a:cubicBezTo>
                      <a:pt x="33" y="87"/>
                      <a:pt x="35" y="89"/>
                      <a:pt x="34" y="91"/>
                    </a:cubicBezTo>
                    <a:cubicBezTo>
                      <a:pt x="33" y="91"/>
                      <a:pt x="34" y="89"/>
                      <a:pt x="32" y="89"/>
                    </a:cubicBezTo>
                    <a:close/>
                    <a:moveTo>
                      <a:pt x="34" y="79"/>
                    </a:moveTo>
                    <a:cubicBezTo>
                      <a:pt x="37" y="79"/>
                      <a:pt x="38" y="82"/>
                      <a:pt x="39" y="83"/>
                    </a:cubicBezTo>
                    <a:cubicBezTo>
                      <a:pt x="38" y="85"/>
                      <a:pt x="37" y="87"/>
                      <a:pt x="35" y="88"/>
                    </a:cubicBezTo>
                    <a:cubicBezTo>
                      <a:pt x="34" y="85"/>
                      <a:pt x="32" y="83"/>
                      <a:pt x="34" y="79"/>
                    </a:cubicBezTo>
                    <a:close/>
                    <a:moveTo>
                      <a:pt x="40" y="60"/>
                    </a:moveTo>
                    <a:cubicBezTo>
                      <a:pt x="39" y="62"/>
                      <a:pt x="38" y="66"/>
                      <a:pt x="35" y="65"/>
                    </a:cubicBezTo>
                    <a:cubicBezTo>
                      <a:pt x="35" y="62"/>
                      <a:pt x="37" y="57"/>
                      <a:pt x="40" y="60"/>
                    </a:cubicBezTo>
                    <a:close/>
                    <a:moveTo>
                      <a:pt x="38" y="46"/>
                    </a:moveTo>
                    <a:cubicBezTo>
                      <a:pt x="38" y="45"/>
                      <a:pt x="39" y="45"/>
                      <a:pt x="40" y="44"/>
                    </a:cubicBezTo>
                    <a:cubicBezTo>
                      <a:pt x="41" y="44"/>
                      <a:pt x="39" y="46"/>
                      <a:pt x="39" y="47"/>
                    </a:cubicBezTo>
                    <a:cubicBezTo>
                      <a:pt x="38" y="47"/>
                      <a:pt x="38" y="47"/>
                      <a:pt x="38" y="47"/>
                    </a:cubicBezTo>
                    <a:cubicBezTo>
                      <a:pt x="38" y="46"/>
                      <a:pt x="38" y="46"/>
                      <a:pt x="38" y="46"/>
                    </a:cubicBezTo>
                    <a:close/>
                    <a:moveTo>
                      <a:pt x="36" y="99"/>
                    </a:moveTo>
                    <a:cubicBezTo>
                      <a:pt x="37" y="100"/>
                      <a:pt x="39" y="102"/>
                      <a:pt x="39" y="103"/>
                    </a:cubicBezTo>
                    <a:cubicBezTo>
                      <a:pt x="39" y="105"/>
                      <a:pt x="38" y="106"/>
                      <a:pt x="37" y="106"/>
                    </a:cubicBezTo>
                    <a:cubicBezTo>
                      <a:pt x="36" y="103"/>
                      <a:pt x="34" y="102"/>
                      <a:pt x="36" y="99"/>
                    </a:cubicBezTo>
                    <a:close/>
                    <a:moveTo>
                      <a:pt x="38" y="74"/>
                    </a:moveTo>
                    <a:cubicBezTo>
                      <a:pt x="40" y="74"/>
                      <a:pt x="42" y="76"/>
                      <a:pt x="40" y="78"/>
                    </a:cubicBezTo>
                    <a:cubicBezTo>
                      <a:pt x="40" y="78"/>
                      <a:pt x="41" y="78"/>
                      <a:pt x="41" y="78"/>
                    </a:cubicBezTo>
                    <a:cubicBezTo>
                      <a:pt x="40" y="79"/>
                      <a:pt x="38" y="76"/>
                      <a:pt x="38" y="74"/>
                    </a:cubicBezTo>
                    <a:close/>
                    <a:moveTo>
                      <a:pt x="42" y="64"/>
                    </a:moveTo>
                    <a:cubicBezTo>
                      <a:pt x="44" y="65"/>
                      <a:pt x="45" y="67"/>
                      <a:pt x="46" y="69"/>
                    </a:cubicBezTo>
                    <a:cubicBezTo>
                      <a:pt x="46" y="71"/>
                      <a:pt x="45" y="73"/>
                      <a:pt x="43" y="74"/>
                    </a:cubicBezTo>
                    <a:cubicBezTo>
                      <a:pt x="39" y="73"/>
                      <a:pt x="38" y="66"/>
                      <a:pt x="42" y="64"/>
                    </a:cubicBezTo>
                    <a:close/>
                    <a:moveTo>
                      <a:pt x="67" y="49"/>
                    </a:moveTo>
                    <a:cubicBezTo>
                      <a:pt x="65" y="48"/>
                      <a:pt x="65" y="45"/>
                      <a:pt x="63" y="44"/>
                    </a:cubicBezTo>
                    <a:cubicBezTo>
                      <a:pt x="64" y="43"/>
                      <a:pt x="63" y="42"/>
                      <a:pt x="65" y="41"/>
                    </a:cubicBezTo>
                    <a:cubicBezTo>
                      <a:pt x="65" y="42"/>
                      <a:pt x="64" y="42"/>
                      <a:pt x="64" y="43"/>
                    </a:cubicBezTo>
                    <a:cubicBezTo>
                      <a:pt x="66" y="42"/>
                      <a:pt x="70" y="46"/>
                      <a:pt x="67" y="49"/>
                    </a:cubicBezTo>
                    <a:close/>
                    <a:moveTo>
                      <a:pt x="77" y="60"/>
                    </a:moveTo>
                    <a:cubicBezTo>
                      <a:pt x="80" y="60"/>
                      <a:pt x="79" y="63"/>
                      <a:pt x="78" y="65"/>
                    </a:cubicBezTo>
                    <a:cubicBezTo>
                      <a:pt x="77" y="65"/>
                      <a:pt x="77" y="63"/>
                      <a:pt x="75" y="64"/>
                    </a:cubicBezTo>
                    <a:cubicBezTo>
                      <a:pt x="75" y="62"/>
                      <a:pt x="77" y="62"/>
                      <a:pt x="77" y="60"/>
                    </a:cubicBezTo>
                    <a:close/>
                    <a:moveTo>
                      <a:pt x="76" y="39"/>
                    </a:moveTo>
                    <a:cubicBezTo>
                      <a:pt x="77" y="40"/>
                      <a:pt x="76" y="41"/>
                      <a:pt x="77" y="41"/>
                    </a:cubicBezTo>
                    <a:cubicBezTo>
                      <a:pt x="77" y="42"/>
                      <a:pt x="77" y="43"/>
                      <a:pt x="76" y="43"/>
                    </a:cubicBezTo>
                    <a:cubicBezTo>
                      <a:pt x="76" y="42"/>
                      <a:pt x="75" y="41"/>
                      <a:pt x="76" y="39"/>
                    </a:cubicBezTo>
                    <a:close/>
                    <a:moveTo>
                      <a:pt x="89" y="46"/>
                    </a:moveTo>
                    <a:cubicBezTo>
                      <a:pt x="87" y="45"/>
                      <a:pt x="85" y="43"/>
                      <a:pt x="87" y="41"/>
                    </a:cubicBezTo>
                    <a:cubicBezTo>
                      <a:pt x="88" y="42"/>
                      <a:pt x="91" y="45"/>
                      <a:pt x="89" y="46"/>
                    </a:cubicBezTo>
                    <a:close/>
                    <a:moveTo>
                      <a:pt x="90" y="57"/>
                    </a:moveTo>
                    <a:cubicBezTo>
                      <a:pt x="93" y="58"/>
                      <a:pt x="91" y="62"/>
                      <a:pt x="90" y="64"/>
                    </a:cubicBezTo>
                    <a:cubicBezTo>
                      <a:pt x="86" y="62"/>
                      <a:pt x="90" y="59"/>
                      <a:pt x="90" y="57"/>
                    </a:cubicBezTo>
                    <a:close/>
                    <a:moveTo>
                      <a:pt x="88" y="66"/>
                    </a:moveTo>
                    <a:cubicBezTo>
                      <a:pt x="87" y="65"/>
                      <a:pt x="85" y="64"/>
                      <a:pt x="86" y="62"/>
                    </a:cubicBezTo>
                    <a:cubicBezTo>
                      <a:pt x="87" y="63"/>
                      <a:pt x="87" y="65"/>
                      <a:pt x="88" y="66"/>
                    </a:cubicBezTo>
                    <a:close/>
                    <a:moveTo>
                      <a:pt x="86" y="71"/>
                    </a:moveTo>
                    <a:cubicBezTo>
                      <a:pt x="86" y="73"/>
                      <a:pt x="85" y="74"/>
                      <a:pt x="84" y="75"/>
                    </a:cubicBezTo>
                    <a:cubicBezTo>
                      <a:pt x="82" y="75"/>
                      <a:pt x="82" y="73"/>
                      <a:pt x="81" y="72"/>
                    </a:cubicBezTo>
                    <a:cubicBezTo>
                      <a:pt x="82" y="70"/>
                      <a:pt x="83" y="69"/>
                      <a:pt x="83" y="67"/>
                    </a:cubicBezTo>
                    <a:cubicBezTo>
                      <a:pt x="85" y="67"/>
                      <a:pt x="85" y="69"/>
                      <a:pt x="86" y="71"/>
                    </a:cubicBezTo>
                    <a:close/>
                    <a:moveTo>
                      <a:pt x="86" y="91"/>
                    </a:moveTo>
                    <a:cubicBezTo>
                      <a:pt x="84" y="91"/>
                      <a:pt x="84" y="89"/>
                      <a:pt x="82" y="89"/>
                    </a:cubicBezTo>
                    <a:cubicBezTo>
                      <a:pt x="83" y="87"/>
                      <a:pt x="83" y="85"/>
                      <a:pt x="84" y="84"/>
                    </a:cubicBezTo>
                    <a:cubicBezTo>
                      <a:pt x="87" y="85"/>
                      <a:pt x="87" y="89"/>
                      <a:pt x="86" y="91"/>
                    </a:cubicBezTo>
                    <a:close/>
                    <a:moveTo>
                      <a:pt x="87" y="106"/>
                    </a:moveTo>
                    <a:cubicBezTo>
                      <a:pt x="85" y="106"/>
                      <a:pt x="86" y="104"/>
                      <a:pt x="86" y="103"/>
                    </a:cubicBezTo>
                    <a:cubicBezTo>
                      <a:pt x="87" y="103"/>
                      <a:pt x="87" y="104"/>
                      <a:pt x="87" y="106"/>
                    </a:cubicBezTo>
                    <a:close/>
                    <a:moveTo>
                      <a:pt x="85" y="109"/>
                    </a:moveTo>
                    <a:cubicBezTo>
                      <a:pt x="85" y="109"/>
                      <a:pt x="84" y="109"/>
                      <a:pt x="84" y="110"/>
                    </a:cubicBezTo>
                    <a:cubicBezTo>
                      <a:pt x="84" y="110"/>
                      <a:pt x="84" y="108"/>
                      <a:pt x="83" y="107"/>
                    </a:cubicBezTo>
                    <a:cubicBezTo>
                      <a:pt x="85" y="107"/>
                      <a:pt x="85" y="108"/>
                      <a:pt x="85" y="109"/>
                    </a:cubicBezTo>
                    <a:close/>
                    <a:moveTo>
                      <a:pt x="84" y="54"/>
                    </a:moveTo>
                    <a:cubicBezTo>
                      <a:pt x="82" y="54"/>
                      <a:pt x="82" y="52"/>
                      <a:pt x="82" y="50"/>
                    </a:cubicBezTo>
                    <a:cubicBezTo>
                      <a:pt x="83" y="50"/>
                      <a:pt x="83" y="49"/>
                      <a:pt x="83" y="48"/>
                    </a:cubicBezTo>
                    <a:cubicBezTo>
                      <a:pt x="86" y="50"/>
                      <a:pt x="85" y="52"/>
                      <a:pt x="84" y="54"/>
                    </a:cubicBezTo>
                    <a:close/>
                    <a:moveTo>
                      <a:pt x="82" y="58"/>
                    </a:moveTo>
                    <a:cubicBezTo>
                      <a:pt x="80" y="57"/>
                      <a:pt x="79" y="56"/>
                      <a:pt x="79" y="54"/>
                    </a:cubicBezTo>
                    <a:cubicBezTo>
                      <a:pt x="81" y="53"/>
                      <a:pt x="83" y="57"/>
                      <a:pt x="82" y="58"/>
                    </a:cubicBezTo>
                    <a:close/>
                    <a:moveTo>
                      <a:pt x="82" y="81"/>
                    </a:moveTo>
                    <a:cubicBezTo>
                      <a:pt x="82" y="82"/>
                      <a:pt x="81" y="83"/>
                      <a:pt x="80" y="85"/>
                    </a:cubicBezTo>
                    <a:cubicBezTo>
                      <a:pt x="79" y="84"/>
                      <a:pt x="78" y="82"/>
                      <a:pt x="77" y="81"/>
                    </a:cubicBezTo>
                    <a:cubicBezTo>
                      <a:pt x="77" y="79"/>
                      <a:pt x="78" y="78"/>
                      <a:pt x="78" y="76"/>
                    </a:cubicBezTo>
                    <a:cubicBezTo>
                      <a:pt x="80" y="77"/>
                      <a:pt x="80" y="80"/>
                      <a:pt x="82" y="81"/>
                    </a:cubicBezTo>
                    <a:close/>
                    <a:moveTo>
                      <a:pt x="82" y="99"/>
                    </a:moveTo>
                    <a:cubicBezTo>
                      <a:pt x="80" y="98"/>
                      <a:pt x="80" y="96"/>
                      <a:pt x="79" y="94"/>
                    </a:cubicBezTo>
                    <a:cubicBezTo>
                      <a:pt x="81" y="95"/>
                      <a:pt x="82" y="96"/>
                      <a:pt x="82" y="99"/>
                    </a:cubicBezTo>
                    <a:close/>
                    <a:moveTo>
                      <a:pt x="63" y="94"/>
                    </a:moveTo>
                    <a:cubicBezTo>
                      <a:pt x="64" y="94"/>
                      <a:pt x="64" y="95"/>
                      <a:pt x="65" y="95"/>
                    </a:cubicBezTo>
                    <a:cubicBezTo>
                      <a:pt x="64" y="96"/>
                      <a:pt x="64" y="97"/>
                      <a:pt x="63" y="97"/>
                    </a:cubicBezTo>
                    <a:cubicBezTo>
                      <a:pt x="62" y="96"/>
                      <a:pt x="63" y="95"/>
                      <a:pt x="63" y="94"/>
                    </a:cubicBezTo>
                    <a:close/>
                    <a:moveTo>
                      <a:pt x="63" y="66"/>
                    </a:moveTo>
                    <a:cubicBezTo>
                      <a:pt x="64" y="66"/>
                      <a:pt x="64" y="66"/>
                      <a:pt x="64" y="68"/>
                    </a:cubicBezTo>
                    <a:cubicBezTo>
                      <a:pt x="63" y="68"/>
                      <a:pt x="63" y="67"/>
                      <a:pt x="63" y="66"/>
                    </a:cubicBezTo>
                    <a:close/>
                    <a:moveTo>
                      <a:pt x="64" y="85"/>
                    </a:moveTo>
                    <a:cubicBezTo>
                      <a:pt x="65" y="84"/>
                      <a:pt x="65" y="83"/>
                      <a:pt x="66" y="82"/>
                    </a:cubicBezTo>
                    <a:cubicBezTo>
                      <a:pt x="69" y="82"/>
                      <a:pt x="67" y="87"/>
                      <a:pt x="64" y="85"/>
                    </a:cubicBezTo>
                    <a:close/>
                    <a:moveTo>
                      <a:pt x="65" y="64"/>
                    </a:moveTo>
                    <a:cubicBezTo>
                      <a:pt x="64" y="62"/>
                      <a:pt x="65" y="62"/>
                      <a:pt x="66" y="60"/>
                    </a:cubicBezTo>
                    <a:cubicBezTo>
                      <a:pt x="67" y="59"/>
                      <a:pt x="66" y="62"/>
                      <a:pt x="68" y="61"/>
                    </a:cubicBezTo>
                    <a:cubicBezTo>
                      <a:pt x="67" y="63"/>
                      <a:pt x="67" y="64"/>
                      <a:pt x="65" y="64"/>
                    </a:cubicBezTo>
                    <a:close/>
                    <a:moveTo>
                      <a:pt x="68" y="86"/>
                    </a:moveTo>
                    <a:cubicBezTo>
                      <a:pt x="68" y="86"/>
                      <a:pt x="68" y="86"/>
                      <a:pt x="69" y="86"/>
                    </a:cubicBezTo>
                    <a:cubicBezTo>
                      <a:pt x="69" y="87"/>
                      <a:pt x="69" y="89"/>
                      <a:pt x="68" y="89"/>
                    </a:cubicBezTo>
                    <a:cubicBezTo>
                      <a:pt x="68" y="87"/>
                      <a:pt x="67" y="87"/>
                      <a:pt x="68" y="86"/>
                    </a:cubicBezTo>
                    <a:close/>
                    <a:moveTo>
                      <a:pt x="68" y="68"/>
                    </a:moveTo>
                    <a:cubicBezTo>
                      <a:pt x="68" y="67"/>
                      <a:pt x="69" y="66"/>
                      <a:pt x="70" y="65"/>
                    </a:cubicBezTo>
                    <a:cubicBezTo>
                      <a:pt x="71" y="64"/>
                      <a:pt x="69" y="69"/>
                      <a:pt x="68" y="68"/>
                    </a:cubicBezTo>
                    <a:close/>
                    <a:moveTo>
                      <a:pt x="68" y="54"/>
                    </a:moveTo>
                    <a:cubicBezTo>
                      <a:pt x="69" y="53"/>
                      <a:pt x="70" y="52"/>
                      <a:pt x="70" y="51"/>
                    </a:cubicBezTo>
                    <a:cubicBezTo>
                      <a:pt x="73" y="50"/>
                      <a:pt x="73" y="53"/>
                      <a:pt x="72" y="55"/>
                    </a:cubicBezTo>
                    <a:cubicBezTo>
                      <a:pt x="70" y="56"/>
                      <a:pt x="70" y="55"/>
                      <a:pt x="68" y="54"/>
                    </a:cubicBezTo>
                    <a:close/>
                    <a:moveTo>
                      <a:pt x="73" y="68"/>
                    </a:moveTo>
                    <a:cubicBezTo>
                      <a:pt x="74" y="68"/>
                      <a:pt x="74" y="70"/>
                      <a:pt x="75" y="70"/>
                    </a:cubicBezTo>
                    <a:cubicBezTo>
                      <a:pt x="75" y="72"/>
                      <a:pt x="73" y="71"/>
                      <a:pt x="73" y="73"/>
                    </a:cubicBezTo>
                    <a:cubicBezTo>
                      <a:pt x="72" y="73"/>
                      <a:pt x="72" y="72"/>
                      <a:pt x="71" y="72"/>
                    </a:cubicBezTo>
                    <a:cubicBezTo>
                      <a:pt x="71" y="71"/>
                      <a:pt x="72" y="70"/>
                      <a:pt x="73" y="68"/>
                    </a:cubicBezTo>
                    <a:close/>
                    <a:moveTo>
                      <a:pt x="72" y="90"/>
                    </a:moveTo>
                    <a:cubicBezTo>
                      <a:pt x="74" y="91"/>
                      <a:pt x="76" y="94"/>
                      <a:pt x="75" y="96"/>
                    </a:cubicBezTo>
                    <a:cubicBezTo>
                      <a:pt x="72" y="97"/>
                      <a:pt x="73" y="94"/>
                      <a:pt x="70" y="94"/>
                    </a:cubicBezTo>
                    <a:cubicBezTo>
                      <a:pt x="70" y="92"/>
                      <a:pt x="71" y="91"/>
                      <a:pt x="72" y="90"/>
                    </a:cubicBezTo>
                    <a:close/>
                    <a:moveTo>
                      <a:pt x="73" y="87"/>
                    </a:moveTo>
                    <a:cubicBezTo>
                      <a:pt x="75" y="86"/>
                      <a:pt x="75" y="90"/>
                      <a:pt x="76" y="90"/>
                    </a:cubicBezTo>
                    <a:cubicBezTo>
                      <a:pt x="75" y="91"/>
                      <a:pt x="74" y="88"/>
                      <a:pt x="73" y="87"/>
                    </a:cubicBezTo>
                    <a:close/>
                    <a:moveTo>
                      <a:pt x="75" y="77"/>
                    </a:moveTo>
                    <a:cubicBezTo>
                      <a:pt x="72" y="76"/>
                      <a:pt x="75" y="73"/>
                      <a:pt x="75" y="72"/>
                    </a:cubicBezTo>
                    <a:cubicBezTo>
                      <a:pt x="76" y="72"/>
                      <a:pt x="76" y="73"/>
                      <a:pt x="76" y="73"/>
                    </a:cubicBezTo>
                    <a:cubicBezTo>
                      <a:pt x="76" y="74"/>
                      <a:pt x="75" y="75"/>
                      <a:pt x="75" y="77"/>
                    </a:cubicBezTo>
                    <a:close/>
                    <a:moveTo>
                      <a:pt x="75" y="48"/>
                    </a:moveTo>
                    <a:cubicBezTo>
                      <a:pt x="74" y="48"/>
                      <a:pt x="73" y="47"/>
                      <a:pt x="73" y="46"/>
                    </a:cubicBezTo>
                    <a:cubicBezTo>
                      <a:pt x="72" y="45"/>
                      <a:pt x="73" y="44"/>
                      <a:pt x="74" y="43"/>
                    </a:cubicBezTo>
                    <a:cubicBezTo>
                      <a:pt x="73" y="45"/>
                      <a:pt x="77" y="45"/>
                      <a:pt x="75" y="48"/>
                    </a:cubicBezTo>
                    <a:close/>
                    <a:moveTo>
                      <a:pt x="73" y="37"/>
                    </a:moveTo>
                    <a:cubicBezTo>
                      <a:pt x="72" y="36"/>
                      <a:pt x="71" y="35"/>
                      <a:pt x="71" y="34"/>
                    </a:cubicBezTo>
                    <a:cubicBezTo>
                      <a:pt x="73" y="34"/>
                      <a:pt x="74" y="35"/>
                      <a:pt x="73" y="37"/>
                    </a:cubicBezTo>
                    <a:close/>
                    <a:moveTo>
                      <a:pt x="71" y="26"/>
                    </a:moveTo>
                    <a:cubicBezTo>
                      <a:pt x="71" y="25"/>
                      <a:pt x="72" y="25"/>
                      <a:pt x="72" y="24"/>
                    </a:cubicBezTo>
                    <a:cubicBezTo>
                      <a:pt x="73" y="25"/>
                      <a:pt x="75" y="27"/>
                      <a:pt x="73" y="28"/>
                    </a:cubicBezTo>
                    <a:cubicBezTo>
                      <a:pt x="71" y="28"/>
                      <a:pt x="72" y="26"/>
                      <a:pt x="71" y="26"/>
                    </a:cubicBezTo>
                    <a:close/>
                    <a:moveTo>
                      <a:pt x="70" y="42"/>
                    </a:moveTo>
                    <a:cubicBezTo>
                      <a:pt x="67" y="41"/>
                      <a:pt x="67" y="38"/>
                      <a:pt x="68" y="36"/>
                    </a:cubicBezTo>
                    <a:cubicBezTo>
                      <a:pt x="71" y="37"/>
                      <a:pt x="72" y="40"/>
                      <a:pt x="70" y="42"/>
                    </a:cubicBezTo>
                    <a:close/>
                    <a:moveTo>
                      <a:pt x="65" y="53"/>
                    </a:moveTo>
                    <a:cubicBezTo>
                      <a:pt x="64" y="52"/>
                      <a:pt x="63" y="49"/>
                      <a:pt x="61" y="49"/>
                    </a:cubicBezTo>
                    <a:cubicBezTo>
                      <a:pt x="61" y="48"/>
                      <a:pt x="62" y="48"/>
                      <a:pt x="62" y="47"/>
                    </a:cubicBezTo>
                    <a:cubicBezTo>
                      <a:pt x="64" y="47"/>
                      <a:pt x="64" y="50"/>
                      <a:pt x="65" y="53"/>
                    </a:cubicBezTo>
                    <a:close/>
                    <a:moveTo>
                      <a:pt x="64" y="57"/>
                    </a:moveTo>
                    <a:cubicBezTo>
                      <a:pt x="64" y="58"/>
                      <a:pt x="63" y="58"/>
                      <a:pt x="63" y="60"/>
                    </a:cubicBezTo>
                    <a:cubicBezTo>
                      <a:pt x="61" y="58"/>
                      <a:pt x="58" y="55"/>
                      <a:pt x="59" y="52"/>
                    </a:cubicBezTo>
                    <a:cubicBezTo>
                      <a:pt x="61" y="53"/>
                      <a:pt x="62" y="55"/>
                      <a:pt x="64" y="57"/>
                    </a:cubicBezTo>
                    <a:close/>
                    <a:moveTo>
                      <a:pt x="56" y="107"/>
                    </a:moveTo>
                    <a:cubicBezTo>
                      <a:pt x="57" y="107"/>
                      <a:pt x="57" y="108"/>
                      <a:pt x="58" y="108"/>
                    </a:cubicBezTo>
                    <a:cubicBezTo>
                      <a:pt x="57" y="111"/>
                      <a:pt x="56" y="113"/>
                      <a:pt x="54" y="115"/>
                    </a:cubicBezTo>
                    <a:cubicBezTo>
                      <a:pt x="52" y="112"/>
                      <a:pt x="56" y="109"/>
                      <a:pt x="56" y="107"/>
                    </a:cubicBezTo>
                    <a:close/>
                    <a:moveTo>
                      <a:pt x="55" y="83"/>
                    </a:moveTo>
                    <a:cubicBezTo>
                      <a:pt x="58" y="83"/>
                      <a:pt x="56" y="86"/>
                      <a:pt x="55" y="87"/>
                    </a:cubicBezTo>
                    <a:cubicBezTo>
                      <a:pt x="52" y="87"/>
                      <a:pt x="55" y="84"/>
                      <a:pt x="55" y="83"/>
                    </a:cubicBezTo>
                    <a:close/>
                    <a:moveTo>
                      <a:pt x="56" y="79"/>
                    </a:moveTo>
                    <a:cubicBezTo>
                      <a:pt x="58" y="79"/>
                      <a:pt x="59" y="81"/>
                      <a:pt x="58" y="82"/>
                    </a:cubicBezTo>
                    <a:cubicBezTo>
                      <a:pt x="57" y="82"/>
                      <a:pt x="56" y="81"/>
                      <a:pt x="56" y="79"/>
                    </a:cubicBezTo>
                    <a:close/>
                    <a:moveTo>
                      <a:pt x="57" y="66"/>
                    </a:moveTo>
                    <a:cubicBezTo>
                      <a:pt x="56" y="66"/>
                      <a:pt x="56" y="63"/>
                      <a:pt x="55" y="62"/>
                    </a:cubicBezTo>
                    <a:cubicBezTo>
                      <a:pt x="55" y="62"/>
                      <a:pt x="58" y="64"/>
                      <a:pt x="57" y="66"/>
                    </a:cubicBezTo>
                    <a:close/>
                    <a:moveTo>
                      <a:pt x="53" y="43"/>
                    </a:moveTo>
                    <a:cubicBezTo>
                      <a:pt x="54" y="44"/>
                      <a:pt x="57" y="47"/>
                      <a:pt x="56" y="49"/>
                    </a:cubicBezTo>
                    <a:cubicBezTo>
                      <a:pt x="54" y="48"/>
                      <a:pt x="52" y="45"/>
                      <a:pt x="53" y="43"/>
                    </a:cubicBezTo>
                    <a:close/>
                    <a:moveTo>
                      <a:pt x="57" y="56"/>
                    </a:moveTo>
                    <a:cubicBezTo>
                      <a:pt x="59" y="58"/>
                      <a:pt x="62" y="60"/>
                      <a:pt x="61" y="63"/>
                    </a:cubicBezTo>
                    <a:cubicBezTo>
                      <a:pt x="59" y="62"/>
                      <a:pt x="55" y="59"/>
                      <a:pt x="57" y="56"/>
                    </a:cubicBezTo>
                    <a:close/>
                    <a:moveTo>
                      <a:pt x="59" y="73"/>
                    </a:moveTo>
                    <a:cubicBezTo>
                      <a:pt x="61" y="73"/>
                      <a:pt x="61" y="78"/>
                      <a:pt x="59" y="77"/>
                    </a:cubicBezTo>
                    <a:cubicBezTo>
                      <a:pt x="58" y="76"/>
                      <a:pt x="59" y="75"/>
                      <a:pt x="59" y="73"/>
                    </a:cubicBezTo>
                    <a:close/>
                    <a:moveTo>
                      <a:pt x="60" y="100"/>
                    </a:moveTo>
                    <a:cubicBezTo>
                      <a:pt x="62" y="100"/>
                      <a:pt x="61" y="104"/>
                      <a:pt x="60" y="104"/>
                    </a:cubicBezTo>
                    <a:cubicBezTo>
                      <a:pt x="58" y="103"/>
                      <a:pt x="60" y="102"/>
                      <a:pt x="60" y="100"/>
                    </a:cubicBezTo>
                    <a:close/>
                    <a:moveTo>
                      <a:pt x="60" y="95"/>
                    </a:moveTo>
                    <a:cubicBezTo>
                      <a:pt x="60" y="93"/>
                      <a:pt x="61" y="92"/>
                      <a:pt x="62" y="91"/>
                    </a:cubicBezTo>
                    <a:cubicBezTo>
                      <a:pt x="63" y="92"/>
                      <a:pt x="62" y="95"/>
                      <a:pt x="60" y="95"/>
                    </a:cubicBezTo>
                    <a:close/>
                    <a:moveTo>
                      <a:pt x="61" y="70"/>
                    </a:moveTo>
                    <a:cubicBezTo>
                      <a:pt x="62" y="70"/>
                      <a:pt x="62" y="71"/>
                      <a:pt x="62" y="72"/>
                    </a:cubicBezTo>
                    <a:cubicBezTo>
                      <a:pt x="61" y="72"/>
                      <a:pt x="60" y="71"/>
                      <a:pt x="61" y="70"/>
                    </a:cubicBezTo>
                    <a:close/>
                    <a:moveTo>
                      <a:pt x="55" y="40"/>
                    </a:moveTo>
                    <a:cubicBezTo>
                      <a:pt x="55" y="38"/>
                      <a:pt x="56" y="37"/>
                      <a:pt x="55" y="35"/>
                    </a:cubicBezTo>
                    <a:cubicBezTo>
                      <a:pt x="58" y="37"/>
                      <a:pt x="59" y="41"/>
                      <a:pt x="59" y="44"/>
                    </a:cubicBezTo>
                    <a:cubicBezTo>
                      <a:pt x="56" y="44"/>
                      <a:pt x="57" y="40"/>
                      <a:pt x="55" y="40"/>
                    </a:cubicBezTo>
                    <a:close/>
                    <a:moveTo>
                      <a:pt x="53" y="36"/>
                    </a:moveTo>
                    <a:cubicBezTo>
                      <a:pt x="51" y="36"/>
                      <a:pt x="52" y="34"/>
                      <a:pt x="50" y="34"/>
                    </a:cubicBezTo>
                    <a:cubicBezTo>
                      <a:pt x="50" y="32"/>
                      <a:pt x="51" y="30"/>
                      <a:pt x="55" y="31"/>
                    </a:cubicBezTo>
                    <a:cubicBezTo>
                      <a:pt x="54" y="33"/>
                      <a:pt x="53" y="34"/>
                      <a:pt x="53" y="36"/>
                    </a:cubicBezTo>
                    <a:close/>
                    <a:moveTo>
                      <a:pt x="55" y="54"/>
                    </a:moveTo>
                    <a:cubicBezTo>
                      <a:pt x="51" y="53"/>
                      <a:pt x="48" y="49"/>
                      <a:pt x="50" y="46"/>
                    </a:cubicBezTo>
                    <a:cubicBezTo>
                      <a:pt x="52" y="48"/>
                      <a:pt x="55" y="51"/>
                      <a:pt x="55" y="54"/>
                    </a:cubicBezTo>
                    <a:close/>
                    <a:moveTo>
                      <a:pt x="53" y="65"/>
                    </a:moveTo>
                    <a:cubicBezTo>
                      <a:pt x="55" y="65"/>
                      <a:pt x="56" y="68"/>
                      <a:pt x="57" y="70"/>
                    </a:cubicBezTo>
                    <a:cubicBezTo>
                      <a:pt x="56" y="75"/>
                      <a:pt x="54" y="69"/>
                      <a:pt x="51" y="68"/>
                    </a:cubicBezTo>
                    <a:cubicBezTo>
                      <a:pt x="51" y="67"/>
                      <a:pt x="53" y="67"/>
                      <a:pt x="53" y="65"/>
                    </a:cubicBezTo>
                    <a:close/>
                    <a:moveTo>
                      <a:pt x="54" y="75"/>
                    </a:moveTo>
                    <a:cubicBezTo>
                      <a:pt x="52" y="77"/>
                      <a:pt x="50" y="73"/>
                      <a:pt x="50" y="71"/>
                    </a:cubicBezTo>
                    <a:cubicBezTo>
                      <a:pt x="52" y="72"/>
                      <a:pt x="52" y="74"/>
                      <a:pt x="54" y="75"/>
                    </a:cubicBezTo>
                    <a:close/>
                    <a:moveTo>
                      <a:pt x="50" y="118"/>
                    </a:moveTo>
                    <a:cubicBezTo>
                      <a:pt x="51" y="118"/>
                      <a:pt x="51" y="118"/>
                      <a:pt x="52" y="118"/>
                    </a:cubicBezTo>
                    <a:cubicBezTo>
                      <a:pt x="52" y="120"/>
                      <a:pt x="51" y="122"/>
                      <a:pt x="49" y="122"/>
                    </a:cubicBezTo>
                    <a:cubicBezTo>
                      <a:pt x="48" y="120"/>
                      <a:pt x="50" y="119"/>
                      <a:pt x="50" y="118"/>
                    </a:cubicBezTo>
                    <a:close/>
                    <a:moveTo>
                      <a:pt x="47" y="104"/>
                    </a:moveTo>
                    <a:cubicBezTo>
                      <a:pt x="44" y="102"/>
                      <a:pt x="48" y="99"/>
                      <a:pt x="48" y="96"/>
                    </a:cubicBezTo>
                    <a:cubicBezTo>
                      <a:pt x="49" y="96"/>
                      <a:pt x="49" y="97"/>
                      <a:pt x="49" y="97"/>
                    </a:cubicBezTo>
                    <a:cubicBezTo>
                      <a:pt x="51" y="100"/>
                      <a:pt x="48" y="102"/>
                      <a:pt x="47" y="104"/>
                    </a:cubicBezTo>
                    <a:close/>
                    <a:moveTo>
                      <a:pt x="52" y="90"/>
                    </a:moveTo>
                    <a:cubicBezTo>
                      <a:pt x="52" y="90"/>
                      <a:pt x="53" y="90"/>
                      <a:pt x="53" y="90"/>
                    </a:cubicBezTo>
                    <a:cubicBezTo>
                      <a:pt x="53" y="91"/>
                      <a:pt x="53" y="91"/>
                      <a:pt x="53" y="92"/>
                    </a:cubicBezTo>
                    <a:cubicBezTo>
                      <a:pt x="52" y="92"/>
                      <a:pt x="51" y="91"/>
                      <a:pt x="52" y="90"/>
                    </a:cubicBezTo>
                    <a:close/>
                    <a:moveTo>
                      <a:pt x="53" y="78"/>
                    </a:moveTo>
                    <a:cubicBezTo>
                      <a:pt x="52" y="80"/>
                      <a:pt x="52" y="81"/>
                      <a:pt x="51" y="82"/>
                    </a:cubicBezTo>
                    <a:cubicBezTo>
                      <a:pt x="49" y="81"/>
                      <a:pt x="48" y="79"/>
                      <a:pt x="46" y="78"/>
                    </a:cubicBezTo>
                    <a:cubicBezTo>
                      <a:pt x="46" y="76"/>
                      <a:pt x="48" y="76"/>
                      <a:pt x="48" y="73"/>
                    </a:cubicBezTo>
                    <a:cubicBezTo>
                      <a:pt x="51" y="74"/>
                      <a:pt x="51" y="77"/>
                      <a:pt x="53" y="78"/>
                    </a:cubicBezTo>
                    <a:close/>
                    <a:moveTo>
                      <a:pt x="51" y="129"/>
                    </a:moveTo>
                    <a:cubicBezTo>
                      <a:pt x="52" y="129"/>
                      <a:pt x="52" y="128"/>
                      <a:pt x="54" y="128"/>
                    </a:cubicBezTo>
                    <a:cubicBezTo>
                      <a:pt x="54" y="127"/>
                      <a:pt x="53" y="124"/>
                      <a:pt x="55" y="124"/>
                    </a:cubicBezTo>
                    <a:cubicBezTo>
                      <a:pt x="57" y="124"/>
                      <a:pt x="56" y="126"/>
                      <a:pt x="58" y="127"/>
                    </a:cubicBezTo>
                    <a:cubicBezTo>
                      <a:pt x="55" y="132"/>
                      <a:pt x="53" y="136"/>
                      <a:pt x="50" y="140"/>
                    </a:cubicBezTo>
                    <a:cubicBezTo>
                      <a:pt x="44" y="138"/>
                      <a:pt x="50" y="133"/>
                      <a:pt x="51" y="129"/>
                    </a:cubicBezTo>
                    <a:close/>
                    <a:moveTo>
                      <a:pt x="57" y="119"/>
                    </a:moveTo>
                    <a:cubicBezTo>
                      <a:pt x="58" y="117"/>
                      <a:pt x="59" y="114"/>
                      <a:pt x="61" y="112"/>
                    </a:cubicBezTo>
                    <a:cubicBezTo>
                      <a:pt x="62" y="113"/>
                      <a:pt x="63" y="114"/>
                      <a:pt x="64" y="116"/>
                    </a:cubicBezTo>
                    <a:cubicBezTo>
                      <a:pt x="63" y="119"/>
                      <a:pt x="62" y="121"/>
                      <a:pt x="59" y="123"/>
                    </a:cubicBezTo>
                    <a:cubicBezTo>
                      <a:pt x="59" y="121"/>
                      <a:pt x="58" y="120"/>
                      <a:pt x="57" y="119"/>
                    </a:cubicBezTo>
                    <a:close/>
                    <a:moveTo>
                      <a:pt x="63" y="105"/>
                    </a:moveTo>
                    <a:cubicBezTo>
                      <a:pt x="66" y="106"/>
                      <a:pt x="67" y="108"/>
                      <a:pt x="68" y="111"/>
                    </a:cubicBezTo>
                    <a:cubicBezTo>
                      <a:pt x="67" y="111"/>
                      <a:pt x="66" y="113"/>
                      <a:pt x="66" y="112"/>
                    </a:cubicBezTo>
                    <a:cubicBezTo>
                      <a:pt x="64" y="110"/>
                      <a:pt x="62" y="108"/>
                      <a:pt x="63" y="105"/>
                    </a:cubicBezTo>
                    <a:close/>
                    <a:moveTo>
                      <a:pt x="67" y="99"/>
                    </a:moveTo>
                    <a:cubicBezTo>
                      <a:pt x="69" y="99"/>
                      <a:pt x="69" y="102"/>
                      <a:pt x="71" y="103"/>
                    </a:cubicBezTo>
                    <a:cubicBezTo>
                      <a:pt x="71" y="105"/>
                      <a:pt x="70" y="105"/>
                      <a:pt x="69" y="106"/>
                    </a:cubicBezTo>
                    <a:cubicBezTo>
                      <a:pt x="68" y="104"/>
                      <a:pt x="65" y="102"/>
                      <a:pt x="67" y="99"/>
                    </a:cubicBezTo>
                    <a:close/>
                    <a:moveTo>
                      <a:pt x="70" y="113"/>
                    </a:moveTo>
                    <a:cubicBezTo>
                      <a:pt x="72" y="114"/>
                      <a:pt x="71" y="116"/>
                      <a:pt x="70" y="117"/>
                    </a:cubicBezTo>
                    <a:cubicBezTo>
                      <a:pt x="69" y="117"/>
                      <a:pt x="69" y="114"/>
                      <a:pt x="70" y="113"/>
                    </a:cubicBezTo>
                    <a:close/>
                    <a:moveTo>
                      <a:pt x="68" y="97"/>
                    </a:moveTo>
                    <a:cubicBezTo>
                      <a:pt x="70" y="96"/>
                      <a:pt x="72" y="99"/>
                      <a:pt x="72" y="101"/>
                    </a:cubicBezTo>
                    <a:cubicBezTo>
                      <a:pt x="71" y="100"/>
                      <a:pt x="70" y="99"/>
                      <a:pt x="68" y="97"/>
                    </a:cubicBezTo>
                    <a:close/>
                    <a:moveTo>
                      <a:pt x="74" y="104"/>
                    </a:moveTo>
                    <a:cubicBezTo>
                      <a:pt x="76" y="103"/>
                      <a:pt x="77" y="105"/>
                      <a:pt x="77" y="107"/>
                    </a:cubicBezTo>
                    <a:cubicBezTo>
                      <a:pt x="76" y="107"/>
                      <a:pt x="75" y="105"/>
                      <a:pt x="74" y="104"/>
                    </a:cubicBezTo>
                    <a:close/>
                    <a:moveTo>
                      <a:pt x="76" y="121"/>
                    </a:moveTo>
                    <a:cubicBezTo>
                      <a:pt x="77" y="121"/>
                      <a:pt x="77" y="124"/>
                      <a:pt x="76" y="124"/>
                    </a:cubicBezTo>
                    <a:cubicBezTo>
                      <a:pt x="75" y="123"/>
                      <a:pt x="75" y="122"/>
                      <a:pt x="76" y="121"/>
                    </a:cubicBezTo>
                    <a:close/>
                    <a:moveTo>
                      <a:pt x="76" y="115"/>
                    </a:moveTo>
                    <a:cubicBezTo>
                      <a:pt x="76" y="115"/>
                      <a:pt x="77" y="114"/>
                      <a:pt x="76" y="113"/>
                    </a:cubicBezTo>
                    <a:cubicBezTo>
                      <a:pt x="79" y="112"/>
                      <a:pt x="78" y="116"/>
                      <a:pt x="76" y="115"/>
                    </a:cubicBezTo>
                    <a:close/>
                    <a:moveTo>
                      <a:pt x="77" y="98"/>
                    </a:moveTo>
                    <a:cubicBezTo>
                      <a:pt x="79" y="99"/>
                      <a:pt x="80" y="101"/>
                      <a:pt x="80" y="103"/>
                    </a:cubicBezTo>
                    <a:cubicBezTo>
                      <a:pt x="78" y="102"/>
                      <a:pt x="77" y="100"/>
                      <a:pt x="77" y="98"/>
                    </a:cubicBezTo>
                    <a:close/>
                    <a:moveTo>
                      <a:pt x="79" y="116"/>
                    </a:moveTo>
                    <a:cubicBezTo>
                      <a:pt x="80" y="116"/>
                      <a:pt x="81" y="118"/>
                      <a:pt x="80" y="118"/>
                    </a:cubicBezTo>
                    <a:cubicBezTo>
                      <a:pt x="78" y="119"/>
                      <a:pt x="78" y="116"/>
                      <a:pt x="79" y="116"/>
                    </a:cubicBezTo>
                    <a:close/>
                    <a:moveTo>
                      <a:pt x="80" y="126"/>
                    </a:moveTo>
                    <a:cubicBezTo>
                      <a:pt x="82" y="127"/>
                      <a:pt x="82" y="129"/>
                      <a:pt x="80" y="130"/>
                    </a:cubicBezTo>
                    <a:cubicBezTo>
                      <a:pt x="80" y="128"/>
                      <a:pt x="78" y="127"/>
                      <a:pt x="80" y="126"/>
                    </a:cubicBezTo>
                    <a:close/>
                    <a:moveTo>
                      <a:pt x="82" y="115"/>
                    </a:moveTo>
                    <a:cubicBezTo>
                      <a:pt x="81" y="114"/>
                      <a:pt x="81" y="114"/>
                      <a:pt x="80" y="114"/>
                    </a:cubicBezTo>
                    <a:cubicBezTo>
                      <a:pt x="80" y="112"/>
                      <a:pt x="81" y="112"/>
                      <a:pt x="83" y="112"/>
                    </a:cubicBezTo>
                    <a:cubicBezTo>
                      <a:pt x="83" y="114"/>
                      <a:pt x="82" y="114"/>
                      <a:pt x="82" y="115"/>
                    </a:cubicBezTo>
                    <a:close/>
                    <a:moveTo>
                      <a:pt x="82" y="121"/>
                    </a:moveTo>
                    <a:cubicBezTo>
                      <a:pt x="84" y="121"/>
                      <a:pt x="85" y="123"/>
                      <a:pt x="84" y="124"/>
                    </a:cubicBezTo>
                    <a:cubicBezTo>
                      <a:pt x="83" y="124"/>
                      <a:pt x="81" y="122"/>
                      <a:pt x="82" y="121"/>
                    </a:cubicBezTo>
                    <a:close/>
                    <a:moveTo>
                      <a:pt x="84" y="118"/>
                    </a:moveTo>
                    <a:cubicBezTo>
                      <a:pt x="84" y="117"/>
                      <a:pt x="85" y="117"/>
                      <a:pt x="85" y="116"/>
                    </a:cubicBezTo>
                    <a:cubicBezTo>
                      <a:pt x="86" y="116"/>
                      <a:pt x="86" y="118"/>
                      <a:pt x="88" y="118"/>
                    </a:cubicBezTo>
                    <a:cubicBezTo>
                      <a:pt x="88" y="120"/>
                      <a:pt x="86" y="120"/>
                      <a:pt x="86" y="121"/>
                    </a:cubicBezTo>
                    <a:cubicBezTo>
                      <a:pt x="85" y="121"/>
                      <a:pt x="85" y="119"/>
                      <a:pt x="84" y="118"/>
                    </a:cubicBezTo>
                    <a:close/>
                    <a:moveTo>
                      <a:pt x="86" y="79"/>
                    </a:moveTo>
                    <a:cubicBezTo>
                      <a:pt x="86" y="77"/>
                      <a:pt x="89" y="77"/>
                      <a:pt x="88" y="74"/>
                    </a:cubicBezTo>
                    <a:cubicBezTo>
                      <a:pt x="91" y="75"/>
                      <a:pt x="91" y="78"/>
                      <a:pt x="92" y="80"/>
                    </a:cubicBezTo>
                    <a:cubicBezTo>
                      <a:pt x="91" y="81"/>
                      <a:pt x="90" y="82"/>
                      <a:pt x="90" y="84"/>
                    </a:cubicBezTo>
                    <a:cubicBezTo>
                      <a:pt x="88" y="83"/>
                      <a:pt x="88" y="81"/>
                      <a:pt x="86" y="79"/>
                    </a:cubicBezTo>
                    <a:close/>
                    <a:moveTo>
                      <a:pt x="93" y="63"/>
                    </a:moveTo>
                    <a:cubicBezTo>
                      <a:pt x="95" y="65"/>
                      <a:pt x="96" y="67"/>
                      <a:pt x="97" y="69"/>
                    </a:cubicBezTo>
                    <a:cubicBezTo>
                      <a:pt x="97" y="71"/>
                      <a:pt x="96" y="71"/>
                      <a:pt x="96" y="73"/>
                    </a:cubicBezTo>
                    <a:cubicBezTo>
                      <a:pt x="93" y="71"/>
                      <a:pt x="89" y="66"/>
                      <a:pt x="93" y="63"/>
                    </a:cubicBezTo>
                    <a:close/>
                    <a:moveTo>
                      <a:pt x="92" y="88"/>
                    </a:moveTo>
                    <a:cubicBezTo>
                      <a:pt x="92" y="85"/>
                      <a:pt x="93" y="84"/>
                      <a:pt x="94" y="82"/>
                    </a:cubicBezTo>
                    <a:cubicBezTo>
                      <a:pt x="96" y="83"/>
                      <a:pt x="96" y="85"/>
                      <a:pt x="97" y="86"/>
                    </a:cubicBezTo>
                    <a:cubicBezTo>
                      <a:pt x="97" y="88"/>
                      <a:pt x="96" y="90"/>
                      <a:pt x="95" y="91"/>
                    </a:cubicBezTo>
                    <a:cubicBezTo>
                      <a:pt x="93" y="90"/>
                      <a:pt x="93" y="88"/>
                      <a:pt x="92" y="88"/>
                    </a:cubicBezTo>
                    <a:close/>
                    <a:moveTo>
                      <a:pt x="100" y="90"/>
                    </a:moveTo>
                    <a:cubicBezTo>
                      <a:pt x="102" y="93"/>
                      <a:pt x="100" y="94"/>
                      <a:pt x="101" y="98"/>
                    </a:cubicBezTo>
                    <a:cubicBezTo>
                      <a:pt x="99" y="98"/>
                      <a:pt x="99" y="97"/>
                      <a:pt x="98" y="97"/>
                    </a:cubicBezTo>
                    <a:cubicBezTo>
                      <a:pt x="97" y="94"/>
                      <a:pt x="98" y="92"/>
                      <a:pt x="100" y="90"/>
                    </a:cubicBezTo>
                    <a:close/>
                    <a:moveTo>
                      <a:pt x="98" y="73"/>
                    </a:moveTo>
                    <a:cubicBezTo>
                      <a:pt x="99" y="73"/>
                      <a:pt x="99" y="73"/>
                      <a:pt x="100" y="73"/>
                    </a:cubicBezTo>
                    <a:cubicBezTo>
                      <a:pt x="100" y="75"/>
                      <a:pt x="101" y="78"/>
                      <a:pt x="101" y="80"/>
                    </a:cubicBezTo>
                    <a:cubicBezTo>
                      <a:pt x="99" y="79"/>
                      <a:pt x="98" y="76"/>
                      <a:pt x="98" y="73"/>
                    </a:cubicBezTo>
                    <a:close/>
                    <a:moveTo>
                      <a:pt x="101" y="64"/>
                    </a:moveTo>
                    <a:cubicBezTo>
                      <a:pt x="99" y="62"/>
                      <a:pt x="97" y="59"/>
                      <a:pt x="98" y="57"/>
                    </a:cubicBezTo>
                    <a:cubicBezTo>
                      <a:pt x="99" y="59"/>
                      <a:pt x="102" y="61"/>
                      <a:pt x="101" y="64"/>
                    </a:cubicBezTo>
                    <a:close/>
                    <a:moveTo>
                      <a:pt x="91" y="22"/>
                    </a:moveTo>
                    <a:cubicBezTo>
                      <a:pt x="93" y="23"/>
                      <a:pt x="94" y="24"/>
                      <a:pt x="94" y="26"/>
                    </a:cubicBezTo>
                    <a:cubicBezTo>
                      <a:pt x="89" y="26"/>
                      <a:pt x="89" y="33"/>
                      <a:pt x="85" y="33"/>
                    </a:cubicBezTo>
                    <a:cubicBezTo>
                      <a:pt x="86" y="31"/>
                      <a:pt x="89" y="25"/>
                      <a:pt x="91" y="22"/>
                    </a:cubicBezTo>
                    <a:close/>
                    <a:moveTo>
                      <a:pt x="85" y="22"/>
                    </a:moveTo>
                    <a:cubicBezTo>
                      <a:pt x="84" y="24"/>
                      <a:pt x="83" y="26"/>
                      <a:pt x="81" y="27"/>
                    </a:cubicBezTo>
                    <a:cubicBezTo>
                      <a:pt x="82" y="25"/>
                      <a:pt x="83" y="22"/>
                      <a:pt x="85" y="22"/>
                    </a:cubicBezTo>
                    <a:close/>
                    <a:moveTo>
                      <a:pt x="75" y="12"/>
                    </a:moveTo>
                    <a:cubicBezTo>
                      <a:pt x="77" y="13"/>
                      <a:pt x="81" y="14"/>
                      <a:pt x="83" y="16"/>
                    </a:cubicBezTo>
                    <a:cubicBezTo>
                      <a:pt x="81" y="18"/>
                      <a:pt x="80" y="21"/>
                      <a:pt x="77" y="22"/>
                    </a:cubicBezTo>
                    <a:cubicBezTo>
                      <a:pt x="76" y="21"/>
                      <a:pt x="76" y="20"/>
                      <a:pt x="74" y="20"/>
                    </a:cubicBezTo>
                    <a:cubicBezTo>
                      <a:pt x="75" y="20"/>
                      <a:pt x="75" y="19"/>
                      <a:pt x="75" y="17"/>
                    </a:cubicBezTo>
                    <a:cubicBezTo>
                      <a:pt x="75" y="16"/>
                      <a:pt x="74" y="16"/>
                      <a:pt x="73" y="16"/>
                    </a:cubicBezTo>
                    <a:cubicBezTo>
                      <a:pt x="71" y="17"/>
                      <a:pt x="69" y="19"/>
                      <a:pt x="67" y="20"/>
                    </a:cubicBezTo>
                    <a:cubicBezTo>
                      <a:pt x="65" y="14"/>
                      <a:pt x="72" y="13"/>
                      <a:pt x="75" y="12"/>
                    </a:cubicBezTo>
                    <a:close/>
                    <a:moveTo>
                      <a:pt x="64" y="33"/>
                    </a:moveTo>
                    <a:cubicBezTo>
                      <a:pt x="63" y="33"/>
                      <a:pt x="62" y="32"/>
                      <a:pt x="62" y="30"/>
                    </a:cubicBezTo>
                    <a:cubicBezTo>
                      <a:pt x="64" y="31"/>
                      <a:pt x="62" y="27"/>
                      <a:pt x="64" y="27"/>
                    </a:cubicBezTo>
                    <a:cubicBezTo>
                      <a:pt x="67" y="28"/>
                      <a:pt x="65" y="31"/>
                      <a:pt x="64" y="33"/>
                    </a:cubicBezTo>
                    <a:close/>
                    <a:moveTo>
                      <a:pt x="61" y="28"/>
                    </a:moveTo>
                    <a:cubicBezTo>
                      <a:pt x="59" y="26"/>
                      <a:pt x="63" y="25"/>
                      <a:pt x="62" y="24"/>
                    </a:cubicBezTo>
                    <a:cubicBezTo>
                      <a:pt x="65" y="25"/>
                      <a:pt x="62" y="27"/>
                      <a:pt x="61" y="28"/>
                    </a:cubicBezTo>
                    <a:close/>
                    <a:moveTo>
                      <a:pt x="64" y="12"/>
                    </a:moveTo>
                    <a:cubicBezTo>
                      <a:pt x="65" y="13"/>
                      <a:pt x="63" y="14"/>
                      <a:pt x="62" y="15"/>
                    </a:cubicBezTo>
                    <a:cubicBezTo>
                      <a:pt x="61" y="14"/>
                      <a:pt x="64" y="13"/>
                      <a:pt x="64" y="12"/>
                    </a:cubicBezTo>
                    <a:close/>
                    <a:moveTo>
                      <a:pt x="61" y="16"/>
                    </a:moveTo>
                    <a:cubicBezTo>
                      <a:pt x="62" y="16"/>
                      <a:pt x="61" y="18"/>
                      <a:pt x="60" y="18"/>
                    </a:cubicBezTo>
                    <a:cubicBezTo>
                      <a:pt x="59" y="18"/>
                      <a:pt x="61" y="16"/>
                      <a:pt x="61" y="16"/>
                    </a:cubicBezTo>
                    <a:close/>
                    <a:moveTo>
                      <a:pt x="62" y="38"/>
                    </a:moveTo>
                    <a:cubicBezTo>
                      <a:pt x="59" y="40"/>
                      <a:pt x="59" y="36"/>
                      <a:pt x="58" y="34"/>
                    </a:cubicBezTo>
                    <a:cubicBezTo>
                      <a:pt x="61" y="34"/>
                      <a:pt x="61" y="36"/>
                      <a:pt x="62" y="38"/>
                    </a:cubicBezTo>
                    <a:close/>
                    <a:moveTo>
                      <a:pt x="58" y="11"/>
                    </a:moveTo>
                    <a:cubicBezTo>
                      <a:pt x="56" y="15"/>
                      <a:pt x="53" y="18"/>
                      <a:pt x="50" y="22"/>
                    </a:cubicBezTo>
                    <a:cubicBezTo>
                      <a:pt x="51" y="19"/>
                      <a:pt x="53" y="11"/>
                      <a:pt x="58" y="11"/>
                    </a:cubicBezTo>
                    <a:close/>
                    <a:moveTo>
                      <a:pt x="52" y="24"/>
                    </a:moveTo>
                    <a:cubicBezTo>
                      <a:pt x="51" y="25"/>
                      <a:pt x="51" y="27"/>
                      <a:pt x="49" y="28"/>
                    </a:cubicBezTo>
                    <a:cubicBezTo>
                      <a:pt x="49" y="28"/>
                      <a:pt x="50" y="24"/>
                      <a:pt x="52" y="24"/>
                    </a:cubicBezTo>
                    <a:close/>
                    <a:moveTo>
                      <a:pt x="46" y="40"/>
                    </a:moveTo>
                    <a:cubicBezTo>
                      <a:pt x="49" y="40"/>
                      <a:pt x="49" y="43"/>
                      <a:pt x="47" y="45"/>
                    </a:cubicBezTo>
                    <a:cubicBezTo>
                      <a:pt x="44" y="45"/>
                      <a:pt x="46" y="42"/>
                      <a:pt x="46" y="40"/>
                    </a:cubicBezTo>
                    <a:close/>
                    <a:moveTo>
                      <a:pt x="46" y="55"/>
                    </a:moveTo>
                    <a:cubicBezTo>
                      <a:pt x="48" y="57"/>
                      <a:pt x="53" y="61"/>
                      <a:pt x="49" y="64"/>
                    </a:cubicBezTo>
                    <a:cubicBezTo>
                      <a:pt x="47" y="62"/>
                      <a:pt x="43" y="59"/>
                      <a:pt x="46" y="55"/>
                    </a:cubicBezTo>
                    <a:close/>
                    <a:moveTo>
                      <a:pt x="42" y="49"/>
                    </a:moveTo>
                    <a:cubicBezTo>
                      <a:pt x="43" y="49"/>
                      <a:pt x="43" y="50"/>
                      <a:pt x="44" y="51"/>
                    </a:cubicBezTo>
                    <a:cubicBezTo>
                      <a:pt x="43" y="52"/>
                      <a:pt x="43" y="55"/>
                      <a:pt x="41" y="55"/>
                    </a:cubicBezTo>
                    <a:cubicBezTo>
                      <a:pt x="41" y="53"/>
                      <a:pt x="40" y="51"/>
                      <a:pt x="42" y="49"/>
                    </a:cubicBezTo>
                    <a:close/>
                    <a:moveTo>
                      <a:pt x="39" y="36"/>
                    </a:moveTo>
                    <a:cubicBezTo>
                      <a:pt x="37" y="35"/>
                      <a:pt x="39" y="33"/>
                      <a:pt x="40" y="33"/>
                    </a:cubicBezTo>
                    <a:cubicBezTo>
                      <a:pt x="40" y="35"/>
                      <a:pt x="39" y="35"/>
                      <a:pt x="39" y="36"/>
                    </a:cubicBezTo>
                    <a:close/>
                    <a:moveTo>
                      <a:pt x="39" y="14"/>
                    </a:moveTo>
                    <a:cubicBezTo>
                      <a:pt x="38" y="15"/>
                      <a:pt x="38" y="16"/>
                      <a:pt x="36" y="16"/>
                    </a:cubicBezTo>
                    <a:cubicBezTo>
                      <a:pt x="36" y="14"/>
                      <a:pt x="38" y="15"/>
                      <a:pt x="39" y="14"/>
                    </a:cubicBezTo>
                    <a:close/>
                    <a:moveTo>
                      <a:pt x="38" y="20"/>
                    </a:moveTo>
                    <a:cubicBezTo>
                      <a:pt x="35" y="28"/>
                      <a:pt x="29" y="37"/>
                      <a:pt x="26" y="46"/>
                    </a:cubicBezTo>
                    <a:cubicBezTo>
                      <a:pt x="28" y="37"/>
                      <a:pt x="32" y="27"/>
                      <a:pt x="38" y="20"/>
                    </a:cubicBezTo>
                    <a:close/>
                    <a:moveTo>
                      <a:pt x="28" y="82"/>
                    </a:moveTo>
                    <a:cubicBezTo>
                      <a:pt x="27" y="82"/>
                      <a:pt x="26" y="80"/>
                      <a:pt x="27" y="78"/>
                    </a:cubicBezTo>
                    <a:cubicBezTo>
                      <a:pt x="29" y="78"/>
                      <a:pt x="29" y="81"/>
                      <a:pt x="28" y="82"/>
                    </a:cubicBezTo>
                    <a:close/>
                    <a:moveTo>
                      <a:pt x="25" y="22"/>
                    </a:moveTo>
                    <a:cubicBezTo>
                      <a:pt x="26" y="22"/>
                      <a:pt x="26" y="22"/>
                      <a:pt x="26" y="22"/>
                    </a:cubicBezTo>
                    <a:cubicBezTo>
                      <a:pt x="21" y="32"/>
                      <a:pt x="16" y="42"/>
                      <a:pt x="12" y="52"/>
                    </a:cubicBezTo>
                    <a:cubicBezTo>
                      <a:pt x="9" y="37"/>
                      <a:pt x="17" y="28"/>
                      <a:pt x="25" y="22"/>
                    </a:cubicBezTo>
                    <a:close/>
                    <a:moveTo>
                      <a:pt x="6" y="85"/>
                    </a:moveTo>
                    <a:cubicBezTo>
                      <a:pt x="5" y="81"/>
                      <a:pt x="5" y="78"/>
                      <a:pt x="5" y="74"/>
                    </a:cubicBezTo>
                    <a:cubicBezTo>
                      <a:pt x="8" y="77"/>
                      <a:pt x="7" y="82"/>
                      <a:pt x="6" y="85"/>
                    </a:cubicBezTo>
                    <a:close/>
                    <a:moveTo>
                      <a:pt x="7" y="67"/>
                    </a:moveTo>
                    <a:cubicBezTo>
                      <a:pt x="5" y="64"/>
                      <a:pt x="7" y="60"/>
                      <a:pt x="7" y="57"/>
                    </a:cubicBezTo>
                    <a:cubicBezTo>
                      <a:pt x="8" y="58"/>
                      <a:pt x="7" y="64"/>
                      <a:pt x="7" y="67"/>
                    </a:cubicBezTo>
                    <a:close/>
                    <a:moveTo>
                      <a:pt x="10" y="87"/>
                    </a:moveTo>
                    <a:cubicBezTo>
                      <a:pt x="12" y="92"/>
                      <a:pt x="14" y="102"/>
                      <a:pt x="14" y="108"/>
                    </a:cubicBezTo>
                    <a:cubicBezTo>
                      <a:pt x="12" y="104"/>
                      <a:pt x="8" y="95"/>
                      <a:pt x="10" y="87"/>
                    </a:cubicBezTo>
                    <a:close/>
                    <a:moveTo>
                      <a:pt x="15" y="79"/>
                    </a:moveTo>
                    <a:cubicBezTo>
                      <a:pt x="15" y="78"/>
                      <a:pt x="16" y="77"/>
                      <a:pt x="15" y="76"/>
                    </a:cubicBezTo>
                    <a:cubicBezTo>
                      <a:pt x="17" y="76"/>
                      <a:pt x="17" y="79"/>
                      <a:pt x="15" y="79"/>
                    </a:cubicBezTo>
                    <a:close/>
                    <a:moveTo>
                      <a:pt x="19" y="102"/>
                    </a:moveTo>
                    <a:cubicBezTo>
                      <a:pt x="18" y="101"/>
                      <a:pt x="18" y="98"/>
                      <a:pt x="17" y="96"/>
                    </a:cubicBezTo>
                    <a:cubicBezTo>
                      <a:pt x="18" y="97"/>
                      <a:pt x="20" y="100"/>
                      <a:pt x="19" y="102"/>
                    </a:cubicBezTo>
                    <a:close/>
                    <a:moveTo>
                      <a:pt x="23" y="112"/>
                    </a:moveTo>
                    <a:cubicBezTo>
                      <a:pt x="20" y="111"/>
                      <a:pt x="21" y="109"/>
                      <a:pt x="22" y="107"/>
                    </a:cubicBezTo>
                    <a:cubicBezTo>
                      <a:pt x="23" y="108"/>
                      <a:pt x="24" y="111"/>
                      <a:pt x="23" y="112"/>
                    </a:cubicBezTo>
                    <a:close/>
                    <a:moveTo>
                      <a:pt x="24" y="84"/>
                    </a:moveTo>
                    <a:cubicBezTo>
                      <a:pt x="25" y="85"/>
                      <a:pt x="27" y="86"/>
                      <a:pt x="26" y="88"/>
                    </a:cubicBezTo>
                    <a:cubicBezTo>
                      <a:pt x="25" y="87"/>
                      <a:pt x="24" y="86"/>
                      <a:pt x="24" y="84"/>
                    </a:cubicBezTo>
                    <a:close/>
                    <a:moveTo>
                      <a:pt x="26" y="104"/>
                    </a:moveTo>
                    <a:cubicBezTo>
                      <a:pt x="27" y="103"/>
                      <a:pt x="26" y="103"/>
                      <a:pt x="26" y="101"/>
                    </a:cubicBezTo>
                    <a:cubicBezTo>
                      <a:pt x="27" y="101"/>
                      <a:pt x="29" y="104"/>
                      <a:pt x="26" y="104"/>
                    </a:cubicBezTo>
                    <a:close/>
                    <a:moveTo>
                      <a:pt x="26" y="98"/>
                    </a:moveTo>
                    <a:cubicBezTo>
                      <a:pt x="26" y="97"/>
                      <a:pt x="27" y="97"/>
                      <a:pt x="27" y="96"/>
                    </a:cubicBezTo>
                    <a:cubicBezTo>
                      <a:pt x="29" y="96"/>
                      <a:pt x="29" y="98"/>
                      <a:pt x="30" y="99"/>
                    </a:cubicBezTo>
                    <a:cubicBezTo>
                      <a:pt x="29" y="100"/>
                      <a:pt x="27" y="97"/>
                      <a:pt x="26" y="98"/>
                    </a:cubicBezTo>
                    <a:close/>
                    <a:moveTo>
                      <a:pt x="31" y="108"/>
                    </a:moveTo>
                    <a:cubicBezTo>
                      <a:pt x="34" y="107"/>
                      <a:pt x="33" y="110"/>
                      <a:pt x="35" y="110"/>
                    </a:cubicBezTo>
                    <a:cubicBezTo>
                      <a:pt x="34" y="112"/>
                      <a:pt x="34" y="114"/>
                      <a:pt x="32" y="114"/>
                    </a:cubicBezTo>
                    <a:cubicBezTo>
                      <a:pt x="31" y="112"/>
                      <a:pt x="29" y="110"/>
                      <a:pt x="31" y="108"/>
                    </a:cubicBezTo>
                    <a:close/>
                    <a:moveTo>
                      <a:pt x="33" y="122"/>
                    </a:moveTo>
                    <a:cubicBezTo>
                      <a:pt x="32" y="123"/>
                      <a:pt x="34" y="125"/>
                      <a:pt x="32" y="125"/>
                    </a:cubicBezTo>
                    <a:cubicBezTo>
                      <a:pt x="32" y="123"/>
                      <a:pt x="31" y="122"/>
                      <a:pt x="33" y="122"/>
                    </a:cubicBezTo>
                    <a:close/>
                    <a:moveTo>
                      <a:pt x="35" y="131"/>
                    </a:moveTo>
                    <a:cubicBezTo>
                      <a:pt x="33" y="130"/>
                      <a:pt x="32" y="126"/>
                      <a:pt x="33" y="124"/>
                    </a:cubicBezTo>
                    <a:cubicBezTo>
                      <a:pt x="36" y="125"/>
                      <a:pt x="36" y="129"/>
                      <a:pt x="35" y="131"/>
                    </a:cubicBezTo>
                    <a:close/>
                    <a:moveTo>
                      <a:pt x="39" y="123"/>
                    </a:moveTo>
                    <a:cubicBezTo>
                      <a:pt x="35" y="122"/>
                      <a:pt x="36" y="118"/>
                      <a:pt x="38" y="116"/>
                    </a:cubicBezTo>
                    <a:cubicBezTo>
                      <a:pt x="40" y="115"/>
                      <a:pt x="40" y="117"/>
                      <a:pt x="41" y="118"/>
                    </a:cubicBezTo>
                    <a:cubicBezTo>
                      <a:pt x="40" y="119"/>
                      <a:pt x="40" y="121"/>
                      <a:pt x="39" y="123"/>
                    </a:cubicBezTo>
                    <a:close/>
                    <a:moveTo>
                      <a:pt x="41" y="88"/>
                    </a:moveTo>
                    <a:cubicBezTo>
                      <a:pt x="43" y="88"/>
                      <a:pt x="44" y="91"/>
                      <a:pt x="45" y="92"/>
                    </a:cubicBezTo>
                    <a:cubicBezTo>
                      <a:pt x="45" y="94"/>
                      <a:pt x="43" y="95"/>
                      <a:pt x="42" y="97"/>
                    </a:cubicBezTo>
                    <a:cubicBezTo>
                      <a:pt x="39" y="95"/>
                      <a:pt x="39" y="91"/>
                      <a:pt x="41" y="88"/>
                    </a:cubicBezTo>
                    <a:close/>
                    <a:moveTo>
                      <a:pt x="42" y="108"/>
                    </a:moveTo>
                    <a:cubicBezTo>
                      <a:pt x="46" y="109"/>
                      <a:pt x="44" y="112"/>
                      <a:pt x="43" y="114"/>
                    </a:cubicBezTo>
                    <a:cubicBezTo>
                      <a:pt x="41" y="113"/>
                      <a:pt x="41" y="110"/>
                      <a:pt x="42" y="108"/>
                    </a:cubicBezTo>
                    <a:close/>
                    <a:moveTo>
                      <a:pt x="42" y="145"/>
                    </a:moveTo>
                    <a:cubicBezTo>
                      <a:pt x="47" y="146"/>
                      <a:pt x="52" y="149"/>
                      <a:pt x="58" y="151"/>
                    </a:cubicBezTo>
                    <a:cubicBezTo>
                      <a:pt x="52" y="152"/>
                      <a:pt x="48" y="148"/>
                      <a:pt x="42" y="145"/>
                    </a:cubicBezTo>
                    <a:close/>
                    <a:moveTo>
                      <a:pt x="55" y="154"/>
                    </a:moveTo>
                    <a:cubicBezTo>
                      <a:pt x="56" y="153"/>
                      <a:pt x="58" y="155"/>
                      <a:pt x="60" y="155"/>
                    </a:cubicBezTo>
                    <a:cubicBezTo>
                      <a:pt x="58" y="157"/>
                      <a:pt x="56" y="154"/>
                      <a:pt x="55" y="154"/>
                    </a:cubicBezTo>
                    <a:close/>
                    <a:moveTo>
                      <a:pt x="65" y="146"/>
                    </a:moveTo>
                    <a:cubicBezTo>
                      <a:pt x="61" y="145"/>
                      <a:pt x="57" y="144"/>
                      <a:pt x="53" y="142"/>
                    </a:cubicBezTo>
                    <a:cubicBezTo>
                      <a:pt x="55" y="139"/>
                      <a:pt x="57" y="135"/>
                      <a:pt x="60" y="131"/>
                    </a:cubicBezTo>
                    <a:cubicBezTo>
                      <a:pt x="63" y="132"/>
                      <a:pt x="62" y="137"/>
                      <a:pt x="61" y="139"/>
                    </a:cubicBezTo>
                    <a:cubicBezTo>
                      <a:pt x="61" y="141"/>
                      <a:pt x="62" y="141"/>
                      <a:pt x="62" y="142"/>
                    </a:cubicBezTo>
                    <a:cubicBezTo>
                      <a:pt x="65" y="142"/>
                      <a:pt x="65" y="138"/>
                      <a:pt x="67" y="139"/>
                    </a:cubicBezTo>
                    <a:cubicBezTo>
                      <a:pt x="68" y="142"/>
                      <a:pt x="66" y="145"/>
                      <a:pt x="65" y="146"/>
                    </a:cubicBezTo>
                    <a:close/>
                    <a:moveTo>
                      <a:pt x="64" y="130"/>
                    </a:moveTo>
                    <a:cubicBezTo>
                      <a:pt x="63" y="130"/>
                      <a:pt x="64" y="128"/>
                      <a:pt x="62" y="129"/>
                    </a:cubicBezTo>
                    <a:cubicBezTo>
                      <a:pt x="63" y="124"/>
                      <a:pt x="65" y="123"/>
                      <a:pt x="66" y="119"/>
                    </a:cubicBezTo>
                    <a:cubicBezTo>
                      <a:pt x="67" y="119"/>
                      <a:pt x="67" y="121"/>
                      <a:pt x="68" y="121"/>
                    </a:cubicBezTo>
                    <a:cubicBezTo>
                      <a:pt x="67" y="124"/>
                      <a:pt x="65" y="126"/>
                      <a:pt x="64" y="130"/>
                    </a:cubicBezTo>
                    <a:close/>
                    <a:moveTo>
                      <a:pt x="72" y="128"/>
                    </a:moveTo>
                    <a:cubicBezTo>
                      <a:pt x="73" y="128"/>
                      <a:pt x="73" y="128"/>
                      <a:pt x="73" y="128"/>
                    </a:cubicBezTo>
                    <a:cubicBezTo>
                      <a:pt x="73" y="132"/>
                      <a:pt x="70" y="133"/>
                      <a:pt x="69" y="137"/>
                    </a:cubicBezTo>
                    <a:cubicBezTo>
                      <a:pt x="66" y="134"/>
                      <a:pt x="72" y="131"/>
                      <a:pt x="72" y="128"/>
                    </a:cubicBezTo>
                    <a:close/>
                    <a:moveTo>
                      <a:pt x="73" y="140"/>
                    </a:moveTo>
                    <a:cubicBezTo>
                      <a:pt x="70" y="138"/>
                      <a:pt x="75" y="135"/>
                      <a:pt x="76" y="132"/>
                    </a:cubicBezTo>
                    <a:cubicBezTo>
                      <a:pt x="77" y="132"/>
                      <a:pt x="77" y="133"/>
                      <a:pt x="77" y="133"/>
                    </a:cubicBezTo>
                    <a:cubicBezTo>
                      <a:pt x="77" y="137"/>
                      <a:pt x="74" y="139"/>
                      <a:pt x="73" y="140"/>
                    </a:cubicBezTo>
                    <a:close/>
                    <a:moveTo>
                      <a:pt x="81" y="148"/>
                    </a:moveTo>
                    <a:cubicBezTo>
                      <a:pt x="84" y="146"/>
                      <a:pt x="86" y="144"/>
                      <a:pt x="89" y="142"/>
                    </a:cubicBezTo>
                    <a:cubicBezTo>
                      <a:pt x="87" y="145"/>
                      <a:pt x="85" y="147"/>
                      <a:pt x="81" y="148"/>
                    </a:cubicBezTo>
                    <a:close/>
                    <a:moveTo>
                      <a:pt x="75" y="144"/>
                    </a:moveTo>
                    <a:cubicBezTo>
                      <a:pt x="76" y="142"/>
                      <a:pt x="77" y="139"/>
                      <a:pt x="79" y="137"/>
                    </a:cubicBezTo>
                    <a:cubicBezTo>
                      <a:pt x="81" y="137"/>
                      <a:pt x="81" y="140"/>
                      <a:pt x="83" y="140"/>
                    </a:cubicBezTo>
                    <a:cubicBezTo>
                      <a:pt x="86" y="139"/>
                      <a:pt x="86" y="134"/>
                      <a:pt x="90" y="135"/>
                    </a:cubicBezTo>
                    <a:cubicBezTo>
                      <a:pt x="86" y="140"/>
                      <a:pt x="81" y="142"/>
                      <a:pt x="75" y="144"/>
                    </a:cubicBezTo>
                    <a:close/>
                    <a:moveTo>
                      <a:pt x="90" y="109"/>
                    </a:moveTo>
                    <a:cubicBezTo>
                      <a:pt x="91" y="109"/>
                      <a:pt x="94" y="112"/>
                      <a:pt x="93" y="114"/>
                    </a:cubicBezTo>
                    <a:cubicBezTo>
                      <a:pt x="91" y="113"/>
                      <a:pt x="88" y="111"/>
                      <a:pt x="90" y="109"/>
                    </a:cubicBezTo>
                    <a:close/>
                    <a:moveTo>
                      <a:pt x="92" y="130"/>
                    </a:moveTo>
                    <a:cubicBezTo>
                      <a:pt x="93" y="126"/>
                      <a:pt x="96" y="124"/>
                      <a:pt x="97" y="120"/>
                    </a:cubicBezTo>
                    <a:cubicBezTo>
                      <a:pt x="98" y="124"/>
                      <a:pt x="95" y="129"/>
                      <a:pt x="92" y="130"/>
                    </a:cubicBezTo>
                    <a:close/>
                    <a:moveTo>
                      <a:pt x="94" y="99"/>
                    </a:moveTo>
                    <a:cubicBezTo>
                      <a:pt x="97" y="100"/>
                      <a:pt x="98" y="102"/>
                      <a:pt x="99" y="104"/>
                    </a:cubicBezTo>
                    <a:cubicBezTo>
                      <a:pt x="98" y="106"/>
                      <a:pt x="97" y="106"/>
                      <a:pt x="97" y="108"/>
                    </a:cubicBezTo>
                    <a:cubicBezTo>
                      <a:pt x="93" y="106"/>
                      <a:pt x="92" y="103"/>
                      <a:pt x="94" y="99"/>
                    </a:cubicBezTo>
                    <a:close/>
                    <a:moveTo>
                      <a:pt x="119" y="88"/>
                    </a:moveTo>
                    <a:cubicBezTo>
                      <a:pt x="118" y="108"/>
                      <a:pt x="113" y="129"/>
                      <a:pt x="99" y="138"/>
                    </a:cubicBezTo>
                    <a:cubicBezTo>
                      <a:pt x="100" y="129"/>
                      <a:pt x="106" y="123"/>
                      <a:pt x="109" y="115"/>
                    </a:cubicBezTo>
                    <a:cubicBezTo>
                      <a:pt x="110" y="113"/>
                      <a:pt x="110" y="111"/>
                      <a:pt x="110" y="110"/>
                    </a:cubicBezTo>
                    <a:cubicBezTo>
                      <a:pt x="111" y="108"/>
                      <a:pt x="114" y="106"/>
                      <a:pt x="114" y="104"/>
                    </a:cubicBezTo>
                    <a:cubicBezTo>
                      <a:pt x="117" y="94"/>
                      <a:pt x="113" y="83"/>
                      <a:pt x="116" y="75"/>
                    </a:cubicBezTo>
                    <a:cubicBezTo>
                      <a:pt x="115" y="71"/>
                      <a:pt x="113" y="66"/>
                      <a:pt x="114" y="61"/>
                    </a:cubicBezTo>
                    <a:cubicBezTo>
                      <a:pt x="113" y="58"/>
                      <a:pt x="112" y="58"/>
                      <a:pt x="113" y="54"/>
                    </a:cubicBezTo>
                    <a:cubicBezTo>
                      <a:pt x="111" y="48"/>
                      <a:pt x="107" y="43"/>
                      <a:pt x="105" y="37"/>
                    </a:cubicBezTo>
                    <a:cubicBezTo>
                      <a:pt x="117" y="48"/>
                      <a:pt x="120" y="68"/>
                      <a:pt x="119" y="88"/>
                    </a:cubicBezTo>
                    <a:close/>
                    <a:moveTo>
                      <a:pt x="106" y="63"/>
                    </a:moveTo>
                    <a:cubicBezTo>
                      <a:pt x="105" y="61"/>
                      <a:pt x="108" y="58"/>
                      <a:pt x="109" y="55"/>
                    </a:cubicBezTo>
                    <a:cubicBezTo>
                      <a:pt x="112" y="58"/>
                      <a:pt x="110" y="62"/>
                      <a:pt x="106" y="63"/>
                    </a:cubicBezTo>
                    <a:close/>
                    <a:moveTo>
                      <a:pt x="109" y="102"/>
                    </a:moveTo>
                    <a:cubicBezTo>
                      <a:pt x="108" y="103"/>
                      <a:pt x="108" y="106"/>
                      <a:pt x="107" y="107"/>
                    </a:cubicBezTo>
                    <a:cubicBezTo>
                      <a:pt x="103" y="105"/>
                      <a:pt x="107" y="103"/>
                      <a:pt x="107" y="101"/>
                    </a:cubicBezTo>
                    <a:cubicBezTo>
                      <a:pt x="108" y="100"/>
                      <a:pt x="108" y="102"/>
                      <a:pt x="109" y="102"/>
                    </a:cubicBezTo>
                    <a:close/>
                    <a:moveTo>
                      <a:pt x="108" y="84"/>
                    </a:moveTo>
                    <a:cubicBezTo>
                      <a:pt x="108" y="86"/>
                      <a:pt x="107" y="88"/>
                      <a:pt x="105" y="89"/>
                    </a:cubicBezTo>
                    <a:cubicBezTo>
                      <a:pt x="104" y="86"/>
                      <a:pt x="105" y="84"/>
                      <a:pt x="108" y="84"/>
                    </a:cubicBezTo>
                    <a:close/>
                    <a:moveTo>
                      <a:pt x="104" y="85"/>
                    </a:moveTo>
                    <a:cubicBezTo>
                      <a:pt x="102" y="85"/>
                      <a:pt x="104" y="82"/>
                      <a:pt x="104" y="81"/>
                    </a:cubicBezTo>
                    <a:cubicBezTo>
                      <a:pt x="106" y="81"/>
                      <a:pt x="106" y="84"/>
                      <a:pt x="104" y="85"/>
                    </a:cubicBezTo>
                    <a:close/>
                    <a:moveTo>
                      <a:pt x="104" y="111"/>
                    </a:moveTo>
                    <a:cubicBezTo>
                      <a:pt x="104" y="115"/>
                      <a:pt x="104" y="115"/>
                      <a:pt x="103" y="118"/>
                    </a:cubicBezTo>
                    <a:cubicBezTo>
                      <a:pt x="102" y="117"/>
                      <a:pt x="102" y="112"/>
                      <a:pt x="104" y="111"/>
                    </a:cubicBezTo>
                    <a:close/>
                    <a:moveTo>
                      <a:pt x="108" y="49"/>
                    </a:moveTo>
                    <a:cubicBezTo>
                      <a:pt x="106" y="51"/>
                      <a:pt x="104" y="54"/>
                      <a:pt x="104" y="57"/>
                    </a:cubicBezTo>
                    <a:cubicBezTo>
                      <a:pt x="102" y="54"/>
                      <a:pt x="99" y="48"/>
                      <a:pt x="102" y="45"/>
                    </a:cubicBezTo>
                    <a:cubicBezTo>
                      <a:pt x="101" y="44"/>
                      <a:pt x="100" y="44"/>
                      <a:pt x="99" y="43"/>
                    </a:cubicBezTo>
                    <a:cubicBezTo>
                      <a:pt x="99" y="40"/>
                      <a:pt x="99" y="38"/>
                      <a:pt x="100" y="37"/>
                    </a:cubicBezTo>
                    <a:cubicBezTo>
                      <a:pt x="103" y="40"/>
                      <a:pt x="105" y="46"/>
                      <a:pt x="108"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22"/>
              <p:cNvSpPr>
                <a:spLocks noEditPoints="1"/>
              </p:cNvSpPr>
              <p:nvPr/>
            </p:nvSpPr>
            <p:spPr bwMode="auto">
              <a:xfrm>
                <a:off x="6427788" y="3460750"/>
                <a:ext cx="647700" cy="1489075"/>
              </a:xfrm>
              <a:custGeom>
                <a:avLst/>
                <a:gdLst>
                  <a:gd name="T0" fmla="*/ 90 w 300"/>
                  <a:gd name="T1" fmla="*/ 107 h 693"/>
                  <a:gd name="T2" fmla="*/ 154 w 300"/>
                  <a:gd name="T3" fmla="*/ 627 h 693"/>
                  <a:gd name="T4" fmla="*/ 193 w 300"/>
                  <a:gd name="T5" fmla="*/ 684 h 693"/>
                  <a:gd name="T6" fmla="*/ 246 w 300"/>
                  <a:gd name="T7" fmla="*/ 201 h 693"/>
                  <a:gd name="T8" fmla="*/ 220 w 300"/>
                  <a:gd name="T9" fmla="*/ 585 h 693"/>
                  <a:gd name="T10" fmla="*/ 89 w 300"/>
                  <a:gd name="T11" fmla="*/ 145 h 693"/>
                  <a:gd name="T12" fmla="*/ 139 w 300"/>
                  <a:gd name="T13" fmla="*/ 146 h 693"/>
                  <a:gd name="T14" fmla="*/ 113 w 300"/>
                  <a:gd name="T15" fmla="*/ 182 h 693"/>
                  <a:gd name="T16" fmla="*/ 163 w 300"/>
                  <a:gd name="T17" fmla="*/ 182 h 693"/>
                  <a:gd name="T18" fmla="*/ 205 w 300"/>
                  <a:gd name="T19" fmla="*/ 285 h 693"/>
                  <a:gd name="T20" fmla="*/ 188 w 300"/>
                  <a:gd name="T21" fmla="*/ 319 h 693"/>
                  <a:gd name="T22" fmla="*/ 161 w 300"/>
                  <a:gd name="T23" fmla="*/ 299 h 693"/>
                  <a:gd name="T24" fmla="*/ 121 w 300"/>
                  <a:gd name="T25" fmla="*/ 302 h 693"/>
                  <a:gd name="T26" fmla="*/ 154 w 300"/>
                  <a:gd name="T27" fmla="*/ 290 h 693"/>
                  <a:gd name="T28" fmla="*/ 133 w 300"/>
                  <a:gd name="T29" fmla="*/ 257 h 693"/>
                  <a:gd name="T30" fmla="*/ 150 w 300"/>
                  <a:gd name="T31" fmla="*/ 270 h 693"/>
                  <a:gd name="T32" fmla="*/ 159 w 300"/>
                  <a:gd name="T33" fmla="*/ 237 h 693"/>
                  <a:gd name="T34" fmla="*/ 144 w 300"/>
                  <a:gd name="T35" fmla="*/ 288 h 693"/>
                  <a:gd name="T36" fmla="*/ 176 w 300"/>
                  <a:gd name="T37" fmla="*/ 214 h 693"/>
                  <a:gd name="T38" fmla="*/ 169 w 300"/>
                  <a:gd name="T39" fmla="*/ 212 h 693"/>
                  <a:gd name="T40" fmla="*/ 124 w 300"/>
                  <a:gd name="T41" fmla="*/ 246 h 693"/>
                  <a:gd name="T42" fmla="*/ 141 w 300"/>
                  <a:gd name="T43" fmla="*/ 340 h 693"/>
                  <a:gd name="T44" fmla="*/ 164 w 300"/>
                  <a:gd name="T45" fmla="*/ 285 h 693"/>
                  <a:gd name="T46" fmla="*/ 188 w 300"/>
                  <a:gd name="T47" fmla="*/ 193 h 693"/>
                  <a:gd name="T48" fmla="*/ 202 w 300"/>
                  <a:gd name="T49" fmla="*/ 316 h 693"/>
                  <a:gd name="T50" fmla="*/ 186 w 300"/>
                  <a:gd name="T51" fmla="*/ 182 h 693"/>
                  <a:gd name="T52" fmla="*/ 141 w 300"/>
                  <a:gd name="T53" fmla="*/ 195 h 693"/>
                  <a:gd name="T54" fmla="*/ 111 w 300"/>
                  <a:gd name="T55" fmla="*/ 148 h 693"/>
                  <a:gd name="T56" fmla="*/ 133 w 300"/>
                  <a:gd name="T57" fmla="*/ 338 h 693"/>
                  <a:gd name="T58" fmla="*/ 148 w 300"/>
                  <a:gd name="T59" fmla="*/ 368 h 693"/>
                  <a:gd name="T60" fmla="*/ 168 w 300"/>
                  <a:gd name="T61" fmla="*/ 283 h 693"/>
                  <a:gd name="T62" fmla="*/ 194 w 300"/>
                  <a:gd name="T63" fmla="*/ 342 h 693"/>
                  <a:gd name="T64" fmla="*/ 203 w 300"/>
                  <a:gd name="T65" fmla="*/ 366 h 693"/>
                  <a:gd name="T66" fmla="*/ 210 w 300"/>
                  <a:gd name="T67" fmla="*/ 461 h 693"/>
                  <a:gd name="T68" fmla="*/ 186 w 300"/>
                  <a:gd name="T69" fmla="*/ 142 h 693"/>
                  <a:gd name="T70" fmla="*/ 169 w 300"/>
                  <a:gd name="T71" fmla="*/ 169 h 693"/>
                  <a:gd name="T72" fmla="*/ 143 w 300"/>
                  <a:gd name="T73" fmla="*/ 142 h 693"/>
                  <a:gd name="T74" fmla="*/ 113 w 300"/>
                  <a:gd name="T75" fmla="*/ 151 h 693"/>
                  <a:gd name="T76" fmla="*/ 123 w 300"/>
                  <a:gd name="T77" fmla="*/ 332 h 693"/>
                  <a:gd name="T78" fmla="*/ 137 w 300"/>
                  <a:gd name="T79" fmla="*/ 503 h 693"/>
                  <a:gd name="T80" fmla="*/ 141 w 300"/>
                  <a:gd name="T81" fmla="*/ 444 h 693"/>
                  <a:gd name="T82" fmla="*/ 150 w 300"/>
                  <a:gd name="T83" fmla="*/ 622 h 693"/>
                  <a:gd name="T84" fmla="*/ 147 w 300"/>
                  <a:gd name="T85" fmla="*/ 376 h 693"/>
                  <a:gd name="T86" fmla="*/ 177 w 300"/>
                  <a:gd name="T87" fmla="*/ 326 h 693"/>
                  <a:gd name="T88" fmla="*/ 192 w 300"/>
                  <a:gd name="T89" fmla="*/ 441 h 693"/>
                  <a:gd name="T90" fmla="*/ 211 w 300"/>
                  <a:gd name="T91" fmla="*/ 542 h 693"/>
                  <a:gd name="T92" fmla="*/ 217 w 300"/>
                  <a:gd name="T93" fmla="*/ 583 h 693"/>
                  <a:gd name="T94" fmla="*/ 214 w 300"/>
                  <a:gd name="T95" fmla="*/ 252 h 693"/>
                  <a:gd name="T96" fmla="*/ 169 w 300"/>
                  <a:gd name="T97" fmla="*/ 128 h 693"/>
                  <a:gd name="T98" fmla="*/ 119 w 300"/>
                  <a:gd name="T99" fmla="*/ 114 h 693"/>
                  <a:gd name="T100" fmla="*/ 45 w 300"/>
                  <a:gd name="T101" fmla="*/ 191 h 693"/>
                  <a:gd name="T102" fmla="*/ 97 w 300"/>
                  <a:gd name="T103" fmla="*/ 312 h 693"/>
                  <a:gd name="T104" fmla="*/ 114 w 300"/>
                  <a:gd name="T105" fmla="*/ 370 h 693"/>
                  <a:gd name="T106" fmla="*/ 134 w 300"/>
                  <a:gd name="T107" fmla="*/ 543 h 693"/>
                  <a:gd name="T108" fmla="*/ 150 w 300"/>
                  <a:gd name="T109" fmla="*/ 682 h 693"/>
                  <a:gd name="T110" fmla="*/ 162 w 300"/>
                  <a:gd name="T111" fmla="*/ 643 h 693"/>
                  <a:gd name="T112" fmla="*/ 164 w 300"/>
                  <a:gd name="T113" fmla="*/ 355 h 693"/>
                  <a:gd name="T114" fmla="*/ 192 w 300"/>
                  <a:gd name="T115" fmla="*/ 434 h 693"/>
                  <a:gd name="T116" fmla="*/ 192 w 300"/>
                  <a:gd name="T117" fmla="*/ 663 h 693"/>
                  <a:gd name="T118" fmla="*/ 211 w 300"/>
                  <a:gd name="T119" fmla="*/ 662 h 693"/>
                  <a:gd name="T120" fmla="*/ 238 w 300"/>
                  <a:gd name="T121" fmla="*/ 660 h 693"/>
                  <a:gd name="T122" fmla="*/ 217 w 300"/>
                  <a:gd name="T123" fmla="*/ 384 h 693"/>
                  <a:gd name="T124" fmla="*/ 267 w 300"/>
                  <a:gd name="T125" fmla="*/ 20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693">
                    <a:moveTo>
                      <a:pt x="291" y="55"/>
                    </a:moveTo>
                    <a:cubicBezTo>
                      <a:pt x="289" y="52"/>
                      <a:pt x="288" y="51"/>
                      <a:pt x="287" y="48"/>
                    </a:cubicBezTo>
                    <a:cubicBezTo>
                      <a:pt x="285" y="43"/>
                      <a:pt x="282" y="36"/>
                      <a:pt x="281" y="32"/>
                    </a:cubicBezTo>
                    <a:cubicBezTo>
                      <a:pt x="280" y="23"/>
                      <a:pt x="284" y="12"/>
                      <a:pt x="282" y="3"/>
                    </a:cubicBezTo>
                    <a:cubicBezTo>
                      <a:pt x="280" y="1"/>
                      <a:pt x="280" y="2"/>
                      <a:pt x="277" y="3"/>
                    </a:cubicBezTo>
                    <a:cubicBezTo>
                      <a:pt x="275" y="2"/>
                      <a:pt x="275" y="0"/>
                      <a:pt x="273" y="0"/>
                    </a:cubicBezTo>
                    <a:cubicBezTo>
                      <a:pt x="272" y="1"/>
                      <a:pt x="271" y="1"/>
                      <a:pt x="271" y="2"/>
                    </a:cubicBezTo>
                    <a:cubicBezTo>
                      <a:pt x="272" y="5"/>
                      <a:pt x="275" y="5"/>
                      <a:pt x="277" y="8"/>
                    </a:cubicBezTo>
                    <a:cubicBezTo>
                      <a:pt x="278" y="16"/>
                      <a:pt x="277" y="23"/>
                      <a:pt x="278" y="32"/>
                    </a:cubicBezTo>
                    <a:cubicBezTo>
                      <a:pt x="277" y="32"/>
                      <a:pt x="277" y="33"/>
                      <a:pt x="275" y="33"/>
                    </a:cubicBezTo>
                    <a:cubicBezTo>
                      <a:pt x="274" y="23"/>
                      <a:pt x="276" y="15"/>
                      <a:pt x="273" y="7"/>
                    </a:cubicBezTo>
                    <a:cubicBezTo>
                      <a:pt x="271" y="7"/>
                      <a:pt x="270" y="7"/>
                      <a:pt x="269" y="7"/>
                    </a:cubicBezTo>
                    <a:cubicBezTo>
                      <a:pt x="272" y="22"/>
                      <a:pt x="274" y="42"/>
                      <a:pt x="273" y="57"/>
                    </a:cubicBezTo>
                    <a:cubicBezTo>
                      <a:pt x="273" y="63"/>
                      <a:pt x="270" y="69"/>
                      <a:pt x="274" y="74"/>
                    </a:cubicBezTo>
                    <a:cubicBezTo>
                      <a:pt x="277" y="73"/>
                      <a:pt x="277" y="70"/>
                      <a:pt x="277" y="67"/>
                    </a:cubicBezTo>
                    <a:cubicBezTo>
                      <a:pt x="279" y="69"/>
                      <a:pt x="278" y="66"/>
                      <a:pt x="281" y="67"/>
                    </a:cubicBezTo>
                    <a:cubicBezTo>
                      <a:pt x="280" y="74"/>
                      <a:pt x="281" y="81"/>
                      <a:pt x="280" y="86"/>
                    </a:cubicBezTo>
                    <a:cubicBezTo>
                      <a:pt x="279" y="85"/>
                      <a:pt x="277" y="85"/>
                      <a:pt x="275" y="85"/>
                    </a:cubicBezTo>
                    <a:cubicBezTo>
                      <a:pt x="272" y="87"/>
                      <a:pt x="273" y="89"/>
                      <a:pt x="273" y="92"/>
                    </a:cubicBezTo>
                    <a:cubicBezTo>
                      <a:pt x="273" y="106"/>
                      <a:pt x="275" y="121"/>
                      <a:pt x="274" y="136"/>
                    </a:cubicBezTo>
                    <a:cubicBezTo>
                      <a:pt x="272" y="156"/>
                      <a:pt x="268" y="177"/>
                      <a:pt x="263" y="194"/>
                    </a:cubicBezTo>
                    <a:cubicBezTo>
                      <a:pt x="263" y="192"/>
                      <a:pt x="261" y="194"/>
                      <a:pt x="260" y="194"/>
                    </a:cubicBezTo>
                    <a:cubicBezTo>
                      <a:pt x="254" y="181"/>
                      <a:pt x="248" y="170"/>
                      <a:pt x="243" y="158"/>
                    </a:cubicBezTo>
                    <a:cubicBezTo>
                      <a:pt x="239" y="146"/>
                      <a:pt x="234" y="136"/>
                      <a:pt x="231" y="123"/>
                    </a:cubicBezTo>
                    <a:cubicBezTo>
                      <a:pt x="231" y="123"/>
                      <a:pt x="229" y="123"/>
                      <a:pt x="229" y="122"/>
                    </a:cubicBezTo>
                    <a:cubicBezTo>
                      <a:pt x="228" y="118"/>
                      <a:pt x="227" y="112"/>
                      <a:pt x="226" y="107"/>
                    </a:cubicBezTo>
                    <a:cubicBezTo>
                      <a:pt x="226" y="106"/>
                      <a:pt x="226" y="104"/>
                      <a:pt x="224" y="103"/>
                    </a:cubicBezTo>
                    <a:cubicBezTo>
                      <a:pt x="223" y="103"/>
                      <a:pt x="224" y="105"/>
                      <a:pt x="223" y="104"/>
                    </a:cubicBezTo>
                    <a:cubicBezTo>
                      <a:pt x="223" y="118"/>
                      <a:pt x="230" y="130"/>
                      <a:pt x="234" y="142"/>
                    </a:cubicBezTo>
                    <a:cubicBezTo>
                      <a:pt x="234" y="141"/>
                      <a:pt x="234" y="143"/>
                      <a:pt x="234" y="143"/>
                    </a:cubicBezTo>
                    <a:cubicBezTo>
                      <a:pt x="234" y="150"/>
                      <a:pt x="236" y="155"/>
                      <a:pt x="237" y="161"/>
                    </a:cubicBezTo>
                    <a:cubicBezTo>
                      <a:pt x="231" y="149"/>
                      <a:pt x="230" y="137"/>
                      <a:pt x="226" y="123"/>
                    </a:cubicBezTo>
                    <a:cubicBezTo>
                      <a:pt x="224" y="123"/>
                      <a:pt x="224" y="121"/>
                      <a:pt x="223" y="120"/>
                    </a:cubicBezTo>
                    <a:cubicBezTo>
                      <a:pt x="223" y="118"/>
                      <a:pt x="224" y="117"/>
                      <a:pt x="223" y="116"/>
                    </a:cubicBezTo>
                    <a:cubicBezTo>
                      <a:pt x="222" y="115"/>
                      <a:pt x="221" y="115"/>
                      <a:pt x="220" y="115"/>
                    </a:cubicBezTo>
                    <a:cubicBezTo>
                      <a:pt x="219" y="115"/>
                      <a:pt x="219" y="116"/>
                      <a:pt x="218" y="117"/>
                    </a:cubicBezTo>
                    <a:cubicBezTo>
                      <a:pt x="214" y="117"/>
                      <a:pt x="213" y="111"/>
                      <a:pt x="210" y="109"/>
                    </a:cubicBezTo>
                    <a:cubicBezTo>
                      <a:pt x="209" y="105"/>
                      <a:pt x="206" y="103"/>
                      <a:pt x="204" y="100"/>
                    </a:cubicBezTo>
                    <a:cubicBezTo>
                      <a:pt x="204" y="98"/>
                      <a:pt x="204" y="95"/>
                      <a:pt x="201" y="96"/>
                    </a:cubicBezTo>
                    <a:cubicBezTo>
                      <a:pt x="200" y="98"/>
                      <a:pt x="202" y="100"/>
                      <a:pt x="202" y="103"/>
                    </a:cubicBezTo>
                    <a:cubicBezTo>
                      <a:pt x="182" y="105"/>
                      <a:pt x="170" y="114"/>
                      <a:pt x="148" y="112"/>
                    </a:cubicBezTo>
                    <a:cubicBezTo>
                      <a:pt x="147" y="111"/>
                      <a:pt x="147" y="110"/>
                      <a:pt x="146" y="109"/>
                    </a:cubicBezTo>
                    <a:cubicBezTo>
                      <a:pt x="141" y="113"/>
                      <a:pt x="132" y="111"/>
                      <a:pt x="126" y="111"/>
                    </a:cubicBezTo>
                    <a:cubicBezTo>
                      <a:pt x="127" y="110"/>
                      <a:pt x="126" y="110"/>
                      <a:pt x="126" y="108"/>
                    </a:cubicBezTo>
                    <a:cubicBezTo>
                      <a:pt x="121" y="108"/>
                      <a:pt x="116" y="109"/>
                      <a:pt x="112" y="106"/>
                    </a:cubicBezTo>
                    <a:cubicBezTo>
                      <a:pt x="103" y="106"/>
                      <a:pt x="97" y="109"/>
                      <a:pt x="90" y="107"/>
                    </a:cubicBezTo>
                    <a:cubicBezTo>
                      <a:pt x="88" y="109"/>
                      <a:pt x="86" y="111"/>
                      <a:pt x="84" y="113"/>
                    </a:cubicBezTo>
                    <a:cubicBezTo>
                      <a:pt x="84" y="114"/>
                      <a:pt x="85" y="114"/>
                      <a:pt x="85" y="116"/>
                    </a:cubicBezTo>
                    <a:cubicBezTo>
                      <a:pt x="83" y="119"/>
                      <a:pt x="81" y="121"/>
                      <a:pt x="80" y="125"/>
                    </a:cubicBezTo>
                    <a:cubicBezTo>
                      <a:pt x="73" y="135"/>
                      <a:pt x="68" y="143"/>
                      <a:pt x="61" y="152"/>
                    </a:cubicBezTo>
                    <a:cubicBezTo>
                      <a:pt x="44" y="174"/>
                      <a:pt x="21" y="193"/>
                      <a:pt x="12" y="221"/>
                    </a:cubicBezTo>
                    <a:cubicBezTo>
                      <a:pt x="9" y="222"/>
                      <a:pt x="9" y="226"/>
                      <a:pt x="7" y="227"/>
                    </a:cubicBezTo>
                    <a:cubicBezTo>
                      <a:pt x="7" y="229"/>
                      <a:pt x="8" y="229"/>
                      <a:pt x="8" y="230"/>
                    </a:cubicBezTo>
                    <a:cubicBezTo>
                      <a:pt x="6" y="235"/>
                      <a:pt x="1" y="236"/>
                      <a:pt x="0" y="241"/>
                    </a:cubicBezTo>
                    <a:cubicBezTo>
                      <a:pt x="1" y="241"/>
                      <a:pt x="1" y="242"/>
                      <a:pt x="3" y="242"/>
                    </a:cubicBezTo>
                    <a:cubicBezTo>
                      <a:pt x="4" y="241"/>
                      <a:pt x="5" y="240"/>
                      <a:pt x="6" y="239"/>
                    </a:cubicBezTo>
                    <a:cubicBezTo>
                      <a:pt x="10" y="242"/>
                      <a:pt x="17" y="246"/>
                      <a:pt x="21" y="250"/>
                    </a:cubicBezTo>
                    <a:cubicBezTo>
                      <a:pt x="47" y="269"/>
                      <a:pt x="67" y="297"/>
                      <a:pt x="88" y="321"/>
                    </a:cubicBezTo>
                    <a:cubicBezTo>
                      <a:pt x="88" y="334"/>
                      <a:pt x="84" y="347"/>
                      <a:pt x="79" y="357"/>
                    </a:cubicBezTo>
                    <a:cubicBezTo>
                      <a:pt x="84" y="361"/>
                      <a:pt x="88" y="367"/>
                      <a:pt x="91" y="373"/>
                    </a:cubicBezTo>
                    <a:cubicBezTo>
                      <a:pt x="99" y="380"/>
                      <a:pt x="107" y="391"/>
                      <a:pt x="115" y="399"/>
                    </a:cubicBezTo>
                    <a:cubicBezTo>
                      <a:pt x="113" y="400"/>
                      <a:pt x="112" y="402"/>
                      <a:pt x="113" y="404"/>
                    </a:cubicBezTo>
                    <a:cubicBezTo>
                      <a:pt x="114" y="405"/>
                      <a:pt x="116" y="402"/>
                      <a:pt x="117" y="403"/>
                    </a:cubicBezTo>
                    <a:cubicBezTo>
                      <a:pt x="115" y="420"/>
                      <a:pt x="121" y="433"/>
                      <a:pt x="123" y="449"/>
                    </a:cubicBezTo>
                    <a:cubicBezTo>
                      <a:pt x="124" y="455"/>
                      <a:pt x="124" y="463"/>
                      <a:pt x="124" y="469"/>
                    </a:cubicBezTo>
                    <a:cubicBezTo>
                      <a:pt x="126" y="490"/>
                      <a:pt x="126" y="506"/>
                      <a:pt x="127" y="524"/>
                    </a:cubicBezTo>
                    <a:cubicBezTo>
                      <a:pt x="129" y="556"/>
                      <a:pt x="132" y="587"/>
                      <a:pt x="135" y="618"/>
                    </a:cubicBezTo>
                    <a:cubicBezTo>
                      <a:pt x="134" y="620"/>
                      <a:pt x="133" y="622"/>
                      <a:pt x="133" y="625"/>
                    </a:cubicBezTo>
                    <a:cubicBezTo>
                      <a:pt x="133" y="626"/>
                      <a:pt x="135" y="626"/>
                      <a:pt x="136" y="627"/>
                    </a:cubicBezTo>
                    <a:cubicBezTo>
                      <a:pt x="135" y="629"/>
                      <a:pt x="135" y="633"/>
                      <a:pt x="136" y="635"/>
                    </a:cubicBezTo>
                    <a:cubicBezTo>
                      <a:pt x="128" y="642"/>
                      <a:pt x="121" y="649"/>
                      <a:pt x="111" y="654"/>
                    </a:cubicBezTo>
                    <a:cubicBezTo>
                      <a:pt x="111" y="658"/>
                      <a:pt x="108" y="659"/>
                      <a:pt x="105" y="661"/>
                    </a:cubicBezTo>
                    <a:cubicBezTo>
                      <a:pt x="106" y="667"/>
                      <a:pt x="110" y="670"/>
                      <a:pt x="110" y="675"/>
                    </a:cubicBezTo>
                    <a:cubicBezTo>
                      <a:pt x="109" y="673"/>
                      <a:pt x="108" y="670"/>
                      <a:pt x="106" y="669"/>
                    </a:cubicBezTo>
                    <a:cubicBezTo>
                      <a:pt x="101" y="671"/>
                      <a:pt x="106" y="679"/>
                      <a:pt x="110" y="680"/>
                    </a:cubicBezTo>
                    <a:cubicBezTo>
                      <a:pt x="107" y="681"/>
                      <a:pt x="110" y="682"/>
                      <a:pt x="108" y="684"/>
                    </a:cubicBezTo>
                    <a:cubicBezTo>
                      <a:pt x="112" y="684"/>
                      <a:pt x="113" y="687"/>
                      <a:pt x="116" y="689"/>
                    </a:cubicBezTo>
                    <a:cubicBezTo>
                      <a:pt x="118" y="688"/>
                      <a:pt x="117" y="688"/>
                      <a:pt x="119" y="688"/>
                    </a:cubicBezTo>
                    <a:cubicBezTo>
                      <a:pt x="127" y="692"/>
                      <a:pt x="138" y="687"/>
                      <a:pt x="148" y="687"/>
                    </a:cubicBezTo>
                    <a:cubicBezTo>
                      <a:pt x="157" y="687"/>
                      <a:pt x="170" y="691"/>
                      <a:pt x="169" y="681"/>
                    </a:cubicBezTo>
                    <a:cubicBezTo>
                      <a:pt x="162" y="682"/>
                      <a:pt x="159" y="678"/>
                      <a:pt x="163" y="673"/>
                    </a:cubicBezTo>
                    <a:cubicBezTo>
                      <a:pt x="167" y="675"/>
                      <a:pt x="167" y="679"/>
                      <a:pt x="173" y="679"/>
                    </a:cubicBezTo>
                    <a:cubicBezTo>
                      <a:pt x="173" y="674"/>
                      <a:pt x="169" y="671"/>
                      <a:pt x="172" y="669"/>
                    </a:cubicBezTo>
                    <a:cubicBezTo>
                      <a:pt x="174" y="671"/>
                      <a:pt x="176" y="674"/>
                      <a:pt x="180" y="673"/>
                    </a:cubicBezTo>
                    <a:cubicBezTo>
                      <a:pt x="181" y="672"/>
                      <a:pt x="179" y="670"/>
                      <a:pt x="179" y="669"/>
                    </a:cubicBezTo>
                    <a:cubicBezTo>
                      <a:pt x="177" y="669"/>
                      <a:pt x="175" y="667"/>
                      <a:pt x="174" y="665"/>
                    </a:cubicBezTo>
                    <a:cubicBezTo>
                      <a:pt x="175" y="664"/>
                      <a:pt x="176" y="663"/>
                      <a:pt x="176" y="661"/>
                    </a:cubicBezTo>
                    <a:cubicBezTo>
                      <a:pt x="176" y="660"/>
                      <a:pt x="173" y="660"/>
                      <a:pt x="173" y="659"/>
                    </a:cubicBezTo>
                    <a:cubicBezTo>
                      <a:pt x="175" y="655"/>
                      <a:pt x="173" y="650"/>
                      <a:pt x="175" y="647"/>
                    </a:cubicBezTo>
                    <a:cubicBezTo>
                      <a:pt x="172" y="644"/>
                      <a:pt x="169" y="642"/>
                      <a:pt x="168" y="639"/>
                    </a:cubicBezTo>
                    <a:cubicBezTo>
                      <a:pt x="164" y="640"/>
                      <a:pt x="160" y="636"/>
                      <a:pt x="154" y="635"/>
                    </a:cubicBezTo>
                    <a:cubicBezTo>
                      <a:pt x="155" y="633"/>
                      <a:pt x="149" y="630"/>
                      <a:pt x="154" y="627"/>
                    </a:cubicBezTo>
                    <a:cubicBezTo>
                      <a:pt x="154" y="628"/>
                      <a:pt x="154" y="630"/>
                      <a:pt x="155" y="630"/>
                    </a:cubicBezTo>
                    <a:cubicBezTo>
                      <a:pt x="156" y="630"/>
                      <a:pt x="157" y="630"/>
                      <a:pt x="157" y="630"/>
                    </a:cubicBezTo>
                    <a:cubicBezTo>
                      <a:pt x="159" y="627"/>
                      <a:pt x="156" y="623"/>
                      <a:pt x="157" y="621"/>
                    </a:cubicBezTo>
                    <a:cubicBezTo>
                      <a:pt x="153" y="612"/>
                      <a:pt x="156" y="599"/>
                      <a:pt x="154" y="588"/>
                    </a:cubicBezTo>
                    <a:cubicBezTo>
                      <a:pt x="155" y="589"/>
                      <a:pt x="157" y="590"/>
                      <a:pt x="159" y="590"/>
                    </a:cubicBezTo>
                    <a:cubicBezTo>
                      <a:pt x="160" y="582"/>
                      <a:pt x="153" y="577"/>
                      <a:pt x="153" y="569"/>
                    </a:cubicBezTo>
                    <a:cubicBezTo>
                      <a:pt x="154" y="570"/>
                      <a:pt x="154" y="568"/>
                      <a:pt x="155" y="568"/>
                    </a:cubicBezTo>
                    <a:cubicBezTo>
                      <a:pt x="155" y="565"/>
                      <a:pt x="153" y="562"/>
                      <a:pt x="153" y="558"/>
                    </a:cubicBezTo>
                    <a:cubicBezTo>
                      <a:pt x="152" y="555"/>
                      <a:pt x="153" y="550"/>
                      <a:pt x="153" y="546"/>
                    </a:cubicBezTo>
                    <a:cubicBezTo>
                      <a:pt x="153" y="544"/>
                      <a:pt x="152" y="543"/>
                      <a:pt x="152" y="542"/>
                    </a:cubicBezTo>
                    <a:cubicBezTo>
                      <a:pt x="153" y="539"/>
                      <a:pt x="157" y="537"/>
                      <a:pt x="156" y="533"/>
                    </a:cubicBezTo>
                    <a:cubicBezTo>
                      <a:pt x="155" y="531"/>
                      <a:pt x="153" y="533"/>
                      <a:pt x="152" y="532"/>
                    </a:cubicBezTo>
                    <a:cubicBezTo>
                      <a:pt x="153" y="510"/>
                      <a:pt x="149" y="493"/>
                      <a:pt x="152" y="474"/>
                    </a:cubicBezTo>
                    <a:cubicBezTo>
                      <a:pt x="151" y="470"/>
                      <a:pt x="150" y="466"/>
                      <a:pt x="151" y="461"/>
                    </a:cubicBezTo>
                    <a:cubicBezTo>
                      <a:pt x="152" y="458"/>
                      <a:pt x="156" y="454"/>
                      <a:pt x="153" y="451"/>
                    </a:cubicBezTo>
                    <a:cubicBezTo>
                      <a:pt x="158" y="429"/>
                      <a:pt x="155" y="412"/>
                      <a:pt x="166" y="395"/>
                    </a:cubicBezTo>
                    <a:cubicBezTo>
                      <a:pt x="167" y="395"/>
                      <a:pt x="168" y="395"/>
                      <a:pt x="168" y="395"/>
                    </a:cubicBezTo>
                    <a:cubicBezTo>
                      <a:pt x="168" y="393"/>
                      <a:pt x="168" y="391"/>
                      <a:pt x="169" y="391"/>
                    </a:cubicBezTo>
                    <a:cubicBezTo>
                      <a:pt x="172" y="392"/>
                      <a:pt x="176" y="393"/>
                      <a:pt x="179" y="395"/>
                    </a:cubicBezTo>
                    <a:cubicBezTo>
                      <a:pt x="180" y="395"/>
                      <a:pt x="180" y="392"/>
                      <a:pt x="182" y="393"/>
                    </a:cubicBezTo>
                    <a:cubicBezTo>
                      <a:pt x="184" y="395"/>
                      <a:pt x="181" y="396"/>
                      <a:pt x="181" y="397"/>
                    </a:cubicBezTo>
                    <a:cubicBezTo>
                      <a:pt x="181" y="399"/>
                      <a:pt x="182" y="400"/>
                      <a:pt x="182" y="402"/>
                    </a:cubicBezTo>
                    <a:cubicBezTo>
                      <a:pt x="180" y="404"/>
                      <a:pt x="178" y="407"/>
                      <a:pt x="179" y="409"/>
                    </a:cubicBezTo>
                    <a:cubicBezTo>
                      <a:pt x="180" y="411"/>
                      <a:pt x="183" y="409"/>
                      <a:pt x="183" y="411"/>
                    </a:cubicBezTo>
                    <a:cubicBezTo>
                      <a:pt x="183" y="424"/>
                      <a:pt x="190" y="437"/>
                      <a:pt x="186" y="447"/>
                    </a:cubicBezTo>
                    <a:cubicBezTo>
                      <a:pt x="187" y="449"/>
                      <a:pt x="188" y="449"/>
                      <a:pt x="189" y="449"/>
                    </a:cubicBezTo>
                    <a:cubicBezTo>
                      <a:pt x="191" y="466"/>
                      <a:pt x="194" y="482"/>
                      <a:pt x="195" y="503"/>
                    </a:cubicBezTo>
                    <a:cubicBezTo>
                      <a:pt x="200" y="509"/>
                      <a:pt x="195" y="517"/>
                      <a:pt x="195" y="524"/>
                    </a:cubicBezTo>
                    <a:cubicBezTo>
                      <a:pt x="197" y="524"/>
                      <a:pt x="197" y="522"/>
                      <a:pt x="198" y="521"/>
                    </a:cubicBezTo>
                    <a:cubicBezTo>
                      <a:pt x="198" y="524"/>
                      <a:pt x="199" y="528"/>
                      <a:pt x="200" y="531"/>
                    </a:cubicBezTo>
                    <a:cubicBezTo>
                      <a:pt x="198" y="535"/>
                      <a:pt x="194" y="538"/>
                      <a:pt x="196" y="543"/>
                    </a:cubicBezTo>
                    <a:cubicBezTo>
                      <a:pt x="199" y="543"/>
                      <a:pt x="200" y="540"/>
                      <a:pt x="201" y="541"/>
                    </a:cubicBezTo>
                    <a:cubicBezTo>
                      <a:pt x="201" y="550"/>
                      <a:pt x="205" y="559"/>
                      <a:pt x="203" y="569"/>
                    </a:cubicBezTo>
                    <a:cubicBezTo>
                      <a:pt x="205" y="570"/>
                      <a:pt x="204" y="571"/>
                      <a:pt x="205" y="572"/>
                    </a:cubicBezTo>
                    <a:cubicBezTo>
                      <a:pt x="204" y="584"/>
                      <a:pt x="209" y="596"/>
                      <a:pt x="205" y="609"/>
                    </a:cubicBezTo>
                    <a:cubicBezTo>
                      <a:pt x="209" y="612"/>
                      <a:pt x="208" y="617"/>
                      <a:pt x="210" y="621"/>
                    </a:cubicBezTo>
                    <a:cubicBezTo>
                      <a:pt x="208" y="623"/>
                      <a:pt x="207" y="625"/>
                      <a:pt x="207" y="629"/>
                    </a:cubicBezTo>
                    <a:cubicBezTo>
                      <a:pt x="199" y="637"/>
                      <a:pt x="188" y="641"/>
                      <a:pt x="184" y="653"/>
                    </a:cubicBezTo>
                    <a:cubicBezTo>
                      <a:pt x="185" y="655"/>
                      <a:pt x="186" y="656"/>
                      <a:pt x="185" y="659"/>
                    </a:cubicBezTo>
                    <a:cubicBezTo>
                      <a:pt x="186" y="661"/>
                      <a:pt x="189" y="661"/>
                      <a:pt x="187" y="663"/>
                    </a:cubicBezTo>
                    <a:cubicBezTo>
                      <a:pt x="185" y="662"/>
                      <a:pt x="185" y="659"/>
                      <a:pt x="182" y="659"/>
                    </a:cubicBezTo>
                    <a:cubicBezTo>
                      <a:pt x="182" y="660"/>
                      <a:pt x="182" y="660"/>
                      <a:pt x="181" y="660"/>
                    </a:cubicBezTo>
                    <a:cubicBezTo>
                      <a:pt x="180" y="664"/>
                      <a:pt x="183" y="668"/>
                      <a:pt x="184" y="672"/>
                    </a:cubicBezTo>
                    <a:cubicBezTo>
                      <a:pt x="183" y="673"/>
                      <a:pt x="182" y="673"/>
                      <a:pt x="182" y="674"/>
                    </a:cubicBezTo>
                    <a:cubicBezTo>
                      <a:pt x="184" y="680"/>
                      <a:pt x="186" y="685"/>
                      <a:pt x="192" y="687"/>
                    </a:cubicBezTo>
                    <a:cubicBezTo>
                      <a:pt x="193" y="686"/>
                      <a:pt x="192" y="685"/>
                      <a:pt x="193" y="684"/>
                    </a:cubicBezTo>
                    <a:cubicBezTo>
                      <a:pt x="199" y="683"/>
                      <a:pt x="202" y="678"/>
                      <a:pt x="204" y="675"/>
                    </a:cubicBezTo>
                    <a:cubicBezTo>
                      <a:pt x="205" y="680"/>
                      <a:pt x="196" y="687"/>
                      <a:pt x="201" y="693"/>
                    </a:cubicBezTo>
                    <a:cubicBezTo>
                      <a:pt x="208" y="692"/>
                      <a:pt x="210" y="683"/>
                      <a:pt x="220" y="686"/>
                    </a:cubicBezTo>
                    <a:cubicBezTo>
                      <a:pt x="221" y="684"/>
                      <a:pt x="222" y="682"/>
                      <a:pt x="224" y="682"/>
                    </a:cubicBezTo>
                    <a:cubicBezTo>
                      <a:pt x="226" y="681"/>
                      <a:pt x="228" y="684"/>
                      <a:pt x="231" y="684"/>
                    </a:cubicBezTo>
                    <a:cubicBezTo>
                      <a:pt x="234" y="684"/>
                      <a:pt x="239" y="681"/>
                      <a:pt x="242" y="684"/>
                    </a:cubicBezTo>
                    <a:cubicBezTo>
                      <a:pt x="244" y="681"/>
                      <a:pt x="251" y="682"/>
                      <a:pt x="252" y="678"/>
                    </a:cubicBezTo>
                    <a:cubicBezTo>
                      <a:pt x="252" y="675"/>
                      <a:pt x="248" y="676"/>
                      <a:pt x="248" y="673"/>
                    </a:cubicBezTo>
                    <a:cubicBezTo>
                      <a:pt x="250" y="673"/>
                      <a:pt x="251" y="673"/>
                      <a:pt x="252" y="672"/>
                    </a:cubicBezTo>
                    <a:cubicBezTo>
                      <a:pt x="253" y="669"/>
                      <a:pt x="251" y="668"/>
                      <a:pt x="250" y="666"/>
                    </a:cubicBezTo>
                    <a:cubicBezTo>
                      <a:pt x="253" y="655"/>
                      <a:pt x="242" y="650"/>
                      <a:pt x="237" y="643"/>
                    </a:cubicBezTo>
                    <a:cubicBezTo>
                      <a:pt x="236" y="642"/>
                      <a:pt x="236" y="640"/>
                      <a:pt x="236" y="639"/>
                    </a:cubicBezTo>
                    <a:cubicBezTo>
                      <a:pt x="234" y="637"/>
                      <a:pt x="233" y="637"/>
                      <a:pt x="232" y="635"/>
                    </a:cubicBezTo>
                    <a:cubicBezTo>
                      <a:pt x="232" y="634"/>
                      <a:pt x="232" y="633"/>
                      <a:pt x="232" y="632"/>
                    </a:cubicBezTo>
                    <a:cubicBezTo>
                      <a:pt x="231" y="630"/>
                      <a:pt x="230" y="628"/>
                      <a:pt x="229" y="626"/>
                    </a:cubicBezTo>
                    <a:cubicBezTo>
                      <a:pt x="227" y="615"/>
                      <a:pt x="229" y="607"/>
                      <a:pt x="233" y="598"/>
                    </a:cubicBezTo>
                    <a:cubicBezTo>
                      <a:pt x="232" y="597"/>
                      <a:pt x="230" y="598"/>
                      <a:pt x="229" y="597"/>
                    </a:cubicBezTo>
                    <a:cubicBezTo>
                      <a:pt x="228" y="591"/>
                      <a:pt x="230" y="586"/>
                      <a:pt x="232" y="581"/>
                    </a:cubicBezTo>
                    <a:cubicBezTo>
                      <a:pt x="231" y="581"/>
                      <a:pt x="228" y="582"/>
                      <a:pt x="228" y="581"/>
                    </a:cubicBezTo>
                    <a:cubicBezTo>
                      <a:pt x="227" y="578"/>
                      <a:pt x="227" y="576"/>
                      <a:pt x="227" y="574"/>
                    </a:cubicBezTo>
                    <a:cubicBezTo>
                      <a:pt x="227" y="565"/>
                      <a:pt x="223" y="554"/>
                      <a:pt x="226" y="545"/>
                    </a:cubicBezTo>
                    <a:cubicBezTo>
                      <a:pt x="225" y="544"/>
                      <a:pt x="224" y="544"/>
                      <a:pt x="223" y="543"/>
                    </a:cubicBezTo>
                    <a:cubicBezTo>
                      <a:pt x="224" y="538"/>
                      <a:pt x="221" y="534"/>
                      <a:pt x="224" y="530"/>
                    </a:cubicBezTo>
                    <a:cubicBezTo>
                      <a:pt x="222" y="527"/>
                      <a:pt x="222" y="524"/>
                      <a:pt x="224" y="520"/>
                    </a:cubicBezTo>
                    <a:cubicBezTo>
                      <a:pt x="220" y="498"/>
                      <a:pt x="223" y="477"/>
                      <a:pt x="222" y="450"/>
                    </a:cubicBezTo>
                    <a:cubicBezTo>
                      <a:pt x="223" y="448"/>
                      <a:pt x="224" y="447"/>
                      <a:pt x="225" y="445"/>
                    </a:cubicBezTo>
                    <a:cubicBezTo>
                      <a:pt x="223" y="444"/>
                      <a:pt x="222" y="444"/>
                      <a:pt x="221" y="444"/>
                    </a:cubicBezTo>
                    <a:cubicBezTo>
                      <a:pt x="222" y="434"/>
                      <a:pt x="219" y="420"/>
                      <a:pt x="222" y="413"/>
                    </a:cubicBezTo>
                    <a:cubicBezTo>
                      <a:pt x="222" y="412"/>
                      <a:pt x="220" y="412"/>
                      <a:pt x="221" y="411"/>
                    </a:cubicBezTo>
                    <a:cubicBezTo>
                      <a:pt x="220" y="389"/>
                      <a:pt x="218" y="372"/>
                      <a:pt x="218" y="349"/>
                    </a:cubicBezTo>
                    <a:cubicBezTo>
                      <a:pt x="216" y="347"/>
                      <a:pt x="216" y="351"/>
                      <a:pt x="215" y="349"/>
                    </a:cubicBezTo>
                    <a:cubicBezTo>
                      <a:pt x="215" y="345"/>
                      <a:pt x="216" y="343"/>
                      <a:pt x="215" y="340"/>
                    </a:cubicBezTo>
                    <a:cubicBezTo>
                      <a:pt x="216" y="339"/>
                      <a:pt x="218" y="341"/>
                      <a:pt x="218" y="339"/>
                    </a:cubicBezTo>
                    <a:cubicBezTo>
                      <a:pt x="218" y="330"/>
                      <a:pt x="218" y="320"/>
                      <a:pt x="218" y="311"/>
                    </a:cubicBezTo>
                    <a:cubicBezTo>
                      <a:pt x="220" y="306"/>
                      <a:pt x="217" y="302"/>
                      <a:pt x="218" y="299"/>
                    </a:cubicBezTo>
                    <a:cubicBezTo>
                      <a:pt x="218" y="297"/>
                      <a:pt x="220" y="297"/>
                      <a:pt x="218" y="296"/>
                    </a:cubicBezTo>
                    <a:cubicBezTo>
                      <a:pt x="222" y="292"/>
                      <a:pt x="220" y="286"/>
                      <a:pt x="221" y="281"/>
                    </a:cubicBezTo>
                    <a:cubicBezTo>
                      <a:pt x="224" y="282"/>
                      <a:pt x="223" y="287"/>
                      <a:pt x="228" y="286"/>
                    </a:cubicBezTo>
                    <a:cubicBezTo>
                      <a:pt x="227" y="282"/>
                      <a:pt x="221" y="281"/>
                      <a:pt x="220" y="276"/>
                    </a:cubicBezTo>
                    <a:cubicBezTo>
                      <a:pt x="219" y="269"/>
                      <a:pt x="223" y="265"/>
                      <a:pt x="222" y="259"/>
                    </a:cubicBezTo>
                    <a:cubicBezTo>
                      <a:pt x="223" y="260"/>
                      <a:pt x="224" y="261"/>
                      <a:pt x="225" y="260"/>
                    </a:cubicBezTo>
                    <a:cubicBezTo>
                      <a:pt x="224" y="259"/>
                      <a:pt x="224" y="256"/>
                      <a:pt x="223" y="256"/>
                    </a:cubicBezTo>
                    <a:cubicBezTo>
                      <a:pt x="225" y="232"/>
                      <a:pt x="227" y="199"/>
                      <a:pt x="229" y="176"/>
                    </a:cubicBezTo>
                    <a:cubicBezTo>
                      <a:pt x="228" y="172"/>
                      <a:pt x="227" y="163"/>
                      <a:pt x="229" y="160"/>
                    </a:cubicBezTo>
                    <a:cubicBezTo>
                      <a:pt x="231" y="169"/>
                      <a:pt x="236" y="175"/>
                      <a:pt x="238" y="183"/>
                    </a:cubicBezTo>
                    <a:cubicBezTo>
                      <a:pt x="242" y="188"/>
                      <a:pt x="243" y="195"/>
                      <a:pt x="246" y="201"/>
                    </a:cubicBezTo>
                    <a:cubicBezTo>
                      <a:pt x="250" y="210"/>
                      <a:pt x="256" y="220"/>
                      <a:pt x="260" y="230"/>
                    </a:cubicBezTo>
                    <a:cubicBezTo>
                      <a:pt x="261" y="234"/>
                      <a:pt x="260" y="240"/>
                      <a:pt x="266" y="241"/>
                    </a:cubicBezTo>
                    <a:cubicBezTo>
                      <a:pt x="266" y="240"/>
                      <a:pt x="265" y="239"/>
                      <a:pt x="267" y="239"/>
                    </a:cubicBezTo>
                    <a:cubicBezTo>
                      <a:pt x="267" y="237"/>
                      <a:pt x="265" y="237"/>
                      <a:pt x="265" y="235"/>
                    </a:cubicBezTo>
                    <a:cubicBezTo>
                      <a:pt x="266" y="235"/>
                      <a:pt x="268" y="234"/>
                      <a:pt x="268" y="235"/>
                    </a:cubicBezTo>
                    <a:cubicBezTo>
                      <a:pt x="266" y="240"/>
                      <a:pt x="271" y="242"/>
                      <a:pt x="274" y="239"/>
                    </a:cubicBezTo>
                    <a:cubicBezTo>
                      <a:pt x="273" y="237"/>
                      <a:pt x="272" y="234"/>
                      <a:pt x="272" y="232"/>
                    </a:cubicBezTo>
                    <a:cubicBezTo>
                      <a:pt x="281" y="218"/>
                      <a:pt x="278" y="198"/>
                      <a:pt x="277" y="186"/>
                    </a:cubicBezTo>
                    <a:cubicBezTo>
                      <a:pt x="280" y="163"/>
                      <a:pt x="278" y="135"/>
                      <a:pt x="283" y="117"/>
                    </a:cubicBezTo>
                    <a:cubicBezTo>
                      <a:pt x="284" y="117"/>
                      <a:pt x="286" y="121"/>
                      <a:pt x="286" y="119"/>
                    </a:cubicBezTo>
                    <a:cubicBezTo>
                      <a:pt x="289" y="117"/>
                      <a:pt x="288" y="112"/>
                      <a:pt x="288" y="109"/>
                    </a:cubicBezTo>
                    <a:cubicBezTo>
                      <a:pt x="289" y="104"/>
                      <a:pt x="292" y="100"/>
                      <a:pt x="293" y="96"/>
                    </a:cubicBezTo>
                    <a:cubicBezTo>
                      <a:pt x="296" y="86"/>
                      <a:pt x="299" y="74"/>
                      <a:pt x="300" y="63"/>
                    </a:cubicBezTo>
                    <a:cubicBezTo>
                      <a:pt x="298" y="62"/>
                      <a:pt x="294" y="61"/>
                      <a:pt x="292" y="59"/>
                    </a:cubicBezTo>
                    <a:cubicBezTo>
                      <a:pt x="292" y="58"/>
                      <a:pt x="292" y="56"/>
                      <a:pt x="291" y="55"/>
                    </a:cubicBezTo>
                    <a:close/>
                    <a:moveTo>
                      <a:pt x="278" y="53"/>
                    </a:moveTo>
                    <a:cubicBezTo>
                      <a:pt x="277" y="53"/>
                      <a:pt x="277" y="51"/>
                      <a:pt x="276" y="52"/>
                    </a:cubicBezTo>
                    <a:cubicBezTo>
                      <a:pt x="277" y="49"/>
                      <a:pt x="277" y="44"/>
                      <a:pt x="278" y="41"/>
                    </a:cubicBezTo>
                    <a:cubicBezTo>
                      <a:pt x="279" y="45"/>
                      <a:pt x="278" y="49"/>
                      <a:pt x="278" y="53"/>
                    </a:cubicBezTo>
                    <a:close/>
                    <a:moveTo>
                      <a:pt x="219" y="136"/>
                    </a:moveTo>
                    <a:cubicBezTo>
                      <a:pt x="217" y="137"/>
                      <a:pt x="216" y="133"/>
                      <a:pt x="215" y="132"/>
                    </a:cubicBezTo>
                    <a:cubicBezTo>
                      <a:pt x="217" y="131"/>
                      <a:pt x="219" y="135"/>
                      <a:pt x="219" y="136"/>
                    </a:cubicBezTo>
                    <a:close/>
                    <a:moveTo>
                      <a:pt x="219" y="145"/>
                    </a:moveTo>
                    <a:cubicBezTo>
                      <a:pt x="217" y="144"/>
                      <a:pt x="215" y="139"/>
                      <a:pt x="213" y="137"/>
                    </a:cubicBezTo>
                    <a:cubicBezTo>
                      <a:pt x="215" y="137"/>
                      <a:pt x="218" y="141"/>
                      <a:pt x="219" y="145"/>
                    </a:cubicBezTo>
                    <a:close/>
                    <a:moveTo>
                      <a:pt x="210" y="125"/>
                    </a:moveTo>
                    <a:cubicBezTo>
                      <a:pt x="212" y="125"/>
                      <a:pt x="211" y="127"/>
                      <a:pt x="213" y="127"/>
                    </a:cubicBezTo>
                    <a:cubicBezTo>
                      <a:pt x="213" y="128"/>
                      <a:pt x="212" y="128"/>
                      <a:pt x="212" y="129"/>
                    </a:cubicBezTo>
                    <a:cubicBezTo>
                      <a:pt x="212" y="129"/>
                      <a:pt x="211" y="129"/>
                      <a:pt x="211" y="129"/>
                    </a:cubicBezTo>
                    <a:cubicBezTo>
                      <a:pt x="211" y="127"/>
                      <a:pt x="210" y="127"/>
                      <a:pt x="209" y="126"/>
                    </a:cubicBezTo>
                    <a:cubicBezTo>
                      <a:pt x="209" y="126"/>
                      <a:pt x="210" y="126"/>
                      <a:pt x="210" y="125"/>
                    </a:cubicBezTo>
                    <a:close/>
                    <a:moveTo>
                      <a:pt x="214" y="227"/>
                    </a:moveTo>
                    <a:cubicBezTo>
                      <a:pt x="215" y="227"/>
                      <a:pt x="214" y="232"/>
                      <a:pt x="214" y="234"/>
                    </a:cubicBezTo>
                    <a:cubicBezTo>
                      <a:pt x="213" y="235"/>
                      <a:pt x="215" y="230"/>
                      <a:pt x="213" y="230"/>
                    </a:cubicBezTo>
                    <a:cubicBezTo>
                      <a:pt x="213" y="229"/>
                      <a:pt x="214" y="229"/>
                      <a:pt x="214" y="227"/>
                    </a:cubicBezTo>
                    <a:close/>
                    <a:moveTo>
                      <a:pt x="219" y="508"/>
                    </a:moveTo>
                    <a:cubicBezTo>
                      <a:pt x="218" y="507"/>
                      <a:pt x="217" y="507"/>
                      <a:pt x="216" y="507"/>
                    </a:cubicBezTo>
                    <a:cubicBezTo>
                      <a:pt x="216" y="504"/>
                      <a:pt x="218" y="502"/>
                      <a:pt x="218" y="500"/>
                    </a:cubicBezTo>
                    <a:cubicBezTo>
                      <a:pt x="220" y="502"/>
                      <a:pt x="219" y="504"/>
                      <a:pt x="219" y="508"/>
                    </a:cubicBezTo>
                    <a:close/>
                    <a:moveTo>
                      <a:pt x="217" y="555"/>
                    </a:moveTo>
                    <a:cubicBezTo>
                      <a:pt x="217" y="556"/>
                      <a:pt x="217" y="556"/>
                      <a:pt x="218" y="556"/>
                    </a:cubicBezTo>
                    <a:cubicBezTo>
                      <a:pt x="218" y="558"/>
                      <a:pt x="217" y="559"/>
                      <a:pt x="216" y="560"/>
                    </a:cubicBezTo>
                    <a:cubicBezTo>
                      <a:pt x="213" y="559"/>
                      <a:pt x="217" y="558"/>
                      <a:pt x="217" y="555"/>
                    </a:cubicBezTo>
                    <a:close/>
                    <a:moveTo>
                      <a:pt x="221" y="591"/>
                    </a:moveTo>
                    <a:cubicBezTo>
                      <a:pt x="219" y="590"/>
                      <a:pt x="220" y="588"/>
                      <a:pt x="218" y="588"/>
                    </a:cubicBezTo>
                    <a:cubicBezTo>
                      <a:pt x="219" y="586"/>
                      <a:pt x="220" y="587"/>
                      <a:pt x="220" y="585"/>
                    </a:cubicBezTo>
                    <a:cubicBezTo>
                      <a:pt x="221" y="586"/>
                      <a:pt x="220" y="588"/>
                      <a:pt x="221" y="591"/>
                    </a:cubicBezTo>
                    <a:close/>
                    <a:moveTo>
                      <a:pt x="185" y="363"/>
                    </a:moveTo>
                    <a:cubicBezTo>
                      <a:pt x="183" y="363"/>
                      <a:pt x="183" y="361"/>
                      <a:pt x="184" y="361"/>
                    </a:cubicBezTo>
                    <a:cubicBezTo>
                      <a:pt x="186" y="360"/>
                      <a:pt x="185" y="362"/>
                      <a:pt x="185" y="363"/>
                    </a:cubicBezTo>
                    <a:close/>
                    <a:moveTo>
                      <a:pt x="171" y="348"/>
                    </a:moveTo>
                    <a:cubicBezTo>
                      <a:pt x="170" y="348"/>
                      <a:pt x="169" y="347"/>
                      <a:pt x="168" y="347"/>
                    </a:cubicBezTo>
                    <a:cubicBezTo>
                      <a:pt x="168" y="346"/>
                      <a:pt x="169" y="345"/>
                      <a:pt x="168" y="345"/>
                    </a:cubicBezTo>
                    <a:cubicBezTo>
                      <a:pt x="170" y="343"/>
                      <a:pt x="171" y="341"/>
                      <a:pt x="172" y="339"/>
                    </a:cubicBezTo>
                    <a:cubicBezTo>
                      <a:pt x="174" y="340"/>
                      <a:pt x="172" y="343"/>
                      <a:pt x="174" y="345"/>
                    </a:cubicBezTo>
                    <a:cubicBezTo>
                      <a:pt x="173" y="346"/>
                      <a:pt x="172" y="347"/>
                      <a:pt x="171" y="348"/>
                    </a:cubicBezTo>
                    <a:close/>
                    <a:moveTo>
                      <a:pt x="172" y="363"/>
                    </a:moveTo>
                    <a:cubicBezTo>
                      <a:pt x="171" y="362"/>
                      <a:pt x="172" y="361"/>
                      <a:pt x="172" y="360"/>
                    </a:cubicBezTo>
                    <a:cubicBezTo>
                      <a:pt x="174" y="360"/>
                      <a:pt x="174" y="363"/>
                      <a:pt x="172" y="363"/>
                    </a:cubicBezTo>
                    <a:close/>
                    <a:moveTo>
                      <a:pt x="152" y="377"/>
                    </a:moveTo>
                    <a:cubicBezTo>
                      <a:pt x="152" y="376"/>
                      <a:pt x="153" y="375"/>
                      <a:pt x="154" y="375"/>
                    </a:cubicBezTo>
                    <a:cubicBezTo>
                      <a:pt x="155" y="376"/>
                      <a:pt x="153" y="377"/>
                      <a:pt x="152" y="377"/>
                    </a:cubicBezTo>
                    <a:close/>
                    <a:moveTo>
                      <a:pt x="154" y="380"/>
                    </a:moveTo>
                    <a:cubicBezTo>
                      <a:pt x="156" y="381"/>
                      <a:pt x="153" y="382"/>
                      <a:pt x="153" y="383"/>
                    </a:cubicBezTo>
                    <a:cubicBezTo>
                      <a:pt x="152" y="382"/>
                      <a:pt x="154" y="381"/>
                      <a:pt x="154" y="380"/>
                    </a:cubicBezTo>
                    <a:close/>
                    <a:moveTo>
                      <a:pt x="150" y="536"/>
                    </a:moveTo>
                    <a:cubicBezTo>
                      <a:pt x="149" y="538"/>
                      <a:pt x="149" y="535"/>
                      <a:pt x="148" y="535"/>
                    </a:cubicBezTo>
                    <a:cubicBezTo>
                      <a:pt x="148" y="534"/>
                      <a:pt x="148" y="532"/>
                      <a:pt x="149" y="531"/>
                    </a:cubicBezTo>
                    <a:cubicBezTo>
                      <a:pt x="150" y="532"/>
                      <a:pt x="149" y="535"/>
                      <a:pt x="150" y="536"/>
                    </a:cubicBezTo>
                    <a:close/>
                    <a:moveTo>
                      <a:pt x="150" y="554"/>
                    </a:moveTo>
                    <a:cubicBezTo>
                      <a:pt x="147" y="553"/>
                      <a:pt x="149" y="550"/>
                      <a:pt x="149" y="548"/>
                    </a:cubicBezTo>
                    <a:cubicBezTo>
                      <a:pt x="150" y="550"/>
                      <a:pt x="150" y="552"/>
                      <a:pt x="150" y="554"/>
                    </a:cubicBezTo>
                    <a:close/>
                    <a:moveTo>
                      <a:pt x="124" y="329"/>
                    </a:moveTo>
                    <a:cubicBezTo>
                      <a:pt x="124" y="329"/>
                      <a:pt x="124" y="329"/>
                      <a:pt x="124" y="329"/>
                    </a:cubicBezTo>
                    <a:cubicBezTo>
                      <a:pt x="124" y="329"/>
                      <a:pt x="124" y="329"/>
                      <a:pt x="123" y="329"/>
                    </a:cubicBezTo>
                    <a:cubicBezTo>
                      <a:pt x="123" y="329"/>
                      <a:pt x="124" y="329"/>
                      <a:pt x="124" y="329"/>
                    </a:cubicBezTo>
                    <a:cubicBezTo>
                      <a:pt x="124" y="329"/>
                      <a:pt x="124" y="329"/>
                      <a:pt x="124" y="329"/>
                    </a:cubicBezTo>
                    <a:cubicBezTo>
                      <a:pt x="124" y="328"/>
                      <a:pt x="123" y="328"/>
                      <a:pt x="122" y="327"/>
                    </a:cubicBezTo>
                    <a:cubicBezTo>
                      <a:pt x="122" y="324"/>
                      <a:pt x="124" y="323"/>
                      <a:pt x="125" y="321"/>
                    </a:cubicBezTo>
                    <a:cubicBezTo>
                      <a:pt x="129" y="323"/>
                      <a:pt x="127" y="327"/>
                      <a:pt x="124" y="329"/>
                    </a:cubicBezTo>
                    <a:cubicBezTo>
                      <a:pt x="124" y="329"/>
                      <a:pt x="124" y="329"/>
                      <a:pt x="124" y="329"/>
                    </a:cubicBezTo>
                    <a:close/>
                    <a:moveTo>
                      <a:pt x="113" y="322"/>
                    </a:moveTo>
                    <a:cubicBezTo>
                      <a:pt x="116" y="323"/>
                      <a:pt x="116" y="327"/>
                      <a:pt x="116" y="328"/>
                    </a:cubicBezTo>
                    <a:cubicBezTo>
                      <a:pt x="115" y="329"/>
                      <a:pt x="115" y="327"/>
                      <a:pt x="113" y="327"/>
                    </a:cubicBezTo>
                    <a:cubicBezTo>
                      <a:pt x="115" y="326"/>
                      <a:pt x="112" y="323"/>
                      <a:pt x="113" y="322"/>
                    </a:cubicBezTo>
                    <a:close/>
                    <a:moveTo>
                      <a:pt x="90" y="150"/>
                    </a:moveTo>
                    <a:cubicBezTo>
                      <a:pt x="91" y="150"/>
                      <a:pt x="90" y="151"/>
                      <a:pt x="90" y="152"/>
                    </a:cubicBezTo>
                    <a:cubicBezTo>
                      <a:pt x="87" y="153"/>
                      <a:pt x="88" y="150"/>
                      <a:pt x="90" y="150"/>
                    </a:cubicBezTo>
                    <a:close/>
                    <a:moveTo>
                      <a:pt x="89" y="145"/>
                    </a:moveTo>
                    <a:cubicBezTo>
                      <a:pt x="90" y="144"/>
                      <a:pt x="89" y="140"/>
                      <a:pt x="92" y="140"/>
                    </a:cubicBezTo>
                    <a:cubicBezTo>
                      <a:pt x="92" y="142"/>
                      <a:pt x="92" y="143"/>
                      <a:pt x="92" y="144"/>
                    </a:cubicBezTo>
                    <a:cubicBezTo>
                      <a:pt x="90" y="144"/>
                      <a:pt x="92" y="146"/>
                      <a:pt x="89" y="145"/>
                    </a:cubicBezTo>
                    <a:close/>
                    <a:moveTo>
                      <a:pt x="92" y="171"/>
                    </a:moveTo>
                    <a:cubicBezTo>
                      <a:pt x="94" y="186"/>
                      <a:pt x="100" y="203"/>
                      <a:pt x="100" y="222"/>
                    </a:cubicBezTo>
                    <a:cubicBezTo>
                      <a:pt x="99" y="223"/>
                      <a:pt x="98" y="224"/>
                      <a:pt x="97" y="226"/>
                    </a:cubicBezTo>
                    <a:cubicBezTo>
                      <a:pt x="98" y="228"/>
                      <a:pt x="98" y="229"/>
                      <a:pt x="100" y="229"/>
                    </a:cubicBezTo>
                    <a:cubicBezTo>
                      <a:pt x="100" y="232"/>
                      <a:pt x="99" y="235"/>
                      <a:pt x="97" y="236"/>
                    </a:cubicBezTo>
                    <a:cubicBezTo>
                      <a:pt x="94" y="209"/>
                      <a:pt x="92" y="174"/>
                      <a:pt x="89" y="153"/>
                    </a:cubicBezTo>
                    <a:cubicBezTo>
                      <a:pt x="92" y="158"/>
                      <a:pt x="92" y="164"/>
                      <a:pt x="92" y="171"/>
                    </a:cubicBezTo>
                    <a:close/>
                    <a:moveTo>
                      <a:pt x="97" y="143"/>
                    </a:moveTo>
                    <a:cubicBezTo>
                      <a:pt x="97" y="146"/>
                      <a:pt x="98" y="146"/>
                      <a:pt x="97" y="148"/>
                    </a:cubicBezTo>
                    <a:cubicBezTo>
                      <a:pt x="94" y="145"/>
                      <a:pt x="97" y="141"/>
                      <a:pt x="95" y="138"/>
                    </a:cubicBezTo>
                    <a:cubicBezTo>
                      <a:pt x="96" y="138"/>
                      <a:pt x="96" y="138"/>
                      <a:pt x="97" y="138"/>
                    </a:cubicBezTo>
                    <a:cubicBezTo>
                      <a:pt x="96" y="141"/>
                      <a:pt x="98" y="141"/>
                      <a:pt x="98" y="144"/>
                    </a:cubicBezTo>
                    <a:cubicBezTo>
                      <a:pt x="98" y="143"/>
                      <a:pt x="98" y="143"/>
                      <a:pt x="97" y="143"/>
                    </a:cubicBezTo>
                    <a:close/>
                    <a:moveTo>
                      <a:pt x="98" y="161"/>
                    </a:moveTo>
                    <a:cubicBezTo>
                      <a:pt x="96" y="159"/>
                      <a:pt x="96" y="155"/>
                      <a:pt x="98" y="153"/>
                    </a:cubicBezTo>
                    <a:cubicBezTo>
                      <a:pt x="100" y="155"/>
                      <a:pt x="99" y="159"/>
                      <a:pt x="98" y="161"/>
                    </a:cubicBezTo>
                    <a:close/>
                    <a:moveTo>
                      <a:pt x="99" y="241"/>
                    </a:moveTo>
                    <a:cubicBezTo>
                      <a:pt x="101" y="242"/>
                      <a:pt x="99" y="243"/>
                      <a:pt x="99" y="243"/>
                    </a:cubicBezTo>
                    <a:cubicBezTo>
                      <a:pt x="99" y="243"/>
                      <a:pt x="99" y="243"/>
                      <a:pt x="98" y="243"/>
                    </a:cubicBezTo>
                    <a:cubicBezTo>
                      <a:pt x="98" y="242"/>
                      <a:pt x="100" y="242"/>
                      <a:pt x="99" y="241"/>
                    </a:cubicBezTo>
                    <a:close/>
                    <a:moveTo>
                      <a:pt x="101" y="247"/>
                    </a:moveTo>
                    <a:cubicBezTo>
                      <a:pt x="101" y="249"/>
                      <a:pt x="101" y="250"/>
                      <a:pt x="101" y="252"/>
                    </a:cubicBezTo>
                    <a:cubicBezTo>
                      <a:pt x="100" y="251"/>
                      <a:pt x="99" y="248"/>
                      <a:pt x="99" y="247"/>
                    </a:cubicBezTo>
                    <a:cubicBezTo>
                      <a:pt x="100" y="247"/>
                      <a:pt x="100" y="247"/>
                      <a:pt x="101" y="247"/>
                    </a:cubicBezTo>
                    <a:close/>
                    <a:moveTo>
                      <a:pt x="102" y="276"/>
                    </a:moveTo>
                    <a:cubicBezTo>
                      <a:pt x="100" y="274"/>
                      <a:pt x="100" y="265"/>
                      <a:pt x="99" y="260"/>
                    </a:cubicBezTo>
                    <a:cubicBezTo>
                      <a:pt x="101" y="266"/>
                      <a:pt x="103" y="272"/>
                      <a:pt x="102" y="276"/>
                    </a:cubicBezTo>
                    <a:close/>
                    <a:moveTo>
                      <a:pt x="101" y="200"/>
                    </a:moveTo>
                    <a:cubicBezTo>
                      <a:pt x="101" y="196"/>
                      <a:pt x="99" y="193"/>
                      <a:pt x="101" y="190"/>
                    </a:cubicBezTo>
                    <a:cubicBezTo>
                      <a:pt x="106" y="191"/>
                      <a:pt x="104" y="198"/>
                      <a:pt x="101" y="200"/>
                    </a:cubicBezTo>
                    <a:close/>
                    <a:moveTo>
                      <a:pt x="107" y="139"/>
                    </a:moveTo>
                    <a:cubicBezTo>
                      <a:pt x="108" y="140"/>
                      <a:pt x="112" y="143"/>
                      <a:pt x="108" y="144"/>
                    </a:cubicBezTo>
                    <a:cubicBezTo>
                      <a:pt x="109" y="142"/>
                      <a:pt x="106" y="141"/>
                      <a:pt x="107" y="139"/>
                    </a:cubicBezTo>
                    <a:close/>
                    <a:moveTo>
                      <a:pt x="106" y="134"/>
                    </a:moveTo>
                    <a:cubicBezTo>
                      <a:pt x="106" y="133"/>
                      <a:pt x="106" y="133"/>
                      <a:pt x="106" y="132"/>
                    </a:cubicBezTo>
                    <a:cubicBezTo>
                      <a:pt x="106" y="131"/>
                      <a:pt x="108" y="132"/>
                      <a:pt x="108" y="131"/>
                    </a:cubicBezTo>
                    <a:cubicBezTo>
                      <a:pt x="108" y="131"/>
                      <a:pt x="107" y="134"/>
                      <a:pt x="106" y="134"/>
                    </a:cubicBezTo>
                    <a:close/>
                    <a:moveTo>
                      <a:pt x="140" y="152"/>
                    </a:moveTo>
                    <a:cubicBezTo>
                      <a:pt x="141" y="152"/>
                      <a:pt x="141" y="153"/>
                      <a:pt x="141" y="154"/>
                    </a:cubicBezTo>
                    <a:cubicBezTo>
                      <a:pt x="141" y="156"/>
                      <a:pt x="140" y="157"/>
                      <a:pt x="139" y="158"/>
                    </a:cubicBezTo>
                    <a:cubicBezTo>
                      <a:pt x="137" y="158"/>
                      <a:pt x="138" y="157"/>
                      <a:pt x="137" y="157"/>
                    </a:cubicBezTo>
                    <a:cubicBezTo>
                      <a:pt x="136" y="154"/>
                      <a:pt x="139" y="155"/>
                      <a:pt x="140" y="152"/>
                    </a:cubicBezTo>
                    <a:close/>
                    <a:moveTo>
                      <a:pt x="138" y="146"/>
                    </a:moveTo>
                    <a:cubicBezTo>
                      <a:pt x="138" y="144"/>
                      <a:pt x="139" y="143"/>
                      <a:pt x="140" y="143"/>
                    </a:cubicBezTo>
                    <a:cubicBezTo>
                      <a:pt x="141" y="143"/>
                      <a:pt x="141" y="144"/>
                      <a:pt x="141" y="145"/>
                    </a:cubicBezTo>
                    <a:cubicBezTo>
                      <a:pt x="140" y="145"/>
                      <a:pt x="140" y="147"/>
                      <a:pt x="139" y="146"/>
                    </a:cubicBezTo>
                    <a:cubicBezTo>
                      <a:pt x="139" y="146"/>
                      <a:pt x="139" y="146"/>
                      <a:pt x="138" y="146"/>
                    </a:cubicBezTo>
                    <a:close/>
                    <a:moveTo>
                      <a:pt x="163" y="137"/>
                    </a:moveTo>
                    <a:cubicBezTo>
                      <a:pt x="163" y="138"/>
                      <a:pt x="164" y="139"/>
                      <a:pt x="164" y="140"/>
                    </a:cubicBezTo>
                    <a:cubicBezTo>
                      <a:pt x="163" y="141"/>
                      <a:pt x="162" y="141"/>
                      <a:pt x="161" y="141"/>
                    </a:cubicBezTo>
                    <a:cubicBezTo>
                      <a:pt x="161" y="139"/>
                      <a:pt x="163" y="139"/>
                      <a:pt x="163" y="137"/>
                    </a:cubicBezTo>
                    <a:close/>
                    <a:moveTo>
                      <a:pt x="159" y="127"/>
                    </a:moveTo>
                    <a:cubicBezTo>
                      <a:pt x="160" y="126"/>
                      <a:pt x="162" y="129"/>
                      <a:pt x="163" y="130"/>
                    </a:cubicBezTo>
                    <a:cubicBezTo>
                      <a:pt x="162" y="130"/>
                      <a:pt x="162" y="131"/>
                      <a:pt x="162" y="131"/>
                    </a:cubicBezTo>
                    <a:cubicBezTo>
                      <a:pt x="161" y="130"/>
                      <a:pt x="161" y="128"/>
                      <a:pt x="159" y="127"/>
                    </a:cubicBezTo>
                    <a:close/>
                    <a:moveTo>
                      <a:pt x="170" y="138"/>
                    </a:moveTo>
                    <a:cubicBezTo>
                      <a:pt x="171" y="138"/>
                      <a:pt x="171" y="139"/>
                      <a:pt x="172" y="139"/>
                    </a:cubicBezTo>
                    <a:cubicBezTo>
                      <a:pt x="171" y="141"/>
                      <a:pt x="170" y="141"/>
                      <a:pt x="169" y="143"/>
                    </a:cubicBezTo>
                    <a:cubicBezTo>
                      <a:pt x="169" y="143"/>
                      <a:pt x="169" y="141"/>
                      <a:pt x="168" y="141"/>
                    </a:cubicBezTo>
                    <a:cubicBezTo>
                      <a:pt x="168" y="140"/>
                      <a:pt x="170" y="139"/>
                      <a:pt x="170" y="138"/>
                    </a:cubicBezTo>
                    <a:close/>
                    <a:moveTo>
                      <a:pt x="169" y="132"/>
                    </a:moveTo>
                    <a:cubicBezTo>
                      <a:pt x="168" y="130"/>
                      <a:pt x="170" y="129"/>
                      <a:pt x="171" y="129"/>
                    </a:cubicBezTo>
                    <a:cubicBezTo>
                      <a:pt x="172" y="131"/>
                      <a:pt x="171" y="132"/>
                      <a:pt x="169" y="132"/>
                    </a:cubicBezTo>
                    <a:close/>
                    <a:moveTo>
                      <a:pt x="211" y="417"/>
                    </a:moveTo>
                    <a:cubicBezTo>
                      <a:pt x="209" y="416"/>
                      <a:pt x="209" y="415"/>
                      <a:pt x="209" y="414"/>
                    </a:cubicBezTo>
                    <a:cubicBezTo>
                      <a:pt x="208" y="413"/>
                      <a:pt x="210" y="413"/>
                      <a:pt x="210" y="412"/>
                    </a:cubicBezTo>
                    <a:cubicBezTo>
                      <a:pt x="211" y="413"/>
                      <a:pt x="210" y="414"/>
                      <a:pt x="211" y="417"/>
                    </a:cubicBezTo>
                    <a:close/>
                    <a:moveTo>
                      <a:pt x="174" y="313"/>
                    </a:moveTo>
                    <a:cubicBezTo>
                      <a:pt x="174" y="310"/>
                      <a:pt x="176" y="309"/>
                      <a:pt x="177" y="307"/>
                    </a:cubicBezTo>
                    <a:cubicBezTo>
                      <a:pt x="179" y="309"/>
                      <a:pt x="176" y="312"/>
                      <a:pt x="174" y="313"/>
                    </a:cubicBezTo>
                    <a:close/>
                    <a:moveTo>
                      <a:pt x="177" y="320"/>
                    </a:moveTo>
                    <a:cubicBezTo>
                      <a:pt x="176" y="321"/>
                      <a:pt x="174" y="320"/>
                      <a:pt x="175" y="318"/>
                    </a:cubicBezTo>
                    <a:cubicBezTo>
                      <a:pt x="177" y="318"/>
                      <a:pt x="177" y="319"/>
                      <a:pt x="177" y="320"/>
                    </a:cubicBezTo>
                    <a:close/>
                    <a:moveTo>
                      <a:pt x="139" y="419"/>
                    </a:moveTo>
                    <a:cubicBezTo>
                      <a:pt x="138" y="420"/>
                      <a:pt x="138" y="418"/>
                      <a:pt x="138" y="417"/>
                    </a:cubicBezTo>
                    <a:cubicBezTo>
                      <a:pt x="139" y="417"/>
                      <a:pt x="139" y="417"/>
                      <a:pt x="140" y="417"/>
                    </a:cubicBezTo>
                    <a:cubicBezTo>
                      <a:pt x="139" y="418"/>
                      <a:pt x="139" y="418"/>
                      <a:pt x="139" y="419"/>
                    </a:cubicBezTo>
                    <a:close/>
                    <a:moveTo>
                      <a:pt x="115" y="248"/>
                    </a:moveTo>
                    <a:cubicBezTo>
                      <a:pt x="118" y="248"/>
                      <a:pt x="117" y="251"/>
                      <a:pt x="119" y="251"/>
                    </a:cubicBezTo>
                    <a:cubicBezTo>
                      <a:pt x="118" y="254"/>
                      <a:pt x="117" y="256"/>
                      <a:pt x="115" y="257"/>
                    </a:cubicBezTo>
                    <a:cubicBezTo>
                      <a:pt x="116" y="253"/>
                      <a:pt x="114" y="250"/>
                      <a:pt x="115" y="248"/>
                    </a:cubicBezTo>
                    <a:close/>
                    <a:moveTo>
                      <a:pt x="110" y="167"/>
                    </a:moveTo>
                    <a:cubicBezTo>
                      <a:pt x="112" y="170"/>
                      <a:pt x="109" y="173"/>
                      <a:pt x="106" y="174"/>
                    </a:cubicBezTo>
                    <a:cubicBezTo>
                      <a:pt x="107" y="173"/>
                      <a:pt x="106" y="173"/>
                      <a:pt x="106" y="172"/>
                    </a:cubicBezTo>
                    <a:cubicBezTo>
                      <a:pt x="108" y="172"/>
                      <a:pt x="109" y="169"/>
                      <a:pt x="110" y="167"/>
                    </a:cubicBezTo>
                    <a:close/>
                    <a:moveTo>
                      <a:pt x="105" y="170"/>
                    </a:moveTo>
                    <a:cubicBezTo>
                      <a:pt x="104" y="167"/>
                      <a:pt x="107" y="166"/>
                      <a:pt x="108" y="164"/>
                    </a:cubicBezTo>
                    <a:cubicBezTo>
                      <a:pt x="108" y="164"/>
                      <a:pt x="109" y="165"/>
                      <a:pt x="109" y="165"/>
                    </a:cubicBezTo>
                    <a:cubicBezTo>
                      <a:pt x="108" y="167"/>
                      <a:pt x="106" y="168"/>
                      <a:pt x="105" y="170"/>
                    </a:cubicBezTo>
                    <a:close/>
                    <a:moveTo>
                      <a:pt x="116" y="173"/>
                    </a:moveTo>
                    <a:cubicBezTo>
                      <a:pt x="117" y="173"/>
                      <a:pt x="117" y="175"/>
                      <a:pt x="118" y="175"/>
                    </a:cubicBezTo>
                    <a:cubicBezTo>
                      <a:pt x="117" y="178"/>
                      <a:pt x="114" y="179"/>
                      <a:pt x="113" y="182"/>
                    </a:cubicBezTo>
                    <a:cubicBezTo>
                      <a:pt x="109" y="181"/>
                      <a:pt x="112" y="177"/>
                      <a:pt x="114" y="175"/>
                    </a:cubicBezTo>
                    <a:cubicBezTo>
                      <a:pt x="115" y="175"/>
                      <a:pt x="115" y="176"/>
                      <a:pt x="115" y="176"/>
                    </a:cubicBezTo>
                    <a:cubicBezTo>
                      <a:pt x="117" y="176"/>
                      <a:pt x="116" y="174"/>
                      <a:pt x="116" y="173"/>
                    </a:cubicBezTo>
                    <a:close/>
                    <a:moveTo>
                      <a:pt x="121" y="178"/>
                    </a:moveTo>
                    <a:cubicBezTo>
                      <a:pt x="122" y="181"/>
                      <a:pt x="119" y="186"/>
                      <a:pt x="116" y="186"/>
                    </a:cubicBezTo>
                    <a:cubicBezTo>
                      <a:pt x="116" y="183"/>
                      <a:pt x="118" y="179"/>
                      <a:pt x="121" y="178"/>
                    </a:cubicBezTo>
                    <a:close/>
                    <a:moveTo>
                      <a:pt x="119" y="169"/>
                    </a:moveTo>
                    <a:cubicBezTo>
                      <a:pt x="120" y="169"/>
                      <a:pt x="120" y="171"/>
                      <a:pt x="121" y="172"/>
                    </a:cubicBezTo>
                    <a:cubicBezTo>
                      <a:pt x="119" y="172"/>
                      <a:pt x="118" y="170"/>
                      <a:pt x="119" y="169"/>
                    </a:cubicBezTo>
                    <a:close/>
                    <a:moveTo>
                      <a:pt x="123" y="150"/>
                    </a:moveTo>
                    <a:cubicBezTo>
                      <a:pt x="124" y="150"/>
                      <a:pt x="125" y="150"/>
                      <a:pt x="125" y="148"/>
                    </a:cubicBezTo>
                    <a:cubicBezTo>
                      <a:pt x="126" y="148"/>
                      <a:pt x="126" y="149"/>
                      <a:pt x="126" y="150"/>
                    </a:cubicBezTo>
                    <a:cubicBezTo>
                      <a:pt x="126" y="151"/>
                      <a:pt x="125" y="152"/>
                      <a:pt x="123" y="152"/>
                    </a:cubicBezTo>
                    <a:cubicBezTo>
                      <a:pt x="124" y="151"/>
                      <a:pt x="124" y="152"/>
                      <a:pt x="123" y="150"/>
                    </a:cubicBezTo>
                    <a:close/>
                    <a:moveTo>
                      <a:pt x="126" y="160"/>
                    </a:moveTo>
                    <a:cubicBezTo>
                      <a:pt x="129" y="164"/>
                      <a:pt x="125" y="167"/>
                      <a:pt x="123" y="168"/>
                    </a:cubicBezTo>
                    <a:cubicBezTo>
                      <a:pt x="124" y="166"/>
                      <a:pt x="122" y="166"/>
                      <a:pt x="122" y="165"/>
                    </a:cubicBezTo>
                    <a:cubicBezTo>
                      <a:pt x="123" y="163"/>
                      <a:pt x="124" y="161"/>
                      <a:pt x="126" y="160"/>
                    </a:cubicBezTo>
                    <a:close/>
                    <a:moveTo>
                      <a:pt x="146" y="159"/>
                    </a:moveTo>
                    <a:cubicBezTo>
                      <a:pt x="148" y="161"/>
                      <a:pt x="145" y="164"/>
                      <a:pt x="143" y="164"/>
                    </a:cubicBezTo>
                    <a:cubicBezTo>
                      <a:pt x="143" y="162"/>
                      <a:pt x="145" y="161"/>
                      <a:pt x="146" y="159"/>
                    </a:cubicBezTo>
                    <a:close/>
                    <a:moveTo>
                      <a:pt x="143" y="151"/>
                    </a:moveTo>
                    <a:cubicBezTo>
                      <a:pt x="141" y="149"/>
                      <a:pt x="144" y="146"/>
                      <a:pt x="145" y="149"/>
                    </a:cubicBezTo>
                    <a:cubicBezTo>
                      <a:pt x="145" y="151"/>
                      <a:pt x="144" y="152"/>
                      <a:pt x="143" y="151"/>
                    </a:cubicBezTo>
                    <a:close/>
                    <a:moveTo>
                      <a:pt x="146" y="173"/>
                    </a:moveTo>
                    <a:cubicBezTo>
                      <a:pt x="145" y="172"/>
                      <a:pt x="145" y="173"/>
                      <a:pt x="144" y="173"/>
                    </a:cubicBezTo>
                    <a:cubicBezTo>
                      <a:pt x="142" y="171"/>
                      <a:pt x="146" y="169"/>
                      <a:pt x="146" y="173"/>
                    </a:cubicBezTo>
                    <a:close/>
                    <a:moveTo>
                      <a:pt x="151" y="191"/>
                    </a:moveTo>
                    <a:cubicBezTo>
                      <a:pt x="151" y="193"/>
                      <a:pt x="149" y="195"/>
                      <a:pt x="148" y="196"/>
                    </a:cubicBezTo>
                    <a:cubicBezTo>
                      <a:pt x="147" y="195"/>
                      <a:pt x="145" y="194"/>
                      <a:pt x="144" y="192"/>
                    </a:cubicBezTo>
                    <a:cubicBezTo>
                      <a:pt x="146" y="188"/>
                      <a:pt x="149" y="187"/>
                      <a:pt x="151" y="191"/>
                    </a:cubicBezTo>
                    <a:close/>
                    <a:moveTo>
                      <a:pt x="160" y="188"/>
                    </a:moveTo>
                    <a:cubicBezTo>
                      <a:pt x="162" y="189"/>
                      <a:pt x="163" y="190"/>
                      <a:pt x="163" y="192"/>
                    </a:cubicBezTo>
                    <a:cubicBezTo>
                      <a:pt x="163" y="192"/>
                      <a:pt x="163" y="192"/>
                      <a:pt x="162" y="193"/>
                    </a:cubicBezTo>
                    <a:cubicBezTo>
                      <a:pt x="161" y="192"/>
                      <a:pt x="160" y="191"/>
                      <a:pt x="159" y="191"/>
                    </a:cubicBezTo>
                    <a:cubicBezTo>
                      <a:pt x="159" y="190"/>
                      <a:pt x="161" y="190"/>
                      <a:pt x="160" y="188"/>
                    </a:cubicBezTo>
                    <a:close/>
                    <a:moveTo>
                      <a:pt x="164" y="183"/>
                    </a:moveTo>
                    <a:cubicBezTo>
                      <a:pt x="166" y="183"/>
                      <a:pt x="166" y="182"/>
                      <a:pt x="167" y="181"/>
                    </a:cubicBezTo>
                    <a:cubicBezTo>
                      <a:pt x="167" y="182"/>
                      <a:pt x="168" y="183"/>
                      <a:pt x="169" y="183"/>
                    </a:cubicBezTo>
                    <a:cubicBezTo>
                      <a:pt x="168" y="185"/>
                      <a:pt x="167" y="188"/>
                      <a:pt x="164" y="188"/>
                    </a:cubicBezTo>
                    <a:cubicBezTo>
                      <a:pt x="165" y="186"/>
                      <a:pt x="162" y="187"/>
                      <a:pt x="163" y="185"/>
                    </a:cubicBezTo>
                    <a:cubicBezTo>
                      <a:pt x="164" y="185"/>
                      <a:pt x="164" y="187"/>
                      <a:pt x="166" y="187"/>
                    </a:cubicBezTo>
                    <a:cubicBezTo>
                      <a:pt x="167" y="186"/>
                      <a:pt x="164" y="185"/>
                      <a:pt x="164" y="183"/>
                    </a:cubicBezTo>
                    <a:close/>
                    <a:moveTo>
                      <a:pt x="163" y="182"/>
                    </a:moveTo>
                    <a:cubicBezTo>
                      <a:pt x="163" y="181"/>
                      <a:pt x="165" y="181"/>
                      <a:pt x="165" y="179"/>
                    </a:cubicBezTo>
                    <a:cubicBezTo>
                      <a:pt x="167" y="180"/>
                      <a:pt x="164" y="182"/>
                      <a:pt x="163" y="182"/>
                    </a:cubicBezTo>
                    <a:close/>
                    <a:moveTo>
                      <a:pt x="169" y="163"/>
                    </a:moveTo>
                    <a:cubicBezTo>
                      <a:pt x="169" y="161"/>
                      <a:pt x="172" y="164"/>
                      <a:pt x="172" y="166"/>
                    </a:cubicBezTo>
                    <a:cubicBezTo>
                      <a:pt x="170" y="165"/>
                      <a:pt x="169" y="166"/>
                      <a:pt x="169" y="164"/>
                    </a:cubicBezTo>
                    <a:cubicBezTo>
                      <a:pt x="169" y="164"/>
                      <a:pt x="169" y="164"/>
                      <a:pt x="169" y="165"/>
                    </a:cubicBezTo>
                    <a:cubicBezTo>
                      <a:pt x="171" y="164"/>
                      <a:pt x="170" y="162"/>
                      <a:pt x="169" y="163"/>
                    </a:cubicBezTo>
                    <a:close/>
                    <a:moveTo>
                      <a:pt x="168" y="153"/>
                    </a:moveTo>
                    <a:cubicBezTo>
                      <a:pt x="169" y="153"/>
                      <a:pt x="169" y="153"/>
                      <a:pt x="170" y="153"/>
                    </a:cubicBezTo>
                    <a:cubicBezTo>
                      <a:pt x="170" y="155"/>
                      <a:pt x="169" y="155"/>
                      <a:pt x="169" y="156"/>
                    </a:cubicBezTo>
                    <a:cubicBezTo>
                      <a:pt x="167" y="156"/>
                      <a:pt x="167" y="154"/>
                      <a:pt x="168" y="153"/>
                    </a:cubicBezTo>
                    <a:close/>
                    <a:moveTo>
                      <a:pt x="173" y="157"/>
                    </a:moveTo>
                    <a:cubicBezTo>
                      <a:pt x="175" y="158"/>
                      <a:pt x="176" y="161"/>
                      <a:pt x="174" y="163"/>
                    </a:cubicBezTo>
                    <a:cubicBezTo>
                      <a:pt x="172" y="161"/>
                      <a:pt x="172" y="161"/>
                      <a:pt x="171" y="159"/>
                    </a:cubicBezTo>
                    <a:cubicBezTo>
                      <a:pt x="174" y="159"/>
                      <a:pt x="172" y="158"/>
                      <a:pt x="173" y="157"/>
                    </a:cubicBezTo>
                    <a:close/>
                    <a:moveTo>
                      <a:pt x="207" y="405"/>
                    </a:moveTo>
                    <a:cubicBezTo>
                      <a:pt x="208" y="404"/>
                      <a:pt x="209" y="405"/>
                      <a:pt x="210" y="405"/>
                    </a:cubicBezTo>
                    <a:cubicBezTo>
                      <a:pt x="209" y="407"/>
                      <a:pt x="209" y="408"/>
                      <a:pt x="207" y="408"/>
                    </a:cubicBezTo>
                    <a:cubicBezTo>
                      <a:pt x="208" y="406"/>
                      <a:pt x="207" y="407"/>
                      <a:pt x="207" y="405"/>
                    </a:cubicBezTo>
                    <a:close/>
                    <a:moveTo>
                      <a:pt x="209" y="389"/>
                    </a:moveTo>
                    <a:cubicBezTo>
                      <a:pt x="209" y="391"/>
                      <a:pt x="209" y="393"/>
                      <a:pt x="207" y="393"/>
                    </a:cubicBezTo>
                    <a:cubicBezTo>
                      <a:pt x="207" y="391"/>
                      <a:pt x="208" y="390"/>
                      <a:pt x="209" y="389"/>
                    </a:cubicBezTo>
                    <a:close/>
                    <a:moveTo>
                      <a:pt x="208" y="183"/>
                    </a:moveTo>
                    <a:cubicBezTo>
                      <a:pt x="207" y="181"/>
                      <a:pt x="208" y="182"/>
                      <a:pt x="208" y="180"/>
                    </a:cubicBezTo>
                    <a:cubicBezTo>
                      <a:pt x="210" y="180"/>
                      <a:pt x="209" y="184"/>
                      <a:pt x="208" y="183"/>
                    </a:cubicBezTo>
                    <a:close/>
                    <a:moveTo>
                      <a:pt x="206" y="449"/>
                    </a:moveTo>
                    <a:cubicBezTo>
                      <a:pt x="209" y="449"/>
                      <a:pt x="206" y="451"/>
                      <a:pt x="206" y="452"/>
                    </a:cubicBezTo>
                    <a:cubicBezTo>
                      <a:pt x="204" y="451"/>
                      <a:pt x="207" y="450"/>
                      <a:pt x="206" y="449"/>
                    </a:cubicBezTo>
                    <a:close/>
                    <a:moveTo>
                      <a:pt x="204" y="430"/>
                    </a:moveTo>
                    <a:cubicBezTo>
                      <a:pt x="206" y="430"/>
                      <a:pt x="207" y="432"/>
                      <a:pt x="206" y="433"/>
                    </a:cubicBezTo>
                    <a:cubicBezTo>
                      <a:pt x="205" y="432"/>
                      <a:pt x="204" y="431"/>
                      <a:pt x="204" y="430"/>
                    </a:cubicBezTo>
                    <a:close/>
                    <a:moveTo>
                      <a:pt x="207" y="443"/>
                    </a:moveTo>
                    <a:cubicBezTo>
                      <a:pt x="208" y="440"/>
                      <a:pt x="210" y="438"/>
                      <a:pt x="211" y="435"/>
                    </a:cubicBezTo>
                    <a:cubicBezTo>
                      <a:pt x="212" y="437"/>
                      <a:pt x="210" y="442"/>
                      <a:pt x="207" y="443"/>
                    </a:cubicBezTo>
                    <a:close/>
                    <a:moveTo>
                      <a:pt x="206" y="425"/>
                    </a:moveTo>
                    <a:cubicBezTo>
                      <a:pt x="206" y="423"/>
                      <a:pt x="203" y="421"/>
                      <a:pt x="205" y="419"/>
                    </a:cubicBezTo>
                    <a:cubicBezTo>
                      <a:pt x="207" y="420"/>
                      <a:pt x="208" y="424"/>
                      <a:pt x="206" y="425"/>
                    </a:cubicBezTo>
                    <a:close/>
                    <a:moveTo>
                      <a:pt x="204" y="306"/>
                    </a:moveTo>
                    <a:cubicBezTo>
                      <a:pt x="204" y="303"/>
                      <a:pt x="204" y="302"/>
                      <a:pt x="204" y="299"/>
                    </a:cubicBezTo>
                    <a:cubicBezTo>
                      <a:pt x="207" y="300"/>
                      <a:pt x="207" y="306"/>
                      <a:pt x="204" y="306"/>
                    </a:cubicBezTo>
                    <a:close/>
                    <a:moveTo>
                      <a:pt x="205" y="292"/>
                    </a:moveTo>
                    <a:cubicBezTo>
                      <a:pt x="207" y="294"/>
                      <a:pt x="206" y="296"/>
                      <a:pt x="206" y="297"/>
                    </a:cubicBezTo>
                    <a:cubicBezTo>
                      <a:pt x="205" y="296"/>
                      <a:pt x="204" y="293"/>
                      <a:pt x="205" y="292"/>
                    </a:cubicBezTo>
                    <a:close/>
                    <a:moveTo>
                      <a:pt x="205" y="231"/>
                    </a:moveTo>
                    <a:cubicBezTo>
                      <a:pt x="205" y="228"/>
                      <a:pt x="204" y="226"/>
                      <a:pt x="205" y="224"/>
                    </a:cubicBezTo>
                    <a:cubicBezTo>
                      <a:pt x="207" y="224"/>
                      <a:pt x="206" y="226"/>
                      <a:pt x="207" y="225"/>
                    </a:cubicBezTo>
                    <a:cubicBezTo>
                      <a:pt x="207" y="227"/>
                      <a:pt x="207" y="230"/>
                      <a:pt x="205" y="231"/>
                    </a:cubicBezTo>
                    <a:close/>
                    <a:moveTo>
                      <a:pt x="205" y="285"/>
                    </a:moveTo>
                    <a:cubicBezTo>
                      <a:pt x="203" y="286"/>
                      <a:pt x="204" y="281"/>
                      <a:pt x="205" y="280"/>
                    </a:cubicBezTo>
                    <a:cubicBezTo>
                      <a:pt x="206" y="282"/>
                      <a:pt x="206" y="284"/>
                      <a:pt x="205" y="285"/>
                    </a:cubicBezTo>
                    <a:close/>
                    <a:moveTo>
                      <a:pt x="204" y="377"/>
                    </a:moveTo>
                    <a:cubicBezTo>
                      <a:pt x="203" y="379"/>
                      <a:pt x="204" y="379"/>
                      <a:pt x="203" y="380"/>
                    </a:cubicBezTo>
                    <a:cubicBezTo>
                      <a:pt x="203" y="380"/>
                      <a:pt x="202" y="380"/>
                      <a:pt x="202" y="378"/>
                    </a:cubicBezTo>
                    <a:cubicBezTo>
                      <a:pt x="203" y="378"/>
                      <a:pt x="203" y="377"/>
                      <a:pt x="204" y="377"/>
                    </a:cubicBezTo>
                    <a:close/>
                    <a:moveTo>
                      <a:pt x="203" y="387"/>
                    </a:moveTo>
                    <a:cubicBezTo>
                      <a:pt x="205" y="387"/>
                      <a:pt x="203" y="390"/>
                      <a:pt x="203" y="391"/>
                    </a:cubicBezTo>
                    <a:cubicBezTo>
                      <a:pt x="202" y="390"/>
                      <a:pt x="202" y="389"/>
                      <a:pt x="202" y="388"/>
                    </a:cubicBezTo>
                    <a:cubicBezTo>
                      <a:pt x="203" y="388"/>
                      <a:pt x="203" y="388"/>
                      <a:pt x="203" y="387"/>
                    </a:cubicBezTo>
                    <a:close/>
                    <a:moveTo>
                      <a:pt x="204" y="402"/>
                    </a:moveTo>
                    <a:cubicBezTo>
                      <a:pt x="205" y="403"/>
                      <a:pt x="203" y="407"/>
                      <a:pt x="202" y="405"/>
                    </a:cubicBezTo>
                    <a:cubicBezTo>
                      <a:pt x="202" y="404"/>
                      <a:pt x="204" y="403"/>
                      <a:pt x="204" y="402"/>
                    </a:cubicBezTo>
                    <a:close/>
                    <a:moveTo>
                      <a:pt x="208" y="384"/>
                    </a:moveTo>
                    <a:cubicBezTo>
                      <a:pt x="206" y="384"/>
                      <a:pt x="207" y="382"/>
                      <a:pt x="208" y="381"/>
                    </a:cubicBezTo>
                    <a:cubicBezTo>
                      <a:pt x="209" y="382"/>
                      <a:pt x="208" y="383"/>
                      <a:pt x="208" y="384"/>
                    </a:cubicBezTo>
                    <a:close/>
                    <a:moveTo>
                      <a:pt x="206" y="379"/>
                    </a:moveTo>
                    <a:cubicBezTo>
                      <a:pt x="207" y="377"/>
                      <a:pt x="205" y="374"/>
                      <a:pt x="207" y="372"/>
                    </a:cubicBezTo>
                    <a:cubicBezTo>
                      <a:pt x="209" y="373"/>
                      <a:pt x="209" y="379"/>
                      <a:pt x="206" y="379"/>
                    </a:cubicBezTo>
                    <a:close/>
                    <a:moveTo>
                      <a:pt x="206" y="365"/>
                    </a:moveTo>
                    <a:cubicBezTo>
                      <a:pt x="207" y="363"/>
                      <a:pt x="205" y="360"/>
                      <a:pt x="206" y="357"/>
                    </a:cubicBezTo>
                    <a:cubicBezTo>
                      <a:pt x="208" y="358"/>
                      <a:pt x="209" y="364"/>
                      <a:pt x="206" y="365"/>
                    </a:cubicBezTo>
                    <a:close/>
                    <a:moveTo>
                      <a:pt x="204" y="217"/>
                    </a:moveTo>
                    <a:cubicBezTo>
                      <a:pt x="205" y="215"/>
                      <a:pt x="204" y="213"/>
                      <a:pt x="206" y="212"/>
                    </a:cubicBezTo>
                    <a:cubicBezTo>
                      <a:pt x="207" y="212"/>
                      <a:pt x="208" y="213"/>
                      <a:pt x="208" y="214"/>
                    </a:cubicBezTo>
                    <a:cubicBezTo>
                      <a:pt x="207" y="215"/>
                      <a:pt x="206" y="216"/>
                      <a:pt x="204" y="217"/>
                    </a:cubicBezTo>
                    <a:close/>
                    <a:moveTo>
                      <a:pt x="205" y="272"/>
                    </a:moveTo>
                    <a:cubicBezTo>
                      <a:pt x="202" y="271"/>
                      <a:pt x="206" y="266"/>
                      <a:pt x="203" y="263"/>
                    </a:cubicBezTo>
                    <a:cubicBezTo>
                      <a:pt x="203" y="263"/>
                      <a:pt x="203" y="264"/>
                      <a:pt x="202" y="264"/>
                    </a:cubicBezTo>
                    <a:cubicBezTo>
                      <a:pt x="207" y="261"/>
                      <a:pt x="206" y="268"/>
                      <a:pt x="205" y="272"/>
                    </a:cubicBezTo>
                    <a:close/>
                    <a:moveTo>
                      <a:pt x="202" y="355"/>
                    </a:moveTo>
                    <a:cubicBezTo>
                      <a:pt x="205" y="356"/>
                      <a:pt x="202" y="359"/>
                      <a:pt x="201" y="360"/>
                    </a:cubicBezTo>
                    <a:cubicBezTo>
                      <a:pt x="200" y="360"/>
                      <a:pt x="200" y="358"/>
                      <a:pt x="199" y="358"/>
                    </a:cubicBezTo>
                    <a:cubicBezTo>
                      <a:pt x="200" y="356"/>
                      <a:pt x="202" y="356"/>
                      <a:pt x="202" y="355"/>
                    </a:cubicBezTo>
                    <a:close/>
                    <a:moveTo>
                      <a:pt x="200" y="341"/>
                    </a:moveTo>
                    <a:cubicBezTo>
                      <a:pt x="201" y="341"/>
                      <a:pt x="201" y="340"/>
                      <a:pt x="203" y="340"/>
                    </a:cubicBezTo>
                    <a:cubicBezTo>
                      <a:pt x="203" y="342"/>
                      <a:pt x="203" y="343"/>
                      <a:pt x="202" y="344"/>
                    </a:cubicBezTo>
                    <a:cubicBezTo>
                      <a:pt x="201" y="343"/>
                      <a:pt x="200" y="342"/>
                      <a:pt x="200" y="341"/>
                    </a:cubicBezTo>
                    <a:close/>
                    <a:moveTo>
                      <a:pt x="189" y="306"/>
                    </a:moveTo>
                    <a:cubicBezTo>
                      <a:pt x="187" y="305"/>
                      <a:pt x="188" y="304"/>
                      <a:pt x="188" y="303"/>
                    </a:cubicBezTo>
                    <a:cubicBezTo>
                      <a:pt x="188" y="303"/>
                      <a:pt x="189" y="303"/>
                      <a:pt x="189" y="303"/>
                    </a:cubicBezTo>
                    <a:cubicBezTo>
                      <a:pt x="190" y="304"/>
                      <a:pt x="189" y="305"/>
                      <a:pt x="189" y="306"/>
                    </a:cubicBezTo>
                    <a:close/>
                    <a:moveTo>
                      <a:pt x="191" y="306"/>
                    </a:moveTo>
                    <a:cubicBezTo>
                      <a:pt x="190" y="307"/>
                      <a:pt x="190" y="309"/>
                      <a:pt x="188" y="310"/>
                    </a:cubicBezTo>
                    <a:cubicBezTo>
                      <a:pt x="189" y="308"/>
                      <a:pt x="190" y="306"/>
                      <a:pt x="191" y="306"/>
                    </a:cubicBezTo>
                    <a:close/>
                    <a:moveTo>
                      <a:pt x="188" y="319"/>
                    </a:moveTo>
                    <a:cubicBezTo>
                      <a:pt x="189" y="319"/>
                      <a:pt x="190" y="321"/>
                      <a:pt x="191" y="321"/>
                    </a:cubicBezTo>
                    <a:cubicBezTo>
                      <a:pt x="191" y="323"/>
                      <a:pt x="189" y="324"/>
                      <a:pt x="189" y="326"/>
                    </a:cubicBezTo>
                    <a:cubicBezTo>
                      <a:pt x="186" y="324"/>
                      <a:pt x="188" y="321"/>
                      <a:pt x="188" y="319"/>
                    </a:cubicBezTo>
                    <a:close/>
                    <a:moveTo>
                      <a:pt x="191" y="313"/>
                    </a:moveTo>
                    <a:cubicBezTo>
                      <a:pt x="192" y="311"/>
                      <a:pt x="193" y="310"/>
                      <a:pt x="194" y="308"/>
                    </a:cubicBezTo>
                    <a:cubicBezTo>
                      <a:pt x="195" y="310"/>
                      <a:pt x="193" y="312"/>
                      <a:pt x="194" y="315"/>
                    </a:cubicBezTo>
                    <a:cubicBezTo>
                      <a:pt x="193" y="315"/>
                      <a:pt x="191" y="314"/>
                      <a:pt x="191" y="313"/>
                    </a:cubicBezTo>
                    <a:close/>
                    <a:moveTo>
                      <a:pt x="194" y="299"/>
                    </a:moveTo>
                    <a:cubicBezTo>
                      <a:pt x="192" y="299"/>
                      <a:pt x="193" y="297"/>
                      <a:pt x="192" y="298"/>
                    </a:cubicBezTo>
                    <a:cubicBezTo>
                      <a:pt x="192" y="296"/>
                      <a:pt x="193" y="296"/>
                      <a:pt x="194" y="294"/>
                    </a:cubicBezTo>
                    <a:cubicBezTo>
                      <a:pt x="196" y="295"/>
                      <a:pt x="194" y="298"/>
                      <a:pt x="194" y="299"/>
                    </a:cubicBezTo>
                    <a:close/>
                    <a:moveTo>
                      <a:pt x="189" y="294"/>
                    </a:moveTo>
                    <a:cubicBezTo>
                      <a:pt x="189" y="291"/>
                      <a:pt x="191" y="291"/>
                      <a:pt x="192" y="290"/>
                    </a:cubicBezTo>
                    <a:cubicBezTo>
                      <a:pt x="194" y="290"/>
                      <a:pt x="191" y="294"/>
                      <a:pt x="189" y="294"/>
                    </a:cubicBezTo>
                    <a:close/>
                    <a:moveTo>
                      <a:pt x="189" y="281"/>
                    </a:moveTo>
                    <a:cubicBezTo>
                      <a:pt x="190" y="281"/>
                      <a:pt x="190" y="283"/>
                      <a:pt x="191" y="283"/>
                    </a:cubicBezTo>
                    <a:cubicBezTo>
                      <a:pt x="191" y="284"/>
                      <a:pt x="189" y="282"/>
                      <a:pt x="189" y="281"/>
                    </a:cubicBezTo>
                    <a:close/>
                    <a:moveTo>
                      <a:pt x="188" y="290"/>
                    </a:moveTo>
                    <a:cubicBezTo>
                      <a:pt x="189" y="289"/>
                      <a:pt x="189" y="287"/>
                      <a:pt x="188" y="286"/>
                    </a:cubicBezTo>
                    <a:cubicBezTo>
                      <a:pt x="191" y="287"/>
                      <a:pt x="191" y="290"/>
                      <a:pt x="188" y="290"/>
                    </a:cubicBezTo>
                    <a:close/>
                    <a:moveTo>
                      <a:pt x="187" y="236"/>
                    </a:moveTo>
                    <a:cubicBezTo>
                      <a:pt x="190" y="235"/>
                      <a:pt x="192" y="237"/>
                      <a:pt x="190" y="240"/>
                    </a:cubicBezTo>
                    <a:cubicBezTo>
                      <a:pt x="188" y="240"/>
                      <a:pt x="187" y="239"/>
                      <a:pt x="187" y="236"/>
                    </a:cubicBezTo>
                    <a:close/>
                    <a:moveTo>
                      <a:pt x="189" y="229"/>
                    </a:moveTo>
                    <a:cubicBezTo>
                      <a:pt x="187" y="229"/>
                      <a:pt x="188" y="227"/>
                      <a:pt x="186" y="227"/>
                    </a:cubicBezTo>
                    <a:cubicBezTo>
                      <a:pt x="186" y="221"/>
                      <a:pt x="193" y="225"/>
                      <a:pt x="189" y="229"/>
                    </a:cubicBezTo>
                    <a:close/>
                    <a:moveTo>
                      <a:pt x="176" y="259"/>
                    </a:moveTo>
                    <a:cubicBezTo>
                      <a:pt x="175" y="258"/>
                      <a:pt x="174" y="257"/>
                      <a:pt x="174" y="256"/>
                    </a:cubicBezTo>
                    <a:cubicBezTo>
                      <a:pt x="174" y="253"/>
                      <a:pt x="178" y="252"/>
                      <a:pt x="179" y="249"/>
                    </a:cubicBezTo>
                    <a:cubicBezTo>
                      <a:pt x="180" y="249"/>
                      <a:pt x="181" y="251"/>
                      <a:pt x="182" y="252"/>
                    </a:cubicBezTo>
                    <a:cubicBezTo>
                      <a:pt x="180" y="254"/>
                      <a:pt x="179" y="257"/>
                      <a:pt x="176" y="259"/>
                    </a:cubicBezTo>
                    <a:close/>
                    <a:moveTo>
                      <a:pt x="177" y="270"/>
                    </a:moveTo>
                    <a:cubicBezTo>
                      <a:pt x="176" y="269"/>
                      <a:pt x="175" y="268"/>
                      <a:pt x="175" y="266"/>
                    </a:cubicBezTo>
                    <a:cubicBezTo>
                      <a:pt x="175" y="266"/>
                      <a:pt x="176" y="266"/>
                      <a:pt x="176" y="266"/>
                    </a:cubicBezTo>
                    <a:cubicBezTo>
                      <a:pt x="176" y="268"/>
                      <a:pt x="179" y="268"/>
                      <a:pt x="177" y="270"/>
                    </a:cubicBezTo>
                    <a:close/>
                    <a:moveTo>
                      <a:pt x="172" y="276"/>
                    </a:moveTo>
                    <a:cubicBezTo>
                      <a:pt x="170" y="276"/>
                      <a:pt x="170" y="275"/>
                      <a:pt x="169" y="274"/>
                    </a:cubicBezTo>
                    <a:cubicBezTo>
                      <a:pt x="171" y="272"/>
                      <a:pt x="173" y="275"/>
                      <a:pt x="172" y="276"/>
                    </a:cubicBezTo>
                    <a:close/>
                    <a:moveTo>
                      <a:pt x="175" y="284"/>
                    </a:moveTo>
                    <a:cubicBezTo>
                      <a:pt x="172" y="283"/>
                      <a:pt x="171" y="281"/>
                      <a:pt x="171" y="279"/>
                    </a:cubicBezTo>
                    <a:cubicBezTo>
                      <a:pt x="173" y="280"/>
                      <a:pt x="175" y="281"/>
                      <a:pt x="175" y="284"/>
                    </a:cubicBezTo>
                    <a:close/>
                    <a:moveTo>
                      <a:pt x="161" y="299"/>
                    </a:moveTo>
                    <a:cubicBezTo>
                      <a:pt x="160" y="298"/>
                      <a:pt x="159" y="297"/>
                      <a:pt x="159" y="296"/>
                    </a:cubicBezTo>
                    <a:cubicBezTo>
                      <a:pt x="159" y="294"/>
                      <a:pt x="161" y="293"/>
                      <a:pt x="162" y="291"/>
                    </a:cubicBezTo>
                    <a:cubicBezTo>
                      <a:pt x="163" y="292"/>
                      <a:pt x="164" y="293"/>
                      <a:pt x="165" y="294"/>
                    </a:cubicBezTo>
                    <a:cubicBezTo>
                      <a:pt x="164" y="296"/>
                      <a:pt x="163" y="298"/>
                      <a:pt x="161" y="299"/>
                    </a:cubicBezTo>
                    <a:close/>
                    <a:moveTo>
                      <a:pt x="164" y="304"/>
                    </a:moveTo>
                    <a:cubicBezTo>
                      <a:pt x="164" y="305"/>
                      <a:pt x="163" y="306"/>
                      <a:pt x="162" y="306"/>
                    </a:cubicBezTo>
                    <a:cubicBezTo>
                      <a:pt x="161" y="305"/>
                      <a:pt x="162" y="305"/>
                      <a:pt x="162" y="304"/>
                    </a:cubicBezTo>
                    <a:cubicBezTo>
                      <a:pt x="163" y="303"/>
                      <a:pt x="164" y="304"/>
                      <a:pt x="164" y="304"/>
                    </a:cubicBezTo>
                    <a:close/>
                    <a:moveTo>
                      <a:pt x="147" y="344"/>
                    </a:moveTo>
                    <a:cubicBezTo>
                      <a:pt x="145" y="344"/>
                      <a:pt x="145" y="342"/>
                      <a:pt x="144" y="342"/>
                    </a:cubicBezTo>
                    <a:cubicBezTo>
                      <a:pt x="145" y="341"/>
                      <a:pt x="146" y="340"/>
                      <a:pt x="146" y="339"/>
                    </a:cubicBezTo>
                    <a:cubicBezTo>
                      <a:pt x="147" y="340"/>
                      <a:pt x="149" y="341"/>
                      <a:pt x="149" y="342"/>
                    </a:cubicBezTo>
                    <a:cubicBezTo>
                      <a:pt x="148" y="343"/>
                      <a:pt x="148" y="344"/>
                      <a:pt x="147" y="344"/>
                    </a:cubicBezTo>
                    <a:close/>
                    <a:moveTo>
                      <a:pt x="148" y="348"/>
                    </a:moveTo>
                    <a:cubicBezTo>
                      <a:pt x="149" y="350"/>
                      <a:pt x="147" y="350"/>
                      <a:pt x="147" y="351"/>
                    </a:cubicBezTo>
                    <a:cubicBezTo>
                      <a:pt x="145" y="351"/>
                      <a:pt x="146" y="347"/>
                      <a:pt x="148" y="348"/>
                    </a:cubicBezTo>
                    <a:close/>
                    <a:moveTo>
                      <a:pt x="133" y="390"/>
                    </a:moveTo>
                    <a:cubicBezTo>
                      <a:pt x="131" y="389"/>
                      <a:pt x="131" y="387"/>
                      <a:pt x="130" y="386"/>
                    </a:cubicBezTo>
                    <a:cubicBezTo>
                      <a:pt x="130" y="385"/>
                      <a:pt x="131" y="384"/>
                      <a:pt x="132" y="383"/>
                    </a:cubicBezTo>
                    <a:cubicBezTo>
                      <a:pt x="136" y="383"/>
                      <a:pt x="135" y="388"/>
                      <a:pt x="133" y="390"/>
                    </a:cubicBezTo>
                    <a:close/>
                    <a:moveTo>
                      <a:pt x="133" y="398"/>
                    </a:moveTo>
                    <a:cubicBezTo>
                      <a:pt x="131" y="397"/>
                      <a:pt x="133" y="396"/>
                      <a:pt x="133" y="395"/>
                    </a:cubicBezTo>
                    <a:cubicBezTo>
                      <a:pt x="134" y="396"/>
                      <a:pt x="133" y="397"/>
                      <a:pt x="133" y="398"/>
                    </a:cubicBezTo>
                    <a:close/>
                    <a:moveTo>
                      <a:pt x="135" y="354"/>
                    </a:moveTo>
                    <a:cubicBezTo>
                      <a:pt x="136" y="354"/>
                      <a:pt x="136" y="356"/>
                      <a:pt x="137" y="356"/>
                    </a:cubicBezTo>
                    <a:cubicBezTo>
                      <a:pt x="137" y="358"/>
                      <a:pt x="136" y="358"/>
                      <a:pt x="135" y="359"/>
                    </a:cubicBezTo>
                    <a:cubicBezTo>
                      <a:pt x="134" y="359"/>
                      <a:pt x="135" y="358"/>
                      <a:pt x="134" y="357"/>
                    </a:cubicBezTo>
                    <a:cubicBezTo>
                      <a:pt x="132" y="358"/>
                      <a:pt x="135" y="360"/>
                      <a:pt x="133" y="362"/>
                    </a:cubicBezTo>
                    <a:cubicBezTo>
                      <a:pt x="132" y="361"/>
                      <a:pt x="132" y="360"/>
                      <a:pt x="132" y="359"/>
                    </a:cubicBezTo>
                    <a:cubicBezTo>
                      <a:pt x="133" y="358"/>
                      <a:pt x="134" y="356"/>
                      <a:pt x="135" y="354"/>
                    </a:cubicBezTo>
                    <a:close/>
                    <a:moveTo>
                      <a:pt x="132" y="346"/>
                    </a:moveTo>
                    <a:cubicBezTo>
                      <a:pt x="131" y="345"/>
                      <a:pt x="132" y="344"/>
                      <a:pt x="133" y="344"/>
                    </a:cubicBezTo>
                    <a:cubicBezTo>
                      <a:pt x="133" y="345"/>
                      <a:pt x="133" y="346"/>
                      <a:pt x="132" y="346"/>
                    </a:cubicBezTo>
                    <a:close/>
                    <a:moveTo>
                      <a:pt x="132" y="320"/>
                    </a:moveTo>
                    <a:cubicBezTo>
                      <a:pt x="131" y="319"/>
                      <a:pt x="131" y="319"/>
                      <a:pt x="132" y="319"/>
                    </a:cubicBezTo>
                    <a:cubicBezTo>
                      <a:pt x="131" y="318"/>
                      <a:pt x="130" y="318"/>
                      <a:pt x="129" y="317"/>
                    </a:cubicBezTo>
                    <a:cubicBezTo>
                      <a:pt x="129" y="315"/>
                      <a:pt x="130" y="315"/>
                      <a:pt x="131" y="314"/>
                    </a:cubicBezTo>
                    <a:cubicBezTo>
                      <a:pt x="132" y="314"/>
                      <a:pt x="133" y="315"/>
                      <a:pt x="133" y="317"/>
                    </a:cubicBezTo>
                    <a:cubicBezTo>
                      <a:pt x="133" y="318"/>
                      <a:pt x="132" y="319"/>
                      <a:pt x="132" y="320"/>
                    </a:cubicBezTo>
                    <a:close/>
                    <a:moveTo>
                      <a:pt x="131" y="327"/>
                    </a:moveTo>
                    <a:cubicBezTo>
                      <a:pt x="131" y="325"/>
                      <a:pt x="132" y="325"/>
                      <a:pt x="132" y="324"/>
                    </a:cubicBezTo>
                    <a:cubicBezTo>
                      <a:pt x="134" y="325"/>
                      <a:pt x="132" y="326"/>
                      <a:pt x="131" y="327"/>
                    </a:cubicBezTo>
                    <a:close/>
                    <a:moveTo>
                      <a:pt x="121" y="296"/>
                    </a:moveTo>
                    <a:cubicBezTo>
                      <a:pt x="122" y="293"/>
                      <a:pt x="126" y="286"/>
                      <a:pt x="129" y="292"/>
                    </a:cubicBezTo>
                    <a:cubicBezTo>
                      <a:pt x="128" y="294"/>
                      <a:pt x="126" y="296"/>
                      <a:pt x="124" y="298"/>
                    </a:cubicBezTo>
                    <a:cubicBezTo>
                      <a:pt x="122" y="297"/>
                      <a:pt x="122" y="298"/>
                      <a:pt x="121" y="296"/>
                    </a:cubicBezTo>
                    <a:close/>
                    <a:moveTo>
                      <a:pt x="121" y="302"/>
                    </a:moveTo>
                    <a:cubicBezTo>
                      <a:pt x="121" y="304"/>
                      <a:pt x="120" y="305"/>
                      <a:pt x="119" y="306"/>
                    </a:cubicBezTo>
                    <a:cubicBezTo>
                      <a:pt x="115" y="305"/>
                      <a:pt x="117" y="300"/>
                      <a:pt x="119" y="299"/>
                    </a:cubicBezTo>
                    <a:cubicBezTo>
                      <a:pt x="120" y="300"/>
                      <a:pt x="121" y="301"/>
                      <a:pt x="121" y="302"/>
                    </a:cubicBezTo>
                    <a:close/>
                    <a:moveTo>
                      <a:pt x="119" y="266"/>
                    </a:moveTo>
                    <a:cubicBezTo>
                      <a:pt x="120" y="267"/>
                      <a:pt x="123" y="269"/>
                      <a:pt x="122" y="271"/>
                    </a:cubicBezTo>
                    <a:cubicBezTo>
                      <a:pt x="120" y="270"/>
                      <a:pt x="117" y="268"/>
                      <a:pt x="119" y="266"/>
                    </a:cubicBezTo>
                    <a:close/>
                    <a:moveTo>
                      <a:pt x="119" y="275"/>
                    </a:moveTo>
                    <a:cubicBezTo>
                      <a:pt x="117" y="274"/>
                      <a:pt x="114" y="271"/>
                      <a:pt x="116" y="269"/>
                    </a:cubicBezTo>
                    <a:cubicBezTo>
                      <a:pt x="118" y="270"/>
                      <a:pt x="121" y="272"/>
                      <a:pt x="119" y="275"/>
                    </a:cubicBezTo>
                    <a:close/>
                    <a:moveTo>
                      <a:pt x="126" y="225"/>
                    </a:moveTo>
                    <a:cubicBezTo>
                      <a:pt x="125" y="227"/>
                      <a:pt x="123" y="228"/>
                      <a:pt x="123" y="230"/>
                    </a:cubicBezTo>
                    <a:cubicBezTo>
                      <a:pt x="120" y="229"/>
                      <a:pt x="120" y="227"/>
                      <a:pt x="118" y="226"/>
                    </a:cubicBezTo>
                    <a:cubicBezTo>
                      <a:pt x="119" y="221"/>
                      <a:pt x="124" y="219"/>
                      <a:pt x="126" y="225"/>
                    </a:cubicBezTo>
                    <a:close/>
                    <a:moveTo>
                      <a:pt x="117" y="221"/>
                    </a:moveTo>
                    <a:cubicBezTo>
                      <a:pt x="117" y="221"/>
                      <a:pt x="116" y="221"/>
                      <a:pt x="116" y="222"/>
                    </a:cubicBezTo>
                    <a:cubicBezTo>
                      <a:pt x="114" y="220"/>
                      <a:pt x="118" y="218"/>
                      <a:pt x="119" y="215"/>
                    </a:cubicBezTo>
                    <a:cubicBezTo>
                      <a:pt x="121" y="217"/>
                      <a:pt x="117" y="219"/>
                      <a:pt x="117" y="221"/>
                    </a:cubicBezTo>
                    <a:close/>
                    <a:moveTo>
                      <a:pt x="129" y="205"/>
                    </a:moveTo>
                    <a:cubicBezTo>
                      <a:pt x="127" y="208"/>
                      <a:pt x="125" y="210"/>
                      <a:pt x="124" y="213"/>
                    </a:cubicBezTo>
                    <a:cubicBezTo>
                      <a:pt x="122" y="210"/>
                      <a:pt x="126" y="204"/>
                      <a:pt x="129" y="205"/>
                    </a:cubicBezTo>
                    <a:close/>
                    <a:moveTo>
                      <a:pt x="124" y="177"/>
                    </a:moveTo>
                    <a:cubicBezTo>
                      <a:pt x="123" y="176"/>
                      <a:pt x="122" y="176"/>
                      <a:pt x="122" y="175"/>
                    </a:cubicBezTo>
                    <a:cubicBezTo>
                      <a:pt x="124" y="173"/>
                      <a:pt x="126" y="175"/>
                      <a:pt x="124" y="177"/>
                    </a:cubicBezTo>
                    <a:close/>
                    <a:moveTo>
                      <a:pt x="134" y="195"/>
                    </a:moveTo>
                    <a:cubicBezTo>
                      <a:pt x="135" y="194"/>
                      <a:pt x="135" y="196"/>
                      <a:pt x="136" y="196"/>
                    </a:cubicBezTo>
                    <a:cubicBezTo>
                      <a:pt x="134" y="199"/>
                      <a:pt x="133" y="202"/>
                      <a:pt x="130" y="203"/>
                    </a:cubicBezTo>
                    <a:cubicBezTo>
                      <a:pt x="129" y="200"/>
                      <a:pt x="133" y="198"/>
                      <a:pt x="134" y="195"/>
                    </a:cubicBezTo>
                    <a:close/>
                    <a:moveTo>
                      <a:pt x="133" y="185"/>
                    </a:moveTo>
                    <a:cubicBezTo>
                      <a:pt x="133" y="185"/>
                      <a:pt x="133" y="185"/>
                      <a:pt x="134" y="185"/>
                    </a:cubicBezTo>
                    <a:cubicBezTo>
                      <a:pt x="134" y="186"/>
                      <a:pt x="134" y="188"/>
                      <a:pt x="133" y="187"/>
                    </a:cubicBezTo>
                    <a:cubicBezTo>
                      <a:pt x="132" y="187"/>
                      <a:pt x="133" y="186"/>
                      <a:pt x="133" y="185"/>
                    </a:cubicBezTo>
                    <a:close/>
                    <a:moveTo>
                      <a:pt x="160" y="224"/>
                    </a:moveTo>
                    <a:cubicBezTo>
                      <a:pt x="158" y="227"/>
                      <a:pt x="156" y="229"/>
                      <a:pt x="154" y="231"/>
                    </a:cubicBezTo>
                    <a:cubicBezTo>
                      <a:pt x="151" y="231"/>
                      <a:pt x="151" y="228"/>
                      <a:pt x="149" y="226"/>
                    </a:cubicBezTo>
                    <a:cubicBezTo>
                      <a:pt x="150" y="224"/>
                      <a:pt x="153" y="222"/>
                      <a:pt x="154" y="219"/>
                    </a:cubicBezTo>
                    <a:cubicBezTo>
                      <a:pt x="156" y="220"/>
                      <a:pt x="158" y="223"/>
                      <a:pt x="160" y="224"/>
                    </a:cubicBezTo>
                    <a:close/>
                    <a:moveTo>
                      <a:pt x="155" y="212"/>
                    </a:moveTo>
                    <a:cubicBezTo>
                      <a:pt x="155" y="211"/>
                      <a:pt x="156" y="211"/>
                      <a:pt x="155" y="210"/>
                    </a:cubicBezTo>
                    <a:cubicBezTo>
                      <a:pt x="156" y="210"/>
                      <a:pt x="156" y="210"/>
                      <a:pt x="157" y="210"/>
                    </a:cubicBezTo>
                    <a:cubicBezTo>
                      <a:pt x="157" y="211"/>
                      <a:pt x="157" y="212"/>
                      <a:pt x="156" y="212"/>
                    </a:cubicBezTo>
                    <a:cubicBezTo>
                      <a:pt x="156" y="212"/>
                      <a:pt x="156" y="212"/>
                      <a:pt x="155" y="212"/>
                    </a:cubicBezTo>
                    <a:close/>
                    <a:moveTo>
                      <a:pt x="161" y="280"/>
                    </a:moveTo>
                    <a:cubicBezTo>
                      <a:pt x="157" y="279"/>
                      <a:pt x="158" y="277"/>
                      <a:pt x="160" y="275"/>
                    </a:cubicBezTo>
                    <a:cubicBezTo>
                      <a:pt x="162" y="275"/>
                      <a:pt x="162" y="277"/>
                      <a:pt x="163" y="277"/>
                    </a:cubicBezTo>
                    <a:cubicBezTo>
                      <a:pt x="163" y="279"/>
                      <a:pt x="162" y="279"/>
                      <a:pt x="161" y="280"/>
                    </a:cubicBezTo>
                    <a:close/>
                    <a:moveTo>
                      <a:pt x="163" y="287"/>
                    </a:moveTo>
                    <a:cubicBezTo>
                      <a:pt x="162" y="287"/>
                      <a:pt x="162" y="286"/>
                      <a:pt x="162" y="285"/>
                    </a:cubicBezTo>
                    <a:cubicBezTo>
                      <a:pt x="163" y="285"/>
                      <a:pt x="163" y="286"/>
                      <a:pt x="163" y="287"/>
                    </a:cubicBezTo>
                    <a:close/>
                    <a:moveTo>
                      <a:pt x="154" y="290"/>
                    </a:moveTo>
                    <a:cubicBezTo>
                      <a:pt x="152" y="290"/>
                      <a:pt x="152" y="288"/>
                      <a:pt x="150" y="288"/>
                    </a:cubicBezTo>
                    <a:cubicBezTo>
                      <a:pt x="151" y="286"/>
                      <a:pt x="153" y="285"/>
                      <a:pt x="154" y="283"/>
                    </a:cubicBezTo>
                    <a:cubicBezTo>
                      <a:pt x="155" y="283"/>
                      <a:pt x="155" y="285"/>
                      <a:pt x="156" y="285"/>
                    </a:cubicBezTo>
                    <a:cubicBezTo>
                      <a:pt x="156" y="288"/>
                      <a:pt x="154" y="288"/>
                      <a:pt x="154" y="290"/>
                    </a:cubicBezTo>
                    <a:close/>
                    <a:moveTo>
                      <a:pt x="153" y="297"/>
                    </a:moveTo>
                    <a:cubicBezTo>
                      <a:pt x="153" y="296"/>
                      <a:pt x="154" y="295"/>
                      <a:pt x="154" y="294"/>
                    </a:cubicBezTo>
                    <a:cubicBezTo>
                      <a:pt x="157" y="295"/>
                      <a:pt x="155" y="299"/>
                      <a:pt x="153" y="297"/>
                    </a:cubicBezTo>
                    <a:close/>
                    <a:moveTo>
                      <a:pt x="144" y="322"/>
                    </a:moveTo>
                    <a:cubicBezTo>
                      <a:pt x="144" y="320"/>
                      <a:pt x="143" y="319"/>
                      <a:pt x="141" y="319"/>
                    </a:cubicBezTo>
                    <a:cubicBezTo>
                      <a:pt x="143" y="315"/>
                      <a:pt x="148" y="308"/>
                      <a:pt x="150" y="315"/>
                    </a:cubicBezTo>
                    <a:cubicBezTo>
                      <a:pt x="148" y="317"/>
                      <a:pt x="147" y="320"/>
                      <a:pt x="144" y="322"/>
                    </a:cubicBezTo>
                    <a:close/>
                    <a:moveTo>
                      <a:pt x="143" y="332"/>
                    </a:moveTo>
                    <a:cubicBezTo>
                      <a:pt x="142" y="330"/>
                      <a:pt x="143" y="330"/>
                      <a:pt x="144" y="329"/>
                    </a:cubicBezTo>
                    <a:cubicBezTo>
                      <a:pt x="146" y="329"/>
                      <a:pt x="144" y="332"/>
                      <a:pt x="143" y="332"/>
                    </a:cubicBezTo>
                    <a:close/>
                    <a:moveTo>
                      <a:pt x="137" y="312"/>
                    </a:moveTo>
                    <a:cubicBezTo>
                      <a:pt x="135" y="312"/>
                      <a:pt x="134" y="311"/>
                      <a:pt x="133" y="311"/>
                    </a:cubicBezTo>
                    <a:cubicBezTo>
                      <a:pt x="134" y="307"/>
                      <a:pt x="138" y="306"/>
                      <a:pt x="138" y="303"/>
                    </a:cubicBezTo>
                    <a:cubicBezTo>
                      <a:pt x="141" y="302"/>
                      <a:pt x="141" y="305"/>
                      <a:pt x="142" y="306"/>
                    </a:cubicBezTo>
                    <a:cubicBezTo>
                      <a:pt x="140" y="308"/>
                      <a:pt x="138" y="310"/>
                      <a:pt x="137" y="312"/>
                    </a:cubicBezTo>
                    <a:close/>
                    <a:moveTo>
                      <a:pt x="138" y="322"/>
                    </a:moveTo>
                    <a:cubicBezTo>
                      <a:pt x="141" y="322"/>
                      <a:pt x="142" y="326"/>
                      <a:pt x="141" y="328"/>
                    </a:cubicBezTo>
                    <a:cubicBezTo>
                      <a:pt x="139" y="327"/>
                      <a:pt x="138" y="326"/>
                      <a:pt x="137" y="326"/>
                    </a:cubicBezTo>
                    <a:cubicBezTo>
                      <a:pt x="137" y="324"/>
                      <a:pt x="137" y="324"/>
                      <a:pt x="138" y="322"/>
                    </a:cubicBezTo>
                    <a:close/>
                    <a:moveTo>
                      <a:pt x="134" y="323"/>
                    </a:moveTo>
                    <a:cubicBezTo>
                      <a:pt x="134" y="321"/>
                      <a:pt x="135" y="320"/>
                      <a:pt x="136" y="319"/>
                    </a:cubicBezTo>
                    <a:cubicBezTo>
                      <a:pt x="137" y="320"/>
                      <a:pt x="136" y="323"/>
                      <a:pt x="134" y="323"/>
                    </a:cubicBezTo>
                    <a:close/>
                    <a:moveTo>
                      <a:pt x="127" y="223"/>
                    </a:moveTo>
                    <a:cubicBezTo>
                      <a:pt x="125" y="223"/>
                      <a:pt x="124" y="220"/>
                      <a:pt x="123" y="218"/>
                    </a:cubicBezTo>
                    <a:cubicBezTo>
                      <a:pt x="126" y="219"/>
                      <a:pt x="128" y="221"/>
                      <a:pt x="127" y="223"/>
                    </a:cubicBezTo>
                    <a:close/>
                    <a:moveTo>
                      <a:pt x="126" y="215"/>
                    </a:moveTo>
                    <a:cubicBezTo>
                      <a:pt x="127" y="213"/>
                      <a:pt x="128" y="212"/>
                      <a:pt x="129" y="210"/>
                    </a:cubicBezTo>
                    <a:cubicBezTo>
                      <a:pt x="131" y="212"/>
                      <a:pt x="131" y="215"/>
                      <a:pt x="132" y="217"/>
                    </a:cubicBezTo>
                    <a:cubicBezTo>
                      <a:pt x="131" y="218"/>
                      <a:pt x="131" y="219"/>
                      <a:pt x="129" y="220"/>
                    </a:cubicBezTo>
                    <a:cubicBezTo>
                      <a:pt x="128" y="218"/>
                      <a:pt x="127" y="216"/>
                      <a:pt x="126" y="215"/>
                    </a:cubicBezTo>
                    <a:close/>
                    <a:moveTo>
                      <a:pt x="129" y="229"/>
                    </a:moveTo>
                    <a:cubicBezTo>
                      <a:pt x="130" y="230"/>
                      <a:pt x="130" y="230"/>
                      <a:pt x="131" y="231"/>
                    </a:cubicBezTo>
                    <a:cubicBezTo>
                      <a:pt x="133" y="230"/>
                      <a:pt x="130" y="229"/>
                      <a:pt x="130" y="227"/>
                    </a:cubicBezTo>
                    <a:cubicBezTo>
                      <a:pt x="131" y="227"/>
                      <a:pt x="131" y="227"/>
                      <a:pt x="131" y="226"/>
                    </a:cubicBezTo>
                    <a:cubicBezTo>
                      <a:pt x="134" y="226"/>
                      <a:pt x="136" y="230"/>
                      <a:pt x="133" y="232"/>
                    </a:cubicBezTo>
                    <a:cubicBezTo>
                      <a:pt x="132" y="232"/>
                      <a:pt x="133" y="231"/>
                      <a:pt x="131" y="231"/>
                    </a:cubicBezTo>
                    <a:cubicBezTo>
                      <a:pt x="133" y="233"/>
                      <a:pt x="132" y="236"/>
                      <a:pt x="130" y="238"/>
                    </a:cubicBezTo>
                    <a:cubicBezTo>
                      <a:pt x="128" y="237"/>
                      <a:pt x="127" y="235"/>
                      <a:pt x="126" y="234"/>
                    </a:cubicBezTo>
                    <a:cubicBezTo>
                      <a:pt x="127" y="232"/>
                      <a:pt x="128" y="230"/>
                      <a:pt x="129" y="229"/>
                    </a:cubicBezTo>
                    <a:close/>
                    <a:moveTo>
                      <a:pt x="133" y="246"/>
                    </a:moveTo>
                    <a:cubicBezTo>
                      <a:pt x="135" y="247"/>
                      <a:pt x="136" y="249"/>
                      <a:pt x="138" y="251"/>
                    </a:cubicBezTo>
                    <a:cubicBezTo>
                      <a:pt x="136" y="253"/>
                      <a:pt x="135" y="255"/>
                      <a:pt x="133" y="257"/>
                    </a:cubicBezTo>
                    <a:cubicBezTo>
                      <a:pt x="128" y="255"/>
                      <a:pt x="129" y="250"/>
                      <a:pt x="133" y="246"/>
                    </a:cubicBezTo>
                    <a:close/>
                    <a:moveTo>
                      <a:pt x="136" y="235"/>
                    </a:moveTo>
                    <a:cubicBezTo>
                      <a:pt x="136" y="234"/>
                      <a:pt x="137" y="234"/>
                      <a:pt x="138" y="234"/>
                    </a:cubicBezTo>
                    <a:cubicBezTo>
                      <a:pt x="138" y="235"/>
                      <a:pt x="137" y="236"/>
                      <a:pt x="136" y="236"/>
                    </a:cubicBezTo>
                    <a:cubicBezTo>
                      <a:pt x="136" y="236"/>
                      <a:pt x="136" y="235"/>
                      <a:pt x="136" y="235"/>
                    </a:cubicBezTo>
                    <a:close/>
                    <a:moveTo>
                      <a:pt x="137" y="240"/>
                    </a:moveTo>
                    <a:cubicBezTo>
                      <a:pt x="139" y="240"/>
                      <a:pt x="139" y="242"/>
                      <a:pt x="141" y="242"/>
                    </a:cubicBezTo>
                    <a:cubicBezTo>
                      <a:pt x="140" y="241"/>
                      <a:pt x="140" y="240"/>
                      <a:pt x="139" y="239"/>
                    </a:cubicBezTo>
                    <a:cubicBezTo>
                      <a:pt x="139" y="238"/>
                      <a:pt x="140" y="237"/>
                      <a:pt x="141" y="236"/>
                    </a:cubicBezTo>
                    <a:cubicBezTo>
                      <a:pt x="143" y="237"/>
                      <a:pt x="144" y="239"/>
                      <a:pt x="146" y="241"/>
                    </a:cubicBezTo>
                    <a:cubicBezTo>
                      <a:pt x="145" y="243"/>
                      <a:pt x="143" y="243"/>
                      <a:pt x="143" y="245"/>
                    </a:cubicBezTo>
                    <a:cubicBezTo>
                      <a:pt x="142" y="245"/>
                      <a:pt x="143" y="243"/>
                      <a:pt x="142" y="243"/>
                    </a:cubicBezTo>
                    <a:cubicBezTo>
                      <a:pt x="141" y="244"/>
                      <a:pt x="143" y="245"/>
                      <a:pt x="142" y="246"/>
                    </a:cubicBezTo>
                    <a:cubicBezTo>
                      <a:pt x="141" y="246"/>
                      <a:pt x="141" y="247"/>
                      <a:pt x="140" y="249"/>
                    </a:cubicBezTo>
                    <a:cubicBezTo>
                      <a:pt x="138" y="247"/>
                      <a:pt x="136" y="246"/>
                      <a:pt x="135" y="244"/>
                    </a:cubicBezTo>
                    <a:cubicBezTo>
                      <a:pt x="135" y="243"/>
                      <a:pt x="137" y="242"/>
                      <a:pt x="137" y="240"/>
                    </a:cubicBezTo>
                    <a:close/>
                    <a:moveTo>
                      <a:pt x="141" y="229"/>
                    </a:moveTo>
                    <a:cubicBezTo>
                      <a:pt x="143" y="229"/>
                      <a:pt x="141" y="230"/>
                      <a:pt x="141" y="231"/>
                    </a:cubicBezTo>
                    <a:cubicBezTo>
                      <a:pt x="138" y="231"/>
                      <a:pt x="141" y="230"/>
                      <a:pt x="141" y="229"/>
                    </a:cubicBezTo>
                    <a:close/>
                    <a:moveTo>
                      <a:pt x="166" y="233"/>
                    </a:moveTo>
                    <a:cubicBezTo>
                      <a:pt x="168" y="234"/>
                      <a:pt x="168" y="236"/>
                      <a:pt x="170" y="237"/>
                    </a:cubicBezTo>
                    <a:cubicBezTo>
                      <a:pt x="169" y="240"/>
                      <a:pt x="166" y="242"/>
                      <a:pt x="165" y="244"/>
                    </a:cubicBezTo>
                    <a:cubicBezTo>
                      <a:pt x="163" y="244"/>
                      <a:pt x="162" y="242"/>
                      <a:pt x="161" y="241"/>
                    </a:cubicBezTo>
                    <a:cubicBezTo>
                      <a:pt x="162" y="237"/>
                      <a:pt x="164" y="235"/>
                      <a:pt x="166" y="233"/>
                    </a:cubicBezTo>
                    <a:close/>
                    <a:moveTo>
                      <a:pt x="164" y="226"/>
                    </a:moveTo>
                    <a:cubicBezTo>
                      <a:pt x="165" y="226"/>
                      <a:pt x="165" y="225"/>
                      <a:pt x="165" y="224"/>
                    </a:cubicBezTo>
                    <a:cubicBezTo>
                      <a:pt x="166" y="224"/>
                      <a:pt x="166" y="226"/>
                      <a:pt x="168" y="226"/>
                    </a:cubicBezTo>
                    <a:cubicBezTo>
                      <a:pt x="167" y="227"/>
                      <a:pt x="165" y="227"/>
                      <a:pt x="164" y="226"/>
                    </a:cubicBezTo>
                    <a:close/>
                    <a:moveTo>
                      <a:pt x="141" y="269"/>
                    </a:moveTo>
                    <a:cubicBezTo>
                      <a:pt x="142" y="269"/>
                      <a:pt x="143" y="271"/>
                      <a:pt x="144" y="272"/>
                    </a:cubicBezTo>
                    <a:cubicBezTo>
                      <a:pt x="142" y="275"/>
                      <a:pt x="141" y="278"/>
                      <a:pt x="138" y="280"/>
                    </a:cubicBezTo>
                    <a:cubicBezTo>
                      <a:pt x="130" y="278"/>
                      <a:pt x="138" y="273"/>
                      <a:pt x="141" y="269"/>
                    </a:cubicBezTo>
                    <a:close/>
                    <a:moveTo>
                      <a:pt x="140" y="258"/>
                    </a:moveTo>
                    <a:cubicBezTo>
                      <a:pt x="139" y="255"/>
                      <a:pt x="143" y="255"/>
                      <a:pt x="144" y="257"/>
                    </a:cubicBezTo>
                    <a:cubicBezTo>
                      <a:pt x="143" y="261"/>
                      <a:pt x="141" y="260"/>
                      <a:pt x="140" y="263"/>
                    </a:cubicBezTo>
                    <a:cubicBezTo>
                      <a:pt x="137" y="262"/>
                      <a:pt x="136" y="258"/>
                      <a:pt x="140" y="258"/>
                    </a:cubicBezTo>
                    <a:close/>
                    <a:moveTo>
                      <a:pt x="143" y="264"/>
                    </a:moveTo>
                    <a:cubicBezTo>
                      <a:pt x="145" y="265"/>
                      <a:pt x="147" y="267"/>
                      <a:pt x="146" y="269"/>
                    </a:cubicBezTo>
                    <a:cubicBezTo>
                      <a:pt x="144" y="268"/>
                      <a:pt x="141" y="267"/>
                      <a:pt x="143" y="264"/>
                    </a:cubicBezTo>
                    <a:close/>
                    <a:moveTo>
                      <a:pt x="152" y="261"/>
                    </a:moveTo>
                    <a:cubicBezTo>
                      <a:pt x="151" y="259"/>
                      <a:pt x="148" y="259"/>
                      <a:pt x="148" y="256"/>
                    </a:cubicBezTo>
                    <a:cubicBezTo>
                      <a:pt x="151" y="254"/>
                      <a:pt x="152" y="258"/>
                      <a:pt x="154" y="259"/>
                    </a:cubicBezTo>
                    <a:cubicBezTo>
                      <a:pt x="154" y="260"/>
                      <a:pt x="152" y="260"/>
                      <a:pt x="152" y="261"/>
                    </a:cubicBezTo>
                    <a:close/>
                    <a:moveTo>
                      <a:pt x="150" y="270"/>
                    </a:moveTo>
                    <a:cubicBezTo>
                      <a:pt x="150" y="267"/>
                      <a:pt x="152" y="268"/>
                      <a:pt x="152" y="267"/>
                    </a:cubicBezTo>
                    <a:cubicBezTo>
                      <a:pt x="153" y="268"/>
                      <a:pt x="151" y="269"/>
                      <a:pt x="150" y="270"/>
                    </a:cubicBezTo>
                    <a:close/>
                    <a:moveTo>
                      <a:pt x="149" y="250"/>
                    </a:moveTo>
                    <a:cubicBezTo>
                      <a:pt x="143" y="250"/>
                      <a:pt x="149" y="242"/>
                      <a:pt x="151" y="247"/>
                    </a:cubicBezTo>
                    <a:cubicBezTo>
                      <a:pt x="150" y="248"/>
                      <a:pt x="150" y="249"/>
                      <a:pt x="149" y="250"/>
                    </a:cubicBezTo>
                    <a:close/>
                    <a:moveTo>
                      <a:pt x="146" y="255"/>
                    </a:moveTo>
                    <a:cubicBezTo>
                      <a:pt x="143" y="254"/>
                      <a:pt x="144" y="251"/>
                      <a:pt x="145" y="250"/>
                    </a:cubicBezTo>
                    <a:cubicBezTo>
                      <a:pt x="148" y="250"/>
                      <a:pt x="148" y="253"/>
                      <a:pt x="146" y="255"/>
                    </a:cubicBezTo>
                    <a:close/>
                    <a:moveTo>
                      <a:pt x="144" y="263"/>
                    </a:moveTo>
                    <a:cubicBezTo>
                      <a:pt x="146" y="259"/>
                      <a:pt x="149" y="261"/>
                      <a:pt x="150" y="264"/>
                    </a:cubicBezTo>
                    <a:cubicBezTo>
                      <a:pt x="149" y="265"/>
                      <a:pt x="148" y="266"/>
                      <a:pt x="148" y="266"/>
                    </a:cubicBezTo>
                    <a:cubicBezTo>
                      <a:pt x="146" y="266"/>
                      <a:pt x="145" y="264"/>
                      <a:pt x="144" y="263"/>
                    </a:cubicBezTo>
                    <a:close/>
                    <a:moveTo>
                      <a:pt x="151" y="273"/>
                    </a:moveTo>
                    <a:cubicBezTo>
                      <a:pt x="152" y="273"/>
                      <a:pt x="154" y="275"/>
                      <a:pt x="153" y="277"/>
                    </a:cubicBezTo>
                    <a:cubicBezTo>
                      <a:pt x="151" y="276"/>
                      <a:pt x="151" y="275"/>
                      <a:pt x="150" y="274"/>
                    </a:cubicBezTo>
                    <a:cubicBezTo>
                      <a:pt x="150" y="274"/>
                      <a:pt x="151" y="274"/>
                      <a:pt x="151" y="273"/>
                    </a:cubicBezTo>
                    <a:close/>
                    <a:moveTo>
                      <a:pt x="152" y="272"/>
                    </a:moveTo>
                    <a:cubicBezTo>
                      <a:pt x="152" y="270"/>
                      <a:pt x="154" y="270"/>
                      <a:pt x="154" y="268"/>
                    </a:cubicBezTo>
                    <a:cubicBezTo>
                      <a:pt x="156" y="269"/>
                      <a:pt x="157" y="270"/>
                      <a:pt x="157" y="272"/>
                    </a:cubicBezTo>
                    <a:cubicBezTo>
                      <a:pt x="155" y="272"/>
                      <a:pt x="156" y="275"/>
                      <a:pt x="154" y="274"/>
                    </a:cubicBezTo>
                    <a:cubicBezTo>
                      <a:pt x="154" y="273"/>
                      <a:pt x="153" y="272"/>
                      <a:pt x="152" y="272"/>
                    </a:cubicBezTo>
                    <a:close/>
                    <a:moveTo>
                      <a:pt x="157" y="245"/>
                    </a:moveTo>
                    <a:cubicBezTo>
                      <a:pt x="158" y="246"/>
                      <a:pt x="161" y="248"/>
                      <a:pt x="160" y="251"/>
                    </a:cubicBezTo>
                    <a:cubicBezTo>
                      <a:pt x="158" y="250"/>
                      <a:pt x="155" y="248"/>
                      <a:pt x="157" y="245"/>
                    </a:cubicBezTo>
                    <a:close/>
                    <a:moveTo>
                      <a:pt x="160" y="258"/>
                    </a:moveTo>
                    <a:cubicBezTo>
                      <a:pt x="160" y="260"/>
                      <a:pt x="158" y="259"/>
                      <a:pt x="158" y="261"/>
                    </a:cubicBezTo>
                    <a:cubicBezTo>
                      <a:pt x="156" y="260"/>
                      <a:pt x="159" y="259"/>
                      <a:pt x="158" y="258"/>
                    </a:cubicBezTo>
                    <a:cubicBezTo>
                      <a:pt x="159" y="258"/>
                      <a:pt x="159" y="258"/>
                      <a:pt x="160" y="258"/>
                    </a:cubicBezTo>
                    <a:close/>
                    <a:moveTo>
                      <a:pt x="157" y="262"/>
                    </a:moveTo>
                    <a:cubicBezTo>
                      <a:pt x="156" y="263"/>
                      <a:pt x="156" y="264"/>
                      <a:pt x="154" y="264"/>
                    </a:cubicBezTo>
                    <a:cubicBezTo>
                      <a:pt x="155" y="263"/>
                      <a:pt x="155" y="262"/>
                      <a:pt x="157" y="262"/>
                    </a:cubicBezTo>
                    <a:close/>
                    <a:moveTo>
                      <a:pt x="160" y="283"/>
                    </a:moveTo>
                    <a:cubicBezTo>
                      <a:pt x="157" y="283"/>
                      <a:pt x="156" y="281"/>
                      <a:pt x="156" y="279"/>
                    </a:cubicBezTo>
                    <a:cubicBezTo>
                      <a:pt x="158" y="280"/>
                      <a:pt x="159" y="281"/>
                      <a:pt x="160" y="283"/>
                    </a:cubicBezTo>
                    <a:close/>
                    <a:moveTo>
                      <a:pt x="156" y="265"/>
                    </a:moveTo>
                    <a:cubicBezTo>
                      <a:pt x="157" y="265"/>
                      <a:pt x="157" y="264"/>
                      <a:pt x="158" y="264"/>
                    </a:cubicBezTo>
                    <a:cubicBezTo>
                      <a:pt x="159" y="264"/>
                      <a:pt x="162" y="267"/>
                      <a:pt x="160" y="269"/>
                    </a:cubicBezTo>
                    <a:cubicBezTo>
                      <a:pt x="158" y="268"/>
                      <a:pt x="157" y="267"/>
                      <a:pt x="156" y="265"/>
                    </a:cubicBezTo>
                    <a:close/>
                    <a:moveTo>
                      <a:pt x="159" y="263"/>
                    </a:moveTo>
                    <a:cubicBezTo>
                      <a:pt x="159" y="262"/>
                      <a:pt x="160" y="261"/>
                      <a:pt x="161" y="260"/>
                    </a:cubicBezTo>
                    <a:cubicBezTo>
                      <a:pt x="162" y="261"/>
                      <a:pt x="162" y="262"/>
                      <a:pt x="163" y="263"/>
                    </a:cubicBezTo>
                    <a:cubicBezTo>
                      <a:pt x="163" y="265"/>
                      <a:pt x="162" y="264"/>
                      <a:pt x="162" y="265"/>
                    </a:cubicBezTo>
                    <a:cubicBezTo>
                      <a:pt x="160" y="265"/>
                      <a:pt x="159" y="264"/>
                      <a:pt x="159" y="263"/>
                    </a:cubicBezTo>
                    <a:close/>
                    <a:moveTo>
                      <a:pt x="159" y="237"/>
                    </a:moveTo>
                    <a:cubicBezTo>
                      <a:pt x="157" y="237"/>
                      <a:pt x="158" y="235"/>
                      <a:pt x="156" y="236"/>
                    </a:cubicBezTo>
                    <a:cubicBezTo>
                      <a:pt x="157" y="233"/>
                      <a:pt x="160" y="231"/>
                      <a:pt x="162" y="228"/>
                    </a:cubicBezTo>
                    <a:cubicBezTo>
                      <a:pt x="163" y="227"/>
                      <a:pt x="163" y="229"/>
                      <a:pt x="164" y="230"/>
                    </a:cubicBezTo>
                    <a:cubicBezTo>
                      <a:pt x="162" y="233"/>
                      <a:pt x="160" y="235"/>
                      <a:pt x="159" y="237"/>
                    </a:cubicBezTo>
                    <a:close/>
                    <a:moveTo>
                      <a:pt x="154" y="258"/>
                    </a:moveTo>
                    <a:cubicBezTo>
                      <a:pt x="153" y="257"/>
                      <a:pt x="153" y="254"/>
                      <a:pt x="151" y="254"/>
                    </a:cubicBezTo>
                    <a:cubicBezTo>
                      <a:pt x="151" y="252"/>
                      <a:pt x="153" y="252"/>
                      <a:pt x="153" y="250"/>
                    </a:cubicBezTo>
                    <a:cubicBezTo>
                      <a:pt x="155" y="252"/>
                      <a:pt x="159" y="256"/>
                      <a:pt x="154" y="258"/>
                    </a:cubicBezTo>
                    <a:close/>
                    <a:moveTo>
                      <a:pt x="154" y="244"/>
                    </a:moveTo>
                    <a:cubicBezTo>
                      <a:pt x="152" y="244"/>
                      <a:pt x="152" y="243"/>
                      <a:pt x="151" y="243"/>
                    </a:cubicBezTo>
                    <a:cubicBezTo>
                      <a:pt x="151" y="239"/>
                      <a:pt x="155" y="242"/>
                      <a:pt x="154" y="244"/>
                    </a:cubicBezTo>
                    <a:close/>
                    <a:moveTo>
                      <a:pt x="147" y="229"/>
                    </a:moveTo>
                    <a:cubicBezTo>
                      <a:pt x="148" y="230"/>
                      <a:pt x="151" y="232"/>
                      <a:pt x="152" y="235"/>
                    </a:cubicBezTo>
                    <a:cubicBezTo>
                      <a:pt x="149" y="234"/>
                      <a:pt x="146" y="231"/>
                      <a:pt x="147" y="229"/>
                    </a:cubicBezTo>
                    <a:close/>
                    <a:moveTo>
                      <a:pt x="149" y="238"/>
                    </a:moveTo>
                    <a:cubicBezTo>
                      <a:pt x="148" y="238"/>
                      <a:pt x="147" y="238"/>
                      <a:pt x="146" y="238"/>
                    </a:cubicBezTo>
                    <a:cubicBezTo>
                      <a:pt x="146" y="236"/>
                      <a:pt x="145" y="237"/>
                      <a:pt x="144" y="236"/>
                    </a:cubicBezTo>
                    <a:cubicBezTo>
                      <a:pt x="140" y="230"/>
                      <a:pt x="149" y="232"/>
                      <a:pt x="149" y="238"/>
                    </a:cubicBezTo>
                    <a:close/>
                    <a:moveTo>
                      <a:pt x="146" y="223"/>
                    </a:moveTo>
                    <a:cubicBezTo>
                      <a:pt x="148" y="220"/>
                      <a:pt x="150" y="217"/>
                      <a:pt x="152" y="215"/>
                    </a:cubicBezTo>
                    <a:cubicBezTo>
                      <a:pt x="153" y="217"/>
                      <a:pt x="149" y="221"/>
                      <a:pt x="146" y="223"/>
                    </a:cubicBezTo>
                    <a:close/>
                    <a:moveTo>
                      <a:pt x="135" y="263"/>
                    </a:moveTo>
                    <a:cubicBezTo>
                      <a:pt x="136" y="263"/>
                      <a:pt x="137" y="264"/>
                      <a:pt x="138" y="265"/>
                    </a:cubicBezTo>
                    <a:cubicBezTo>
                      <a:pt x="136" y="269"/>
                      <a:pt x="134" y="273"/>
                      <a:pt x="131" y="274"/>
                    </a:cubicBezTo>
                    <a:cubicBezTo>
                      <a:pt x="131" y="273"/>
                      <a:pt x="128" y="273"/>
                      <a:pt x="128" y="272"/>
                    </a:cubicBezTo>
                    <a:cubicBezTo>
                      <a:pt x="130" y="268"/>
                      <a:pt x="133" y="267"/>
                      <a:pt x="135" y="263"/>
                    </a:cubicBezTo>
                    <a:close/>
                    <a:moveTo>
                      <a:pt x="129" y="277"/>
                    </a:moveTo>
                    <a:cubicBezTo>
                      <a:pt x="129" y="279"/>
                      <a:pt x="129" y="280"/>
                      <a:pt x="126" y="280"/>
                    </a:cubicBezTo>
                    <a:cubicBezTo>
                      <a:pt x="126" y="278"/>
                      <a:pt x="126" y="277"/>
                      <a:pt x="125" y="277"/>
                    </a:cubicBezTo>
                    <a:cubicBezTo>
                      <a:pt x="124" y="275"/>
                      <a:pt x="126" y="276"/>
                      <a:pt x="126" y="274"/>
                    </a:cubicBezTo>
                    <a:cubicBezTo>
                      <a:pt x="127" y="275"/>
                      <a:pt x="129" y="276"/>
                      <a:pt x="129" y="277"/>
                    </a:cubicBezTo>
                    <a:close/>
                    <a:moveTo>
                      <a:pt x="129" y="285"/>
                    </a:moveTo>
                    <a:cubicBezTo>
                      <a:pt x="130" y="286"/>
                      <a:pt x="131" y="287"/>
                      <a:pt x="132" y="289"/>
                    </a:cubicBezTo>
                    <a:cubicBezTo>
                      <a:pt x="130" y="289"/>
                      <a:pt x="130" y="287"/>
                      <a:pt x="128" y="286"/>
                    </a:cubicBezTo>
                    <a:cubicBezTo>
                      <a:pt x="127" y="285"/>
                      <a:pt x="129" y="286"/>
                      <a:pt x="129" y="285"/>
                    </a:cubicBezTo>
                    <a:close/>
                    <a:moveTo>
                      <a:pt x="130" y="283"/>
                    </a:moveTo>
                    <a:cubicBezTo>
                      <a:pt x="131" y="279"/>
                      <a:pt x="134" y="280"/>
                      <a:pt x="135" y="283"/>
                    </a:cubicBezTo>
                    <a:cubicBezTo>
                      <a:pt x="135" y="284"/>
                      <a:pt x="134" y="285"/>
                      <a:pt x="133" y="286"/>
                    </a:cubicBezTo>
                    <a:cubicBezTo>
                      <a:pt x="131" y="286"/>
                      <a:pt x="131" y="284"/>
                      <a:pt x="130" y="283"/>
                    </a:cubicBezTo>
                    <a:close/>
                    <a:moveTo>
                      <a:pt x="138" y="296"/>
                    </a:moveTo>
                    <a:cubicBezTo>
                      <a:pt x="137" y="295"/>
                      <a:pt x="135" y="295"/>
                      <a:pt x="135" y="293"/>
                    </a:cubicBezTo>
                    <a:cubicBezTo>
                      <a:pt x="137" y="293"/>
                      <a:pt x="138" y="295"/>
                      <a:pt x="138" y="296"/>
                    </a:cubicBezTo>
                    <a:close/>
                    <a:moveTo>
                      <a:pt x="140" y="295"/>
                    </a:moveTo>
                    <a:cubicBezTo>
                      <a:pt x="137" y="294"/>
                      <a:pt x="137" y="290"/>
                      <a:pt x="139" y="288"/>
                    </a:cubicBezTo>
                    <a:cubicBezTo>
                      <a:pt x="141" y="288"/>
                      <a:pt x="142" y="289"/>
                      <a:pt x="143" y="290"/>
                    </a:cubicBezTo>
                    <a:cubicBezTo>
                      <a:pt x="142" y="292"/>
                      <a:pt x="141" y="293"/>
                      <a:pt x="140" y="295"/>
                    </a:cubicBezTo>
                    <a:close/>
                    <a:moveTo>
                      <a:pt x="141" y="285"/>
                    </a:moveTo>
                    <a:cubicBezTo>
                      <a:pt x="143" y="282"/>
                      <a:pt x="146" y="279"/>
                      <a:pt x="148" y="277"/>
                    </a:cubicBezTo>
                    <a:cubicBezTo>
                      <a:pt x="149" y="277"/>
                      <a:pt x="150" y="278"/>
                      <a:pt x="151" y="279"/>
                    </a:cubicBezTo>
                    <a:cubicBezTo>
                      <a:pt x="149" y="283"/>
                      <a:pt x="147" y="286"/>
                      <a:pt x="144" y="288"/>
                    </a:cubicBezTo>
                    <a:cubicBezTo>
                      <a:pt x="144" y="286"/>
                      <a:pt x="143" y="286"/>
                      <a:pt x="141" y="285"/>
                    </a:cubicBezTo>
                    <a:close/>
                    <a:moveTo>
                      <a:pt x="147" y="294"/>
                    </a:moveTo>
                    <a:cubicBezTo>
                      <a:pt x="147" y="295"/>
                      <a:pt x="148" y="295"/>
                      <a:pt x="148" y="296"/>
                    </a:cubicBezTo>
                    <a:cubicBezTo>
                      <a:pt x="148" y="299"/>
                      <a:pt x="146" y="299"/>
                      <a:pt x="145" y="301"/>
                    </a:cubicBezTo>
                    <a:cubicBezTo>
                      <a:pt x="141" y="300"/>
                      <a:pt x="143" y="295"/>
                      <a:pt x="147" y="294"/>
                    </a:cubicBezTo>
                    <a:close/>
                    <a:moveTo>
                      <a:pt x="148" y="305"/>
                    </a:moveTo>
                    <a:cubicBezTo>
                      <a:pt x="146" y="303"/>
                      <a:pt x="150" y="301"/>
                      <a:pt x="151" y="299"/>
                    </a:cubicBezTo>
                    <a:cubicBezTo>
                      <a:pt x="151" y="299"/>
                      <a:pt x="151" y="299"/>
                      <a:pt x="152" y="300"/>
                    </a:cubicBezTo>
                    <a:cubicBezTo>
                      <a:pt x="152" y="302"/>
                      <a:pt x="150" y="304"/>
                      <a:pt x="148" y="305"/>
                    </a:cubicBezTo>
                    <a:close/>
                    <a:moveTo>
                      <a:pt x="152" y="292"/>
                    </a:moveTo>
                    <a:cubicBezTo>
                      <a:pt x="151" y="294"/>
                      <a:pt x="149" y="292"/>
                      <a:pt x="148" y="292"/>
                    </a:cubicBezTo>
                    <a:cubicBezTo>
                      <a:pt x="148" y="290"/>
                      <a:pt x="149" y="290"/>
                      <a:pt x="150" y="289"/>
                    </a:cubicBezTo>
                    <a:cubicBezTo>
                      <a:pt x="151" y="289"/>
                      <a:pt x="152" y="290"/>
                      <a:pt x="153" y="291"/>
                    </a:cubicBezTo>
                    <a:cubicBezTo>
                      <a:pt x="153" y="292"/>
                      <a:pt x="151" y="292"/>
                      <a:pt x="152" y="292"/>
                    </a:cubicBezTo>
                    <a:close/>
                    <a:moveTo>
                      <a:pt x="159" y="288"/>
                    </a:moveTo>
                    <a:cubicBezTo>
                      <a:pt x="160" y="288"/>
                      <a:pt x="160" y="290"/>
                      <a:pt x="161" y="290"/>
                    </a:cubicBezTo>
                    <a:cubicBezTo>
                      <a:pt x="160" y="292"/>
                      <a:pt x="159" y="294"/>
                      <a:pt x="156" y="294"/>
                    </a:cubicBezTo>
                    <a:cubicBezTo>
                      <a:pt x="155" y="292"/>
                      <a:pt x="158" y="291"/>
                      <a:pt x="159" y="288"/>
                    </a:cubicBezTo>
                    <a:close/>
                    <a:moveTo>
                      <a:pt x="162" y="272"/>
                    </a:moveTo>
                    <a:cubicBezTo>
                      <a:pt x="162" y="271"/>
                      <a:pt x="163" y="271"/>
                      <a:pt x="163" y="270"/>
                    </a:cubicBezTo>
                    <a:cubicBezTo>
                      <a:pt x="165" y="270"/>
                      <a:pt x="165" y="273"/>
                      <a:pt x="167" y="273"/>
                    </a:cubicBezTo>
                    <a:cubicBezTo>
                      <a:pt x="167" y="274"/>
                      <a:pt x="165" y="274"/>
                      <a:pt x="165" y="275"/>
                    </a:cubicBezTo>
                    <a:cubicBezTo>
                      <a:pt x="164" y="274"/>
                      <a:pt x="163" y="273"/>
                      <a:pt x="162" y="272"/>
                    </a:cubicBezTo>
                    <a:close/>
                    <a:moveTo>
                      <a:pt x="164" y="255"/>
                    </a:moveTo>
                    <a:cubicBezTo>
                      <a:pt x="164" y="255"/>
                      <a:pt x="165" y="255"/>
                      <a:pt x="167" y="255"/>
                    </a:cubicBezTo>
                    <a:cubicBezTo>
                      <a:pt x="166" y="256"/>
                      <a:pt x="167" y="256"/>
                      <a:pt x="167" y="258"/>
                    </a:cubicBezTo>
                    <a:cubicBezTo>
                      <a:pt x="166" y="257"/>
                      <a:pt x="164" y="257"/>
                      <a:pt x="164" y="255"/>
                    </a:cubicBezTo>
                    <a:close/>
                    <a:moveTo>
                      <a:pt x="167" y="248"/>
                    </a:moveTo>
                    <a:cubicBezTo>
                      <a:pt x="168" y="245"/>
                      <a:pt x="170" y="241"/>
                      <a:pt x="173" y="241"/>
                    </a:cubicBezTo>
                    <a:cubicBezTo>
                      <a:pt x="171" y="243"/>
                      <a:pt x="170" y="247"/>
                      <a:pt x="167" y="248"/>
                    </a:cubicBezTo>
                    <a:close/>
                    <a:moveTo>
                      <a:pt x="171" y="235"/>
                    </a:moveTo>
                    <a:cubicBezTo>
                      <a:pt x="170" y="234"/>
                      <a:pt x="170" y="232"/>
                      <a:pt x="168" y="231"/>
                    </a:cubicBezTo>
                    <a:cubicBezTo>
                      <a:pt x="168" y="230"/>
                      <a:pt x="169" y="228"/>
                      <a:pt x="170" y="228"/>
                    </a:cubicBezTo>
                    <a:cubicBezTo>
                      <a:pt x="171" y="230"/>
                      <a:pt x="173" y="231"/>
                      <a:pt x="174" y="232"/>
                    </a:cubicBezTo>
                    <a:cubicBezTo>
                      <a:pt x="173" y="233"/>
                      <a:pt x="173" y="234"/>
                      <a:pt x="171" y="235"/>
                    </a:cubicBezTo>
                    <a:close/>
                    <a:moveTo>
                      <a:pt x="170" y="220"/>
                    </a:moveTo>
                    <a:cubicBezTo>
                      <a:pt x="170" y="220"/>
                      <a:pt x="170" y="219"/>
                      <a:pt x="169" y="219"/>
                    </a:cubicBezTo>
                    <a:cubicBezTo>
                      <a:pt x="170" y="218"/>
                      <a:pt x="171" y="217"/>
                      <a:pt x="171" y="215"/>
                    </a:cubicBezTo>
                    <a:cubicBezTo>
                      <a:pt x="172" y="216"/>
                      <a:pt x="173" y="216"/>
                      <a:pt x="174" y="217"/>
                    </a:cubicBezTo>
                    <a:cubicBezTo>
                      <a:pt x="173" y="218"/>
                      <a:pt x="172" y="220"/>
                      <a:pt x="170" y="220"/>
                    </a:cubicBezTo>
                    <a:close/>
                    <a:moveTo>
                      <a:pt x="180" y="225"/>
                    </a:moveTo>
                    <a:cubicBezTo>
                      <a:pt x="179" y="225"/>
                      <a:pt x="179" y="226"/>
                      <a:pt x="178" y="227"/>
                    </a:cubicBezTo>
                    <a:cubicBezTo>
                      <a:pt x="176" y="227"/>
                      <a:pt x="175" y="225"/>
                      <a:pt x="174" y="223"/>
                    </a:cubicBezTo>
                    <a:cubicBezTo>
                      <a:pt x="174" y="218"/>
                      <a:pt x="179" y="221"/>
                      <a:pt x="180" y="225"/>
                    </a:cubicBezTo>
                    <a:close/>
                    <a:moveTo>
                      <a:pt x="175" y="210"/>
                    </a:moveTo>
                    <a:cubicBezTo>
                      <a:pt x="176" y="211"/>
                      <a:pt x="178" y="212"/>
                      <a:pt x="176" y="214"/>
                    </a:cubicBezTo>
                    <a:cubicBezTo>
                      <a:pt x="175" y="214"/>
                      <a:pt x="174" y="211"/>
                      <a:pt x="175" y="210"/>
                    </a:cubicBezTo>
                    <a:close/>
                    <a:moveTo>
                      <a:pt x="176" y="235"/>
                    </a:moveTo>
                    <a:cubicBezTo>
                      <a:pt x="178" y="235"/>
                      <a:pt x="176" y="238"/>
                      <a:pt x="174" y="238"/>
                    </a:cubicBezTo>
                    <a:cubicBezTo>
                      <a:pt x="173" y="236"/>
                      <a:pt x="175" y="236"/>
                      <a:pt x="176" y="235"/>
                    </a:cubicBezTo>
                    <a:close/>
                    <a:moveTo>
                      <a:pt x="178" y="236"/>
                    </a:moveTo>
                    <a:cubicBezTo>
                      <a:pt x="181" y="237"/>
                      <a:pt x="181" y="242"/>
                      <a:pt x="178" y="243"/>
                    </a:cubicBezTo>
                    <a:cubicBezTo>
                      <a:pt x="175" y="241"/>
                      <a:pt x="176" y="238"/>
                      <a:pt x="178" y="236"/>
                    </a:cubicBezTo>
                    <a:close/>
                    <a:moveTo>
                      <a:pt x="180" y="230"/>
                    </a:moveTo>
                    <a:cubicBezTo>
                      <a:pt x="180" y="229"/>
                      <a:pt x="181" y="228"/>
                      <a:pt x="183" y="227"/>
                    </a:cubicBezTo>
                    <a:cubicBezTo>
                      <a:pt x="183" y="229"/>
                      <a:pt x="182" y="231"/>
                      <a:pt x="180" y="230"/>
                    </a:cubicBezTo>
                    <a:close/>
                    <a:moveTo>
                      <a:pt x="183" y="229"/>
                    </a:moveTo>
                    <a:cubicBezTo>
                      <a:pt x="186" y="230"/>
                      <a:pt x="188" y="234"/>
                      <a:pt x="184" y="235"/>
                    </a:cubicBezTo>
                    <a:cubicBezTo>
                      <a:pt x="183" y="233"/>
                      <a:pt x="183" y="232"/>
                      <a:pt x="182" y="232"/>
                    </a:cubicBezTo>
                    <a:cubicBezTo>
                      <a:pt x="182" y="231"/>
                      <a:pt x="183" y="230"/>
                      <a:pt x="183" y="229"/>
                    </a:cubicBezTo>
                    <a:close/>
                    <a:moveTo>
                      <a:pt x="186" y="221"/>
                    </a:moveTo>
                    <a:cubicBezTo>
                      <a:pt x="186" y="221"/>
                      <a:pt x="187" y="222"/>
                      <a:pt x="187" y="222"/>
                    </a:cubicBezTo>
                    <a:cubicBezTo>
                      <a:pt x="187" y="223"/>
                      <a:pt x="186" y="224"/>
                      <a:pt x="185" y="225"/>
                    </a:cubicBezTo>
                    <a:cubicBezTo>
                      <a:pt x="183" y="224"/>
                      <a:pt x="185" y="222"/>
                      <a:pt x="186" y="221"/>
                    </a:cubicBezTo>
                    <a:close/>
                    <a:moveTo>
                      <a:pt x="184" y="210"/>
                    </a:moveTo>
                    <a:cubicBezTo>
                      <a:pt x="185" y="209"/>
                      <a:pt x="186" y="211"/>
                      <a:pt x="186" y="212"/>
                    </a:cubicBezTo>
                    <a:cubicBezTo>
                      <a:pt x="185" y="213"/>
                      <a:pt x="184" y="210"/>
                      <a:pt x="184" y="210"/>
                    </a:cubicBezTo>
                    <a:close/>
                    <a:moveTo>
                      <a:pt x="182" y="205"/>
                    </a:moveTo>
                    <a:cubicBezTo>
                      <a:pt x="180" y="203"/>
                      <a:pt x="182" y="201"/>
                      <a:pt x="183" y="200"/>
                    </a:cubicBezTo>
                    <a:cubicBezTo>
                      <a:pt x="184" y="199"/>
                      <a:pt x="184" y="201"/>
                      <a:pt x="185" y="201"/>
                    </a:cubicBezTo>
                    <a:cubicBezTo>
                      <a:pt x="185" y="203"/>
                      <a:pt x="184" y="204"/>
                      <a:pt x="182" y="205"/>
                    </a:cubicBezTo>
                    <a:close/>
                    <a:moveTo>
                      <a:pt x="181" y="221"/>
                    </a:moveTo>
                    <a:cubicBezTo>
                      <a:pt x="180" y="219"/>
                      <a:pt x="179" y="218"/>
                      <a:pt x="178" y="217"/>
                    </a:cubicBezTo>
                    <a:cubicBezTo>
                      <a:pt x="178" y="216"/>
                      <a:pt x="179" y="215"/>
                      <a:pt x="179" y="215"/>
                    </a:cubicBezTo>
                    <a:cubicBezTo>
                      <a:pt x="182" y="216"/>
                      <a:pt x="186" y="220"/>
                      <a:pt x="181" y="221"/>
                    </a:cubicBezTo>
                    <a:close/>
                    <a:moveTo>
                      <a:pt x="172" y="197"/>
                    </a:moveTo>
                    <a:cubicBezTo>
                      <a:pt x="174" y="197"/>
                      <a:pt x="177" y="200"/>
                      <a:pt x="178" y="202"/>
                    </a:cubicBezTo>
                    <a:cubicBezTo>
                      <a:pt x="175" y="201"/>
                      <a:pt x="174" y="198"/>
                      <a:pt x="172" y="197"/>
                    </a:cubicBezTo>
                    <a:close/>
                    <a:moveTo>
                      <a:pt x="170" y="192"/>
                    </a:moveTo>
                    <a:cubicBezTo>
                      <a:pt x="170" y="189"/>
                      <a:pt x="172" y="186"/>
                      <a:pt x="174" y="188"/>
                    </a:cubicBezTo>
                    <a:cubicBezTo>
                      <a:pt x="173" y="190"/>
                      <a:pt x="173" y="192"/>
                      <a:pt x="170" y="192"/>
                    </a:cubicBezTo>
                    <a:close/>
                    <a:moveTo>
                      <a:pt x="176" y="205"/>
                    </a:moveTo>
                    <a:cubicBezTo>
                      <a:pt x="173" y="206"/>
                      <a:pt x="169" y="202"/>
                      <a:pt x="170" y="199"/>
                    </a:cubicBezTo>
                    <a:cubicBezTo>
                      <a:pt x="173" y="200"/>
                      <a:pt x="174" y="203"/>
                      <a:pt x="176" y="205"/>
                    </a:cubicBezTo>
                    <a:close/>
                    <a:moveTo>
                      <a:pt x="173" y="208"/>
                    </a:moveTo>
                    <a:cubicBezTo>
                      <a:pt x="171" y="209"/>
                      <a:pt x="169" y="205"/>
                      <a:pt x="168" y="203"/>
                    </a:cubicBezTo>
                    <a:cubicBezTo>
                      <a:pt x="170" y="204"/>
                      <a:pt x="171" y="206"/>
                      <a:pt x="173" y="208"/>
                    </a:cubicBezTo>
                    <a:close/>
                    <a:moveTo>
                      <a:pt x="167" y="198"/>
                    </a:moveTo>
                    <a:cubicBezTo>
                      <a:pt x="166" y="198"/>
                      <a:pt x="166" y="196"/>
                      <a:pt x="167" y="195"/>
                    </a:cubicBezTo>
                    <a:cubicBezTo>
                      <a:pt x="167" y="196"/>
                      <a:pt x="167" y="196"/>
                      <a:pt x="168" y="196"/>
                    </a:cubicBezTo>
                    <a:cubicBezTo>
                      <a:pt x="168" y="197"/>
                      <a:pt x="167" y="197"/>
                      <a:pt x="167" y="198"/>
                    </a:cubicBezTo>
                    <a:close/>
                    <a:moveTo>
                      <a:pt x="169" y="212"/>
                    </a:moveTo>
                    <a:cubicBezTo>
                      <a:pt x="169" y="214"/>
                      <a:pt x="168" y="216"/>
                      <a:pt x="166" y="216"/>
                    </a:cubicBezTo>
                    <a:cubicBezTo>
                      <a:pt x="165" y="213"/>
                      <a:pt x="163" y="213"/>
                      <a:pt x="162" y="211"/>
                    </a:cubicBezTo>
                    <a:cubicBezTo>
                      <a:pt x="162" y="209"/>
                      <a:pt x="163" y="209"/>
                      <a:pt x="164" y="208"/>
                    </a:cubicBezTo>
                    <a:cubicBezTo>
                      <a:pt x="167" y="208"/>
                      <a:pt x="167" y="211"/>
                      <a:pt x="169" y="212"/>
                    </a:cubicBezTo>
                    <a:close/>
                    <a:moveTo>
                      <a:pt x="165" y="219"/>
                    </a:moveTo>
                    <a:cubicBezTo>
                      <a:pt x="164" y="219"/>
                      <a:pt x="164" y="219"/>
                      <a:pt x="163" y="219"/>
                    </a:cubicBezTo>
                    <a:cubicBezTo>
                      <a:pt x="163" y="216"/>
                      <a:pt x="160" y="216"/>
                      <a:pt x="159" y="215"/>
                    </a:cubicBezTo>
                    <a:cubicBezTo>
                      <a:pt x="159" y="214"/>
                      <a:pt x="159" y="213"/>
                      <a:pt x="159" y="213"/>
                    </a:cubicBezTo>
                    <a:cubicBezTo>
                      <a:pt x="160" y="213"/>
                      <a:pt x="161" y="214"/>
                      <a:pt x="160" y="215"/>
                    </a:cubicBezTo>
                    <a:cubicBezTo>
                      <a:pt x="163" y="215"/>
                      <a:pt x="163" y="217"/>
                      <a:pt x="165" y="219"/>
                    </a:cubicBezTo>
                    <a:close/>
                    <a:moveTo>
                      <a:pt x="158" y="207"/>
                    </a:moveTo>
                    <a:cubicBezTo>
                      <a:pt x="159" y="205"/>
                      <a:pt x="159" y="204"/>
                      <a:pt x="162" y="204"/>
                    </a:cubicBezTo>
                    <a:cubicBezTo>
                      <a:pt x="161" y="206"/>
                      <a:pt x="160" y="208"/>
                      <a:pt x="158" y="207"/>
                    </a:cubicBezTo>
                    <a:close/>
                    <a:moveTo>
                      <a:pt x="162" y="221"/>
                    </a:moveTo>
                    <a:cubicBezTo>
                      <a:pt x="162" y="222"/>
                      <a:pt x="162" y="222"/>
                      <a:pt x="161" y="222"/>
                    </a:cubicBezTo>
                    <a:cubicBezTo>
                      <a:pt x="161" y="220"/>
                      <a:pt x="158" y="219"/>
                      <a:pt x="157" y="216"/>
                    </a:cubicBezTo>
                    <a:cubicBezTo>
                      <a:pt x="159" y="218"/>
                      <a:pt x="160" y="220"/>
                      <a:pt x="162" y="221"/>
                    </a:cubicBezTo>
                    <a:close/>
                    <a:moveTo>
                      <a:pt x="151" y="207"/>
                    </a:moveTo>
                    <a:cubicBezTo>
                      <a:pt x="150" y="206"/>
                      <a:pt x="149" y="205"/>
                      <a:pt x="148" y="203"/>
                    </a:cubicBezTo>
                    <a:cubicBezTo>
                      <a:pt x="149" y="203"/>
                      <a:pt x="149" y="203"/>
                      <a:pt x="149" y="202"/>
                    </a:cubicBezTo>
                    <a:cubicBezTo>
                      <a:pt x="151" y="202"/>
                      <a:pt x="151" y="205"/>
                      <a:pt x="153" y="205"/>
                    </a:cubicBezTo>
                    <a:cubicBezTo>
                      <a:pt x="153" y="206"/>
                      <a:pt x="151" y="206"/>
                      <a:pt x="151" y="207"/>
                    </a:cubicBezTo>
                    <a:close/>
                    <a:moveTo>
                      <a:pt x="148" y="212"/>
                    </a:moveTo>
                    <a:cubicBezTo>
                      <a:pt x="146" y="214"/>
                      <a:pt x="145" y="216"/>
                      <a:pt x="143" y="219"/>
                    </a:cubicBezTo>
                    <a:cubicBezTo>
                      <a:pt x="138" y="215"/>
                      <a:pt x="142" y="211"/>
                      <a:pt x="145" y="208"/>
                    </a:cubicBezTo>
                    <a:cubicBezTo>
                      <a:pt x="147" y="208"/>
                      <a:pt x="148" y="210"/>
                      <a:pt x="148" y="212"/>
                    </a:cubicBezTo>
                    <a:close/>
                    <a:moveTo>
                      <a:pt x="141" y="222"/>
                    </a:moveTo>
                    <a:cubicBezTo>
                      <a:pt x="138" y="222"/>
                      <a:pt x="138" y="220"/>
                      <a:pt x="138" y="217"/>
                    </a:cubicBezTo>
                    <a:cubicBezTo>
                      <a:pt x="140" y="218"/>
                      <a:pt x="141" y="220"/>
                      <a:pt x="141" y="222"/>
                    </a:cubicBezTo>
                    <a:close/>
                    <a:moveTo>
                      <a:pt x="137" y="227"/>
                    </a:moveTo>
                    <a:cubicBezTo>
                      <a:pt x="134" y="226"/>
                      <a:pt x="135" y="224"/>
                      <a:pt x="133" y="223"/>
                    </a:cubicBezTo>
                    <a:cubicBezTo>
                      <a:pt x="133" y="222"/>
                      <a:pt x="135" y="222"/>
                      <a:pt x="135" y="220"/>
                    </a:cubicBezTo>
                    <a:cubicBezTo>
                      <a:pt x="137" y="222"/>
                      <a:pt x="140" y="224"/>
                      <a:pt x="137" y="227"/>
                    </a:cubicBezTo>
                    <a:close/>
                    <a:moveTo>
                      <a:pt x="134" y="214"/>
                    </a:moveTo>
                    <a:cubicBezTo>
                      <a:pt x="133" y="214"/>
                      <a:pt x="133" y="213"/>
                      <a:pt x="133" y="212"/>
                    </a:cubicBezTo>
                    <a:cubicBezTo>
                      <a:pt x="134" y="212"/>
                      <a:pt x="135" y="213"/>
                      <a:pt x="134" y="214"/>
                    </a:cubicBezTo>
                    <a:close/>
                    <a:moveTo>
                      <a:pt x="128" y="199"/>
                    </a:moveTo>
                    <a:cubicBezTo>
                      <a:pt x="129" y="198"/>
                      <a:pt x="130" y="197"/>
                      <a:pt x="130" y="196"/>
                    </a:cubicBezTo>
                    <a:cubicBezTo>
                      <a:pt x="131" y="197"/>
                      <a:pt x="130" y="199"/>
                      <a:pt x="128" y="199"/>
                    </a:cubicBezTo>
                    <a:close/>
                    <a:moveTo>
                      <a:pt x="125" y="197"/>
                    </a:moveTo>
                    <a:cubicBezTo>
                      <a:pt x="125" y="193"/>
                      <a:pt x="128" y="192"/>
                      <a:pt x="130" y="189"/>
                    </a:cubicBezTo>
                    <a:cubicBezTo>
                      <a:pt x="132" y="192"/>
                      <a:pt x="127" y="195"/>
                      <a:pt x="125" y="197"/>
                    </a:cubicBezTo>
                    <a:close/>
                    <a:moveTo>
                      <a:pt x="126" y="243"/>
                    </a:moveTo>
                    <a:cubicBezTo>
                      <a:pt x="125" y="241"/>
                      <a:pt x="122" y="239"/>
                      <a:pt x="123" y="236"/>
                    </a:cubicBezTo>
                    <a:cubicBezTo>
                      <a:pt x="125" y="237"/>
                      <a:pt x="126" y="239"/>
                      <a:pt x="127" y="240"/>
                    </a:cubicBezTo>
                    <a:cubicBezTo>
                      <a:pt x="127" y="243"/>
                      <a:pt x="125" y="244"/>
                      <a:pt x="124" y="246"/>
                    </a:cubicBezTo>
                    <a:cubicBezTo>
                      <a:pt x="122" y="246"/>
                      <a:pt x="122" y="243"/>
                      <a:pt x="120" y="242"/>
                    </a:cubicBezTo>
                    <a:cubicBezTo>
                      <a:pt x="120" y="241"/>
                      <a:pt x="121" y="240"/>
                      <a:pt x="121" y="239"/>
                    </a:cubicBezTo>
                    <a:cubicBezTo>
                      <a:pt x="124" y="240"/>
                      <a:pt x="124" y="242"/>
                      <a:pt x="126" y="243"/>
                    </a:cubicBezTo>
                    <a:close/>
                    <a:moveTo>
                      <a:pt x="122" y="249"/>
                    </a:moveTo>
                    <a:cubicBezTo>
                      <a:pt x="121" y="250"/>
                      <a:pt x="121" y="250"/>
                      <a:pt x="119" y="250"/>
                    </a:cubicBezTo>
                    <a:cubicBezTo>
                      <a:pt x="119" y="249"/>
                      <a:pt x="117" y="246"/>
                      <a:pt x="117" y="245"/>
                    </a:cubicBezTo>
                    <a:cubicBezTo>
                      <a:pt x="119" y="244"/>
                      <a:pt x="120" y="247"/>
                      <a:pt x="122" y="249"/>
                    </a:cubicBezTo>
                    <a:close/>
                    <a:moveTo>
                      <a:pt x="127" y="254"/>
                    </a:moveTo>
                    <a:cubicBezTo>
                      <a:pt x="128" y="256"/>
                      <a:pt x="130" y="257"/>
                      <a:pt x="132" y="259"/>
                    </a:cubicBezTo>
                    <a:cubicBezTo>
                      <a:pt x="130" y="262"/>
                      <a:pt x="127" y="265"/>
                      <a:pt x="125" y="268"/>
                    </a:cubicBezTo>
                    <a:cubicBezTo>
                      <a:pt x="117" y="264"/>
                      <a:pt x="124" y="259"/>
                      <a:pt x="127" y="254"/>
                    </a:cubicBezTo>
                    <a:close/>
                    <a:moveTo>
                      <a:pt x="123" y="278"/>
                    </a:moveTo>
                    <a:cubicBezTo>
                      <a:pt x="124" y="278"/>
                      <a:pt x="124" y="278"/>
                      <a:pt x="125" y="278"/>
                    </a:cubicBezTo>
                    <a:cubicBezTo>
                      <a:pt x="125" y="280"/>
                      <a:pt x="126" y="280"/>
                      <a:pt x="126" y="282"/>
                    </a:cubicBezTo>
                    <a:cubicBezTo>
                      <a:pt x="126" y="283"/>
                      <a:pt x="126" y="283"/>
                      <a:pt x="126" y="284"/>
                    </a:cubicBezTo>
                    <a:cubicBezTo>
                      <a:pt x="124" y="283"/>
                      <a:pt x="125" y="280"/>
                      <a:pt x="122" y="280"/>
                    </a:cubicBezTo>
                    <a:cubicBezTo>
                      <a:pt x="122" y="279"/>
                      <a:pt x="124" y="280"/>
                      <a:pt x="123" y="278"/>
                    </a:cubicBezTo>
                    <a:close/>
                    <a:moveTo>
                      <a:pt x="133" y="296"/>
                    </a:moveTo>
                    <a:cubicBezTo>
                      <a:pt x="134" y="297"/>
                      <a:pt x="135" y="299"/>
                      <a:pt x="136" y="300"/>
                    </a:cubicBezTo>
                    <a:cubicBezTo>
                      <a:pt x="134" y="302"/>
                      <a:pt x="134" y="307"/>
                      <a:pt x="129" y="306"/>
                    </a:cubicBezTo>
                    <a:cubicBezTo>
                      <a:pt x="128" y="305"/>
                      <a:pt x="129" y="305"/>
                      <a:pt x="127" y="302"/>
                    </a:cubicBezTo>
                    <a:cubicBezTo>
                      <a:pt x="130" y="301"/>
                      <a:pt x="131" y="298"/>
                      <a:pt x="133" y="296"/>
                    </a:cubicBezTo>
                    <a:close/>
                    <a:moveTo>
                      <a:pt x="138" y="331"/>
                    </a:moveTo>
                    <a:cubicBezTo>
                      <a:pt x="138" y="331"/>
                      <a:pt x="137" y="332"/>
                      <a:pt x="137" y="333"/>
                    </a:cubicBezTo>
                    <a:cubicBezTo>
                      <a:pt x="135" y="332"/>
                      <a:pt x="135" y="330"/>
                      <a:pt x="133" y="329"/>
                    </a:cubicBezTo>
                    <a:cubicBezTo>
                      <a:pt x="134" y="325"/>
                      <a:pt x="138" y="329"/>
                      <a:pt x="138" y="331"/>
                    </a:cubicBezTo>
                    <a:close/>
                    <a:moveTo>
                      <a:pt x="138" y="337"/>
                    </a:moveTo>
                    <a:cubicBezTo>
                      <a:pt x="140" y="338"/>
                      <a:pt x="137" y="341"/>
                      <a:pt x="135" y="341"/>
                    </a:cubicBezTo>
                    <a:cubicBezTo>
                      <a:pt x="135" y="339"/>
                      <a:pt x="137" y="339"/>
                      <a:pt x="138" y="337"/>
                    </a:cubicBezTo>
                    <a:close/>
                    <a:moveTo>
                      <a:pt x="132" y="367"/>
                    </a:moveTo>
                    <a:cubicBezTo>
                      <a:pt x="133" y="367"/>
                      <a:pt x="133" y="368"/>
                      <a:pt x="134" y="368"/>
                    </a:cubicBezTo>
                    <a:cubicBezTo>
                      <a:pt x="134" y="369"/>
                      <a:pt x="133" y="369"/>
                      <a:pt x="133" y="370"/>
                    </a:cubicBezTo>
                    <a:cubicBezTo>
                      <a:pt x="132" y="369"/>
                      <a:pt x="131" y="368"/>
                      <a:pt x="132" y="367"/>
                    </a:cubicBezTo>
                    <a:close/>
                    <a:moveTo>
                      <a:pt x="139" y="389"/>
                    </a:moveTo>
                    <a:cubicBezTo>
                      <a:pt x="139" y="392"/>
                      <a:pt x="136" y="395"/>
                      <a:pt x="134" y="394"/>
                    </a:cubicBezTo>
                    <a:cubicBezTo>
                      <a:pt x="135" y="391"/>
                      <a:pt x="136" y="388"/>
                      <a:pt x="139" y="389"/>
                    </a:cubicBezTo>
                    <a:close/>
                    <a:moveTo>
                      <a:pt x="135" y="380"/>
                    </a:moveTo>
                    <a:cubicBezTo>
                      <a:pt x="136" y="378"/>
                      <a:pt x="137" y="381"/>
                      <a:pt x="138" y="380"/>
                    </a:cubicBezTo>
                    <a:cubicBezTo>
                      <a:pt x="138" y="384"/>
                      <a:pt x="135" y="381"/>
                      <a:pt x="135" y="380"/>
                    </a:cubicBezTo>
                    <a:close/>
                    <a:moveTo>
                      <a:pt x="139" y="358"/>
                    </a:moveTo>
                    <a:cubicBezTo>
                      <a:pt x="139" y="358"/>
                      <a:pt x="139" y="359"/>
                      <a:pt x="140" y="359"/>
                    </a:cubicBezTo>
                    <a:cubicBezTo>
                      <a:pt x="140" y="361"/>
                      <a:pt x="139" y="361"/>
                      <a:pt x="139" y="363"/>
                    </a:cubicBezTo>
                    <a:cubicBezTo>
                      <a:pt x="137" y="362"/>
                      <a:pt x="137" y="362"/>
                      <a:pt x="137" y="361"/>
                    </a:cubicBezTo>
                    <a:cubicBezTo>
                      <a:pt x="138" y="360"/>
                      <a:pt x="139" y="360"/>
                      <a:pt x="139" y="358"/>
                    </a:cubicBezTo>
                    <a:close/>
                    <a:moveTo>
                      <a:pt x="138" y="343"/>
                    </a:moveTo>
                    <a:cubicBezTo>
                      <a:pt x="138" y="341"/>
                      <a:pt x="139" y="341"/>
                      <a:pt x="141" y="340"/>
                    </a:cubicBezTo>
                    <a:cubicBezTo>
                      <a:pt x="140" y="342"/>
                      <a:pt x="140" y="343"/>
                      <a:pt x="138" y="343"/>
                    </a:cubicBezTo>
                    <a:close/>
                    <a:moveTo>
                      <a:pt x="140" y="336"/>
                    </a:moveTo>
                    <a:cubicBezTo>
                      <a:pt x="138" y="336"/>
                      <a:pt x="140" y="334"/>
                      <a:pt x="141" y="334"/>
                    </a:cubicBezTo>
                    <a:cubicBezTo>
                      <a:pt x="143" y="334"/>
                      <a:pt x="140" y="335"/>
                      <a:pt x="140" y="336"/>
                    </a:cubicBezTo>
                    <a:close/>
                    <a:moveTo>
                      <a:pt x="139" y="316"/>
                    </a:moveTo>
                    <a:cubicBezTo>
                      <a:pt x="140" y="312"/>
                      <a:pt x="143" y="311"/>
                      <a:pt x="144" y="308"/>
                    </a:cubicBezTo>
                    <a:cubicBezTo>
                      <a:pt x="145" y="308"/>
                      <a:pt x="145" y="309"/>
                      <a:pt x="146" y="309"/>
                    </a:cubicBezTo>
                    <a:cubicBezTo>
                      <a:pt x="143" y="312"/>
                      <a:pt x="142" y="315"/>
                      <a:pt x="139" y="316"/>
                    </a:cubicBezTo>
                    <a:close/>
                    <a:moveTo>
                      <a:pt x="143" y="343"/>
                    </a:moveTo>
                    <a:cubicBezTo>
                      <a:pt x="146" y="344"/>
                      <a:pt x="146" y="347"/>
                      <a:pt x="144" y="349"/>
                    </a:cubicBezTo>
                    <a:cubicBezTo>
                      <a:pt x="142" y="349"/>
                      <a:pt x="142" y="347"/>
                      <a:pt x="141" y="347"/>
                    </a:cubicBezTo>
                    <a:cubicBezTo>
                      <a:pt x="141" y="345"/>
                      <a:pt x="143" y="345"/>
                      <a:pt x="143" y="343"/>
                    </a:cubicBezTo>
                    <a:close/>
                    <a:moveTo>
                      <a:pt x="151" y="345"/>
                    </a:moveTo>
                    <a:cubicBezTo>
                      <a:pt x="151" y="346"/>
                      <a:pt x="150" y="346"/>
                      <a:pt x="150" y="347"/>
                    </a:cubicBezTo>
                    <a:cubicBezTo>
                      <a:pt x="147" y="347"/>
                      <a:pt x="150" y="343"/>
                      <a:pt x="151" y="345"/>
                    </a:cubicBezTo>
                    <a:close/>
                    <a:moveTo>
                      <a:pt x="150" y="351"/>
                    </a:moveTo>
                    <a:cubicBezTo>
                      <a:pt x="152" y="352"/>
                      <a:pt x="152" y="354"/>
                      <a:pt x="151" y="355"/>
                    </a:cubicBezTo>
                    <a:cubicBezTo>
                      <a:pt x="150" y="355"/>
                      <a:pt x="150" y="354"/>
                      <a:pt x="149" y="354"/>
                    </a:cubicBezTo>
                    <a:cubicBezTo>
                      <a:pt x="149" y="353"/>
                      <a:pt x="150" y="352"/>
                      <a:pt x="150" y="351"/>
                    </a:cubicBezTo>
                    <a:close/>
                    <a:moveTo>
                      <a:pt x="151" y="339"/>
                    </a:moveTo>
                    <a:cubicBezTo>
                      <a:pt x="150" y="338"/>
                      <a:pt x="147" y="337"/>
                      <a:pt x="149" y="335"/>
                    </a:cubicBezTo>
                    <a:cubicBezTo>
                      <a:pt x="151" y="335"/>
                      <a:pt x="153" y="338"/>
                      <a:pt x="151" y="339"/>
                    </a:cubicBezTo>
                    <a:close/>
                    <a:moveTo>
                      <a:pt x="148" y="325"/>
                    </a:moveTo>
                    <a:cubicBezTo>
                      <a:pt x="149" y="322"/>
                      <a:pt x="151" y="320"/>
                      <a:pt x="153" y="317"/>
                    </a:cubicBezTo>
                    <a:cubicBezTo>
                      <a:pt x="153" y="317"/>
                      <a:pt x="153" y="317"/>
                      <a:pt x="154" y="318"/>
                    </a:cubicBezTo>
                    <a:cubicBezTo>
                      <a:pt x="152" y="321"/>
                      <a:pt x="151" y="324"/>
                      <a:pt x="148" y="325"/>
                    </a:cubicBezTo>
                    <a:close/>
                    <a:moveTo>
                      <a:pt x="150" y="307"/>
                    </a:moveTo>
                    <a:cubicBezTo>
                      <a:pt x="151" y="304"/>
                      <a:pt x="153" y="304"/>
                      <a:pt x="154" y="302"/>
                    </a:cubicBezTo>
                    <a:cubicBezTo>
                      <a:pt x="155" y="303"/>
                      <a:pt x="156" y="304"/>
                      <a:pt x="157" y="305"/>
                    </a:cubicBezTo>
                    <a:cubicBezTo>
                      <a:pt x="156" y="307"/>
                      <a:pt x="155" y="309"/>
                      <a:pt x="154" y="310"/>
                    </a:cubicBezTo>
                    <a:cubicBezTo>
                      <a:pt x="151" y="310"/>
                      <a:pt x="151" y="308"/>
                      <a:pt x="150" y="307"/>
                    </a:cubicBezTo>
                    <a:close/>
                    <a:moveTo>
                      <a:pt x="156" y="298"/>
                    </a:moveTo>
                    <a:cubicBezTo>
                      <a:pt x="157" y="298"/>
                      <a:pt x="158" y="297"/>
                      <a:pt x="159" y="298"/>
                    </a:cubicBezTo>
                    <a:cubicBezTo>
                      <a:pt x="159" y="299"/>
                      <a:pt x="160" y="300"/>
                      <a:pt x="161" y="301"/>
                    </a:cubicBezTo>
                    <a:cubicBezTo>
                      <a:pt x="159" y="303"/>
                      <a:pt x="155" y="300"/>
                      <a:pt x="156" y="298"/>
                    </a:cubicBezTo>
                    <a:close/>
                    <a:moveTo>
                      <a:pt x="167" y="297"/>
                    </a:moveTo>
                    <a:cubicBezTo>
                      <a:pt x="168" y="297"/>
                      <a:pt x="168" y="298"/>
                      <a:pt x="169" y="298"/>
                    </a:cubicBezTo>
                    <a:cubicBezTo>
                      <a:pt x="168" y="300"/>
                      <a:pt x="166" y="303"/>
                      <a:pt x="164" y="303"/>
                    </a:cubicBezTo>
                    <a:cubicBezTo>
                      <a:pt x="165" y="300"/>
                      <a:pt x="167" y="299"/>
                      <a:pt x="167" y="297"/>
                    </a:cubicBezTo>
                    <a:close/>
                    <a:moveTo>
                      <a:pt x="164" y="288"/>
                    </a:moveTo>
                    <a:cubicBezTo>
                      <a:pt x="166" y="288"/>
                      <a:pt x="167" y="290"/>
                      <a:pt x="168" y="292"/>
                    </a:cubicBezTo>
                    <a:cubicBezTo>
                      <a:pt x="166" y="291"/>
                      <a:pt x="164" y="291"/>
                      <a:pt x="164" y="288"/>
                    </a:cubicBezTo>
                    <a:close/>
                    <a:moveTo>
                      <a:pt x="164" y="285"/>
                    </a:moveTo>
                    <a:cubicBezTo>
                      <a:pt x="163" y="283"/>
                      <a:pt x="165" y="282"/>
                      <a:pt x="165" y="280"/>
                    </a:cubicBezTo>
                    <a:cubicBezTo>
                      <a:pt x="166" y="280"/>
                      <a:pt x="166" y="281"/>
                      <a:pt x="167" y="281"/>
                    </a:cubicBezTo>
                    <a:cubicBezTo>
                      <a:pt x="167" y="283"/>
                      <a:pt x="166" y="284"/>
                      <a:pt x="164" y="285"/>
                    </a:cubicBezTo>
                    <a:close/>
                    <a:moveTo>
                      <a:pt x="165" y="267"/>
                    </a:moveTo>
                    <a:cubicBezTo>
                      <a:pt x="167" y="267"/>
                      <a:pt x="167" y="269"/>
                      <a:pt x="169" y="270"/>
                    </a:cubicBezTo>
                    <a:cubicBezTo>
                      <a:pt x="168" y="270"/>
                      <a:pt x="168" y="271"/>
                      <a:pt x="168" y="271"/>
                    </a:cubicBezTo>
                    <a:cubicBezTo>
                      <a:pt x="166" y="271"/>
                      <a:pt x="164" y="269"/>
                      <a:pt x="165" y="267"/>
                    </a:cubicBezTo>
                    <a:close/>
                    <a:moveTo>
                      <a:pt x="170" y="279"/>
                    </a:moveTo>
                    <a:cubicBezTo>
                      <a:pt x="169" y="279"/>
                      <a:pt x="167" y="278"/>
                      <a:pt x="168" y="277"/>
                    </a:cubicBezTo>
                    <a:cubicBezTo>
                      <a:pt x="169" y="275"/>
                      <a:pt x="171" y="277"/>
                      <a:pt x="170" y="279"/>
                    </a:cubicBezTo>
                    <a:close/>
                    <a:moveTo>
                      <a:pt x="169" y="263"/>
                    </a:moveTo>
                    <a:cubicBezTo>
                      <a:pt x="170" y="262"/>
                      <a:pt x="170" y="261"/>
                      <a:pt x="172" y="261"/>
                    </a:cubicBezTo>
                    <a:cubicBezTo>
                      <a:pt x="172" y="263"/>
                      <a:pt x="175" y="264"/>
                      <a:pt x="172" y="264"/>
                    </a:cubicBezTo>
                    <a:cubicBezTo>
                      <a:pt x="172" y="263"/>
                      <a:pt x="171" y="263"/>
                      <a:pt x="169" y="263"/>
                    </a:cubicBezTo>
                    <a:close/>
                    <a:moveTo>
                      <a:pt x="171" y="252"/>
                    </a:moveTo>
                    <a:cubicBezTo>
                      <a:pt x="170" y="253"/>
                      <a:pt x="170" y="251"/>
                      <a:pt x="169" y="251"/>
                    </a:cubicBezTo>
                    <a:cubicBezTo>
                      <a:pt x="168" y="247"/>
                      <a:pt x="175" y="239"/>
                      <a:pt x="176" y="245"/>
                    </a:cubicBezTo>
                    <a:cubicBezTo>
                      <a:pt x="177" y="249"/>
                      <a:pt x="172" y="249"/>
                      <a:pt x="171" y="252"/>
                    </a:cubicBezTo>
                    <a:close/>
                    <a:moveTo>
                      <a:pt x="181" y="248"/>
                    </a:moveTo>
                    <a:cubicBezTo>
                      <a:pt x="180" y="245"/>
                      <a:pt x="183" y="245"/>
                      <a:pt x="183" y="243"/>
                    </a:cubicBezTo>
                    <a:cubicBezTo>
                      <a:pt x="185" y="242"/>
                      <a:pt x="185" y="244"/>
                      <a:pt x="186" y="244"/>
                    </a:cubicBezTo>
                    <a:cubicBezTo>
                      <a:pt x="186" y="246"/>
                      <a:pt x="185" y="248"/>
                      <a:pt x="184" y="249"/>
                    </a:cubicBezTo>
                    <a:cubicBezTo>
                      <a:pt x="182" y="249"/>
                      <a:pt x="182" y="248"/>
                      <a:pt x="181" y="248"/>
                    </a:cubicBezTo>
                    <a:close/>
                    <a:moveTo>
                      <a:pt x="188" y="212"/>
                    </a:moveTo>
                    <a:cubicBezTo>
                      <a:pt x="187" y="210"/>
                      <a:pt x="186" y="209"/>
                      <a:pt x="185" y="208"/>
                    </a:cubicBezTo>
                    <a:cubicBezTo>
                      <a:pt x="185" y="206"/>
                      <a:pt x="187" y="205"/>
                      <a:pt x="187" y="204"/>
                    </a:cubicBezTo>
                    <a:cubicBezTo>
                      <a:pt x="189" y="205"/>
                      <a:pt x="189" y="207"/>
                      <a:pt x="191" y="208"/>
                    </a:cubicBezTo>
                    <a:cubicBezTo>
                      <a:pt x="191" y="209"/>
                      <a:pt x="190" y="211"/>
                      <a:pt x="188" y="212"/>
                    </a:cubicBezTo>
                    <a:close/>
                    <a:moveTo>
                      <a:pt x="195" y="181"/>
                    </a:moveTo>
                    <a:cubicBezTo>
                      <a:pt x="193" y="182"/>
                      <a:pt x="193" y="183"/>
                      <a:pt x="192" y="184"/>
                    </a:cubicBezTo>
                    <a:cubicBezTo>
                      <a:pt x="190" y="184"/>
                      <a:pt x="191" y="181"/>
                      <a:pt x="189" y="181"/>
                    </a:cubicBezTo>
                    <a:cubicBezTo>
                      <a:pt x="189" y="178"/>
                      <a:pt x="193" y="178"/>
                      <a:pt x="195" y="181"/>
                    </a:cubicBezTo>
                    <a:close/>
                    <a:moveTo>
                      <a:pt x="190" y="168"/>
                    </a:moveTo>
                    <a:cubicBezTo>
                      <a:pt x="188" y="168"/>
                      <a:pt x="188" y="166"/>
                      <a:pt x="189" y="165"/>
                    </a:cubicBezTo>
                    <a:cubicBezTo>
                      <a:pt x="190" y="166"/>
                      <a:pt x="191" y="166"/>
                      <a:pt x="190" y="168"/>
                    </a:cubicBezTo>
                    <a:close/>
                    <a:moveTo>
                      <a:pt x="192" y="165"/>
                    </a:moveTo>
                    <a:cubicBezTo>
                      <a:pt x="192" y="164"/>
                      <a:pt x="192" y="163"/>
                      <a:pt x="192" y="163"/>
                    </a:cubicBezTo>
                    <a:cubicBezTo>
                      <a:pt x="194" y="162"/>
                      <a:pt x="194" y="165"/>
                      <a:pt x="192" y="165"/>
                    </a:cubicBezTo>
                    <a:close/>
                    <a:moveTo>
                      <a:pt x="196" y="173"/>
                    </a:moveTo>
                    <a:cubicBezTo>
                      <a:pt x="194" y="174"/>
                      <a:pt x="194" y="172"/>
                      <a:pt x="192" y="172"/>
                    </a:cubicBezTo>
                    <a:cubicBezTo>
                      <a:pt x="192" y="171"/>
                      <a:pt x="192" y="170"/>
                      <a:pt x="192" y="170"/>
                    </a:cubicBezTo>
                    <a:cubicBezTo>
                      <a:pt x="195" y="170"/>
                      <a:pt x="195" y="172"/>
                      <a:pt x="196" y="173"/>
                    </a:cubicBezTo>
                    <a:close/>
                    <a:moveTo>
                      <a:pt x="190" y="201"/>
                    </a:moveTo>
                    <a:cubicBezTo>
                      <a:pt x="190" y="199"/>
                      <a:pt x="192" y="198"/>
                      <a:pt x="192" y="197"/>
                    </a:cubicBezTo>
                    <a:cubicBezTo>
                      <a:pt x="194" y="198"/>
                      <a:pt x="191" y="200"/>
                      <a:pt x="190" y="201"/>
                    </a:cubicBezTo>
                    <a:close/>
                    <a:moveTo>
                      <a:pt x="190" y="187"/>
                    </a:moveTo>
                    <a:cubicBezTo>
                      <a:pt x="188" y="186"/>
                      <a:pt x="187" y="185"/>
                      <a:pt x="187" y="183"/>
                    </a:cubicBezTo>
                    <a:cubicBezTo>
                      <a:pt x="188" y="184"/>
                      <a:pt x="189" y="185"/>
                      <a:pt x="190" y="187"/>
                    </a:cubicBezTo>
                    <a:close/>
                    <a:moveTo>
                      <a:pt x="188" y="193"/>
                    </a:moveTo>
                    <a:cubicBezTo>
                      <a:pt x="190" y="193"/>
                      <a:pt x="190" y="194"/>
                      <a:pt x="190" y="194"/>
                    </a:cubicBezTo>
                    <a:cubicBezTo>
                      <a:pt x="190" y="196"/>
                      <a:pt x="189" y="196"/>
                      <a:pt x="188" y="198"/>
                    </a:cubicBezTo>
                    <a:cubicBezTo>
                      <a:pt x="187" y="198"/>
                      <a:pt x="187" y="197"/>
                      <a:pt x="186" y="197"/>
                    </a:cubicBezTo>
                    <a:cubicBezTo>
                      <a:pt x="186" y="195"/>
                      <a:pt x="188" y="195"/>
                      <a:pt x="188" y="193"/>
                    </a:cubicBezTo>
                    <a:close/>
                    <a:moveTo>
                      <a:pt x="193" y="211"/>
                    </a:moveTo>
                    <a:cubicBezTo>
                      <a:pt x="195" y="211"/>
                      <a:pt x="195" y="212"/>
                      <a:pt x="196" y="213"/>
                    </a:cubicBezTo>
                    <a:cubicBezTo>
                      <a:pt x="195" y="214"/>
                      <a:pt x="194" y="215"/>
                      <a:pt x="193" y="216"/>
                    </a:cubicBezTo>
                    <a:cubicBezTo>
                      <a:pt x="191" y="216"/>
                      <a:pt x="192" y="215"/>
                      <a:pt x="191" y="215"/>
                    </a:cubicBezTo>
                    <a:cubicBezTo>
                      <a:pt x="191" y="213"/>
                      <a:pt x="193" y="212"/>
                      <a:pt x="193" y="211"/>
                    </a:cubicBezTo>
                    <a:close/>
                    <a:moveTo>
                      <a:pt x="194" y="205"/>
                    </a:moveTo>
                    <a:cubicBezTo>
                      <a:pt x="192" y="205"/>
                      <a:pt x="192" y="203"/>
                      <a:pt x="191" y="202"/>
                    </a:cubicBezTo>
                    <a:cubicBezTo>
                      <a:pt x="191" y="201"/>
                      <a:pt x="193" y="200"/>
                      <a:pt x="194" y="199"/>
                    </a:cubicBezTo>
                    <a:cubicBezTo>
                      <a:pt x="195" y="200"/>
                      <a:pt x="196" y="200"/>
                      <a:pt x="196" y="202"/>
                    </a:cubicBezTo>
                    <a:cubicBezTo>
                      <a:pt x="196" y="203"/>
                      <a:pt x="195" y="204"/>
                      <a:pt x="194" y="205"/>
                    </a:cubicBezTo>
                    <a:close/>
                    <a:moveTo>
                      <a:pt x="196" y="174"/>
                    </a:moveTo>
                    <a:cubicBezTo>
                      <a:pt x="197" y="174"/>
                      <a:pt x="198" y="175"/>
                      <a:pt x="197" y="176"/>
                    </a:cubicBezTo>
                    <a:cubicBezTo>
                      <a:pt x="196" y="176"/>
                      <a:pt x="196" y="175"/>
                      <a:pt x="196" y="174"/>
                    </a:cubicBezTo>
                    <a:close/>
                    <a:moveTo>
                      <a:pt x="198" y="204"/>
                    </a:moveTo>
                    <a:cubicBezTo>
                      <a:pt x="199" y="205"/>
                      <a:pt x="199" y="209"/>
                      <a:pt x="198" y="210"/>
                    </a:cubicBezTo>
                    <a:cubicBezTo>
                      <a:pt x="197" y="210"/>
                      <a:pt x="197" y="208"/>
                      <a:pt x="196" y="208"/>
                    </a:cubicBezTo>
                    <a:cubicBezTo>
                      <a:pt x="196" y="206"/>
                      <a:pt x="198" y="206"/>
                      <a:pt x="198" y="204"/>
                    </a:cubicBezTo>
                    <a:close/>
                    <a:moveTo>
                      <a:pt x="200" y="236"/>
                    </a:moveTo>
                    <a:cubicBezTo>
                      <a:pt x="203" y="237"/>
                      <a:pt x="201" y="240"/>
                      <a:pt x="202" y="242"/>
                    </a:cubicBezTo>
                    <a:cubicBezTo>
                      <a:pt x="201" y="243"/>
                      <a:pt x="201" y="241"/>
                      <a:pt x="199" y="241"/>
                    </a:cubicBezTo>
                    <a:cubicBezTo>
                      <a:pt x="201" y="239"/>
                      <a:pt x="199" y="237"/>
                      <a:pt x="200" y="236"/>
                    </a:cubicBezTo>
                    <a:close/>
                    <a:moveTo>
                      <a:pt x="201" y="268"/>
                    </a:moveTo>
                    <a:cubicBezTo>
                      <a:pt x="200" y="268"/>
                      <a:pt x="200" y="267"/>
                      <a:pt x="199" y="267"/>
                    </a:cubicBezTo>
                    <a:cubicBezTo>
                      <a:pt x="199" y="266"/>
                      <a:pt x="201" y="266"/>
                      <a:pt x="201" y="264"/>
                    </a:cubicBezTo>
                    <a:cubicBezTo>
                      <a:pt x="202" y="265"/>
                      <a:pt x="202" y="267"/>
                      <a:pt x="201" y="268"/>
                    </a:cubicBezTo>
                    <a:close/>
                    <a:moveTo>
                      <a:pt x="197" y="195"/>
                    </a:moveTo>
                    <a:cubicBezTo>
                      <a:pt x="199" y="195"/>
                      <a:pt x="199" y="196"/>
                      <a:pt x="199" y="198"/>
                    </a:cubicBezTo>
                    <a:cubicBezTo>
                      <a:pt x="198" y="198"/>
                      <a:pt x="197" y="197"/>
                      <a:pt x="197" y="195"/>
                    </a:cubicBezTo>
                    <a:close/>
                    <a:moveTo>
                      <a:pt x="202" y="275"/>
                    </a:moveTo>
                    <a:cubicBezTo>
                      <a:pt x="201" y="277"/>
                      <a:pt x="199" y="278"/>
                      <a:pt x="198" y="279"/>
                    </a:cubicBezTo>
                    <a:cubicBezTo>
                      <a:pt x="197" y="278"/>
                      <a:pt x="197" y="273"/>
                      <a:pt x="198" y="271"/>
                    </a:cubicBezTo>
                    <a:cubicBezTo>
                      <a:pt x="200" y="272"/>
                      <a:pt x="200" y="274"/>
                      <a:pt x="202" y="275"/>
                    </a:cubicBezTo>
                    <a:close/>
                    <a:moveTo>
                      <a:pt x="200" y="287"/>
                    </a:moveTo>
                    <a:cubicBezTo>
                      <a:pt x="200" y="287"/>
                      <a:pt x="201" y="287"/>
                      <a:pt x="201" y="287"/>
                    </a:cubicBezTo>
                    <a:cubicBezTo>
                      <a:pt x="202" y="289"/>
                      <a:pt x="202" y="291"/>
                      <a:pt x="200" y="291"/>
                    </a:cubicBezTo>
                    <a:cubicBezTo>
                      <a:pt x="199" y="290"/>
                      <a:pt x="200" y="289"/>
                      <a:pt x="200" y="287"/>
                    </a:cubicBezTo>
                    <a:close/>
                    <a:moveTo>
                      <a:pt x="202" y="307"/>
                    </a:moveTo>
                    <a:cubicBezTo>
                      <a:pt x="200" y="306"/>
                      <a:pt x="199" y="305"/>
                      <a:pt x="197" y="304"/>
                    </a:cubicBezTo>
                    <a:cubicBezTo>
                      <a:pt x="199" y="302"/>
                      <a:pt x="199" y="299"/>
                      <a:pt x="202" y="298"/>
                    </a:cubicBezTo>
                    <a:cubicBezTo>
                      <a:pt x="201" y="301"/>
                      <a:pt x="202" y="305"/>
                      <a:pt x="202" y="307"/>
                    </a:cubicBezTo>
                    <a:close/>
                    <a:moveTo>
                      <a:pt x="197" y="322"/>
                    </a:moveTo>
                    <a:cubicBezTo>
                      <a:pt x="198" y="321"/>
                      <a:pt x="200" y="319"/>
                      <a:pt x="202" y="316"/>
                    </a:cubicBezTo>
                    <a:cubicBezTo>
                      <a:pt x="203" y="319"/>
                      <a:pt x="199" y="323"/>
                      <a:pt x="197" y="322"/>
                    </a:cubicBezTo>
                    <a:close/>
                    <a:moveTo>
                      <a:pt x="201" y="213"/>
                    </a:moveTo>
                    <a:cubicBezTo>
                      <a:pt x="199" y="212"/>
                      <a:pt x="201" y="209"/>
                      <a:pt x="203" y="209"/>
                    </a:cubicBezTo>
                    <a:cubicBezTo>
                      <a:pt x="203" y="211"/>
                      <a:pt x="202" y="212"/>
                      <a:pt x="201" y="213"/>
                    </a:cubicBezTo>
                    <a:close/>
                    <a:moveTo>
                      <a:pt x="203" y="194"/>
                    </a:moveTo>
                    <a:cubicBezTo>
                      <a:pt x="201" y="193"/>
                      <a:pt x="202" y="192"/>
                      <a:pt x="202" y="191"/>
                    </a:cubicBezTo>
                    <a:cubicBezTo>
                      <a:pt x="204" y="191"/>
                      <a:pt x="203" y="193"/>
                      <a:pt x="203" y="194"/>
                    </a:cubicBezTo>
                    <a:close/>
                    <a:moveTo>
                      <a:pt x="202" y="160"/>
                    </a:moveTo>
                    <a:cubicBezTo>
                      <a:pt x="203" y="162"/>
                      <a:pt x="203" y="163"/>
                      <a:pt x="203" y="165"/>
                    </a:cubicBezTo>
                    <a:cubicBezTo>
                      <a:pt x="199" y="165"/>
                      <a:pt x="198" y="159"/>
                      <a:pt x="202" y="160"/>
                    </a:cubicBezTo>
                    <a:close/>
                    <a:moveTo>
                      <a:pt x="200" y="171"/>
                    </a:moveTo>
                    <a:cubicBezTo>
                      <a:pt x="202" y="171"/>
                      <a:pt x="200" y="174"/>
                      <a:pt x="199" y="173"/>
                    </a:cubicBezTo>
                    <a:cubicBezTo>
                      <a:pt x="199" y="172"/>
                      <a:pt x="200" y="172"/>
                      <a:pt x="200" y="171"/>
                    </a:cubicBezTo>
                    <a:close/>
                    <a:moveTo>
                      <a:pt x="200" y="179"/>
                    </a:moveTo>
                    <a:cubicBezTo>
                      <a:pt x="201" y="178"/>
                      <a:pt x="201" y="179"/>
                      <a:pt x="201" y="179"/>
                    </a:cubicBezTo>
                    <a:cubicBezTo>
                      <a:pt x="201" y="181"/>
                      <a:pt x="200" y="181"/>
                      <a:pt x="199" y="181"/>
                    </a:cubicBezTo>
                    <a:cubicBezTo>
                      <a:pt x="198" y="179"/>
                      <a:pt x="200" y="180"/>
                      <a:pt x="200" y="179"/>
                    </a:cubicBezTo>
                    <a:close/>
                    <a:moveTo>
                      <a:pt x="199" y="187"/>
                    </a:moveTo>
                    <a:cubicBezTo>
                      <a:pt x="200" y="187"/>
                      <a:pt x="200" y="187"/>
                      <a:pt x="200" y="187"/>
                    </a:cubicBezTo>
                    <a:cubicBezTo>
                      <a:pt x="201" y="190"/>
                      <a:pt x="199" y="191"/>
                      <a:pt x="198" y="193"/>
                    </a:cubicBezTo>
                    <a:cubicBezTo>
                      <a:pt x="196" y="191"/>
                      <a:pt x="198" y="189"/>
                      <a:pt x="199" y="187"/>
                    </a:cubicBezTo>
                    <a:close/>
                    <a:moveTo>
                      <a:pt x="198" y="171"/>
                    </a:moveTo>
                    <a:cubicBezTo>
                      <a:pt x="196" y="170"/>
                      <a:pt x="196" y="168"/>
                      <a:pt x="195" y="166"/>
                    </a:cubicBezTo>
                    <a:cubicBezTo>
                      <a:pt x="197" y="167"/>
                      <a:pt x="199" y="169"/>
                      <a:pt x="198" y="171"/>
                    </a:cubicBezTo>
                    <a:close/>
                    <a:moveTo>
                      <a:pt x="193" y="143"/>
                    </a:moveTo>
                    <a:cubicBezTo>
                      <a:pt x="196" y="143"/>
                      <a:pt x="196" y="146"/>
                      <a:pt x="197" y="148"/>
                    </a:cubicBezTo>
                    <a:cubicBezTo>
                      <a:pt x="195" y="147"/>
                      <a:pt x="192" y="145"/>
                      <a:pt x="193" y="143"/>
                    </a:cubicBezTo>
                    <a:close/>
                    <a:moveTo>
                      <a:pt x="193" y="152"/>
                    </a:moveTo>
                    <a:cubicBezTo>
                      <a:pt x="192" y="152"/>
                      <a:pt x="192" y="152"/>
                      <a:pt x="192" y="152"/>
                    </a:cubicBezTo>
                    <a:cubicBezTo>
                      <a:pt x="190" y="152"/>
                      <a:pt x="189" y="150"/>
                      <a:pt x="189" y="148"/>
                    </a:cubicBezTo>
                    <a:cubicBezTo>
                      <a:pt x="189" y="148"/>
                      <a:pt x="189" y="148"/>
                      <a:pt x="189" y="147"/>
                    </a:cubicBezTo>
                    <a:cubicBezTo>
                      <a:pt x="191" y="148"/>
                      <a:pt x="193" y="149"/>
                      <a:pt x="193" y="152"/>
                    </a:cubicBezTo>
                    <a:close/>
                    <a:moveTo>
                      <a:pt x="186" y="179"/>
                    </a:moveTo>
                    <a:cubicBezTo>
                      <a:pt x="187" y="177"/>
                      <a:pt x="188" y="176"/>
                      <a:pt x="189" y="174"/>
                    </a:cubicBezTo>
                    <a:cubicBezTo>
                      <a:pt x="192" y="176"/>
                      <a:pt x="191" y="180"/>
                      <a:pt x="186" y="179"/>
                    </a:cubicBezTo>
                    <a:close/>
                    <a:moveTo>
                      <a:pt x="186" y="163"/>
                    </a:moveTo>
                    <a:cubicBezTo>
                      <a:pt x="185" y="163"/>
                      <a:pt x="186" y="162"/>
                      <a:pt x="186" y="161"/>
                    </a:cubicBezTo>
                    <a:cubicBezTo>
                      <a:pt x="187" y="161"/>
                      <a:pt x="186" y="162"/>
                      <a:pt x="187" y="162"/>
                    </a:cubicBezTo>
                    <a:cubicBezTo>
                      <a:pt x="187" y="163"/>
                      <a:pt x="186" y="163"/>
                      <a:pt x="186" y="163"/>
                    </a:cubicBezTo>
                    <a:close/>
                    <a:moveTo>
                      <a:pt x="186" y="173"/>
                    </a:moveTo>
                    <a:cubicBezTo>
                      <a:pt x="186" y="174"/>
                      <a:pt x="185" y="174"/>
                      <a:pt x="184" y="175"/>
                    </a:cubicBezTo>
                    <a:cubicBezTo>
                      <a:pt x="182" y="174"/>
                      <a:pt x="185" y="173"/>
                      <a:pt x="185" y="171"/>
                    </a:cubicBezTo>
                    <a:cubicBezTo>
                      <a:pt x="186" y="171"/>
                      <a:pt x="186" y="171"/>
                      <a:pt x="186" y="173"/>
                    </a:cubicBezTo>
                    <a:close/>
                    <a:moveTo>
                      <a:pt x="186" y="182"/>
                    </a:moveTo>
                    <a:cubicBezTo>
                      <a:pt x="185" y="182"/>
                      <a:pt x="184" y="181"/>
                      <a:pt x="184" y="180"/>
                    </a:cubicBezTo>
                    <a:cubicBezTo>
                      <a:pt x="185" y="180"/>
                      <a:pt x="186" y="181"/>
                      <a:pt x="186" y="182"/>
                    </a:cubicBezTo>
                    <a:close/>
                    <a:moveTo>
                      <a:pt x="187" y="190"/>
                    </a:moveTo>
                    <a:cubicBezTo>
                      <a:pt x="186" y="191"/>
                      <a:pt x="185" y="193"/>
                      <a:pt x="184" y="194"/>
                    </a:cubicBezTo>
                    <a:cubicBezTo>
                      <a:pt x="182" y="193"/>
                      <a:pt x="181" y="191"/>
                      <a:pt x="180" y="190"/>
                    </a:cubicBezTo>
                    <a:cubicBezTo>
                      <a:pt x="181" y="185"/>
                      <a:pt x="186" y="187"/>
                      <a:pt x="187" y="190"/>
                    </a:cubicBezTo>
                    <a:close/>
                    <a:moveTo>
                      <a:pt x="178" y="188"/>
                    </a:moveTo>
                    <a:cubicBezTo>
                      <a:pt x="179" y="187"/>
                      <a:pt x="180" y="183"/>
                      <a:pt x="183" y="185"/>
                    </a:cubicBezTo>
                    <a:cubicBezTo>
                      <a:pt x="181" y="186"/>
                      <a:pt x="180" y="189"/>
                      <a:pt x="178" y="188"/>
                    </a:cubicBezTo>
                    <a:close/>
                    <a:moveTo>
                      <a:pt x="179" y="201"/>
                    </a:moveTo>
                    <a:cubicBezTo>
                      <a:pt x="177" y="199"/>
                      <a:pt x="174" y="197"/>
                      <a:pt x="176" y="195"/>
                    </a:cubicBezTo>
                    <a:cubicBezTo>
                      <a:pt x="175" y="195"/>
                      <a:pt x="175" y="196"/>
                      <a:pt x="174" y="195"/>
                    </a:cubicBezTo>
                    <a:cubicBezTo>
                      <a:pt x="174" y="194"/>
                      <a:pt x="175" y="193"/>
                      <a:pt x="176" y="192"/>
                    </a:cubicBezTo>
                    <a:cubicBezTo>
                      <a:pt x="179" y="194"/>
                      <a:pt x="184" y="198"/>
                      <a:pt x="179" y="201"/>
                    </a:cubicBezTo>
                    <a:close/>
                    <a:moveTo>
                      <a:pt x="170" y="180"/>
                    </a:moveTo>
                    <a:cubicBezTo>
                      <a:pt x="169" y="180"/>
                      <a:pt x="170" y="179"/>
                      <a:pt x="169" y="179"/>
                    </a:cubicBezTo>
                    <a:cubicBezTo>
                      <a:pt x="170" y="177"/>
                      <a:pt x="172" y="176"/>
                      <a:pt x="173" y="174"/>
                    </a:cubicBezTo>
                    <a:cubicBezTo>
                      <a:pt x="174" y="174"/>
                      <a:pt x="174" y="175"/>
                      <a:pt x="175" y="176"/>
                    </a:cubicBezTo>
                    <a:cubicBezTo>
                      <a:pt x="174" y="179"/>
                      <a:pt x="173" y="181"/>
                      <a:pt x="170" y="180"/>
                    </a:cubicBezTo>
                    <a:close/>
                    <a:moveTo>
                      <a:pt x="172" y="172"/>
                    </a:moveTo>
                    <a:cubicBezTo>
                      <a:pt x="171" y="174"/>
                      <a:pt x="169" y="175"/>
                      <a:pt x="168" y="177"/>
                    </a:cubicBezTo>
                    <a:cubicBezTo>
                      <a:pt x="167" y="176"/>
                      <a:pt x="170" y="173"/>
                      <a:pt x="172" y="172"/>
                    </a:cubicBezTo>
                    <a:close/>
                    <a:moveTo>
                      <a:pt x="160" y="181"/>
                    </a:moveTo>
                    <a:cubicBezTo>
                      <a:pt x="157" y="182"/>
                      <a:pt x="157" y="179"/>
                      <a:pt x="156" y="179"/>
                    </a:cubicBezTo>
                    <a:cubicBezTo>
                      <a:pt x="156" y="178"/>
                      <a:pt x="156" y="178"/>
                      <a:pt x="156" y="177"/>
                    </a:cubicBezTo>
                    <a:cubicBezTo>
                      <a:pt x="159" y="177"/>
                      <a:pt x="160" y="179"/>
                      <a:pt x="160" y="181"/>
                    </a:cubicBezTo>
                    <a:close/>
                    <a:moveTo>
                      <a:pt x="157" y="185"/>
                    </a:moveTo>
                    <a:cubicBezTo>
                      <a:pt x="157" y="186"/>
                      <a:pt x="156" y="185"/>
                      <a:pt x="156" y="187"/>
                    </a:cubicBezTo>
                    <a:cubicBezTo>
                      <a:pt x="154" y="186"/>
                      <a:pt x="154" y="185"/>
                      <a:pt x="152" y="184"/>
                    </a:cubicBezTo>
                    <a:cubicBezTo>
                      <a:pt x="152" y="182"/>
                      <a:pt x="153" y="181"/>
                      <a:pt x="154" y="180"/>
                    </a:cubicBezTo>
                    <a:cubicBezTo>
                      <a:pt x="155" y="182"/>
                      <a:pt x="156" y="183"/>
                      <a:pt x="157" y="185"/>
                    </a:cubicBezTo>
                    <a:close/>
                    <a:moveTo>
                      <a:pt x="154" y="195"/>
                    </a:moveTo>
                    <a:cubicBezTo>
                      <a:pt x="156" y="196"/>
                      <a:pt x="156" y="198"/>
                      <a:pt x="157" y="199"/>
                    </a:cubicBezTo>
                    <a:cubicBezTo>
                      <a:pt x="157" y="203"/>
                      <a:pt x="152" y="203"/>
                      <a:pt x="152" y="200"/>
                    </a:cubicBezTo>
                    <a:cubicBezTo>
                      <a:pt x="152" y="198"/>
                      <a:pt x="154" y="197"/>
                      <a:pt x="154" y="195"/>
                    </a:cubicBezTo>
                    <a:close/>
                    <a:moveTo>
                      <a:pt x="151" y="155"/>
                    </a:moveTo>
                    <a:cubicBezTo>
                      <a:pt x="150" y="153"/>
                      <a:pt x="151" y="151"/>
                      <a:pt x="153" y="151"/>
                    </a:cubicBezTo>
                    <a:cubicBezTo>
                      <a:pt x="154" y="153"/>
                      <a:pt x="153" y="154"/>
                      <a:pt x="151" y="155"/>
                    </a:cubicBezTo>
                    <a:close/>
                    <a:moveTo>
                      <a:pt x="151" y="164"/>
                    </a:moveTo>
                    <a:cubicBezTo>
                      <a:pt x="151" y="167"/>
                      <a:pt x="150" y="168"/>
                      <a:pt x="148" y="169"/>
                    </a:cubicBezTo>
                    <a:cubicBezTo>
                      <a:pt x="146" y="167"/>
                      <a:pt x="150" y="166"/>
                      <a:pt x="150" y="164"/>
                    </a:cubicBezTo>
                    <a:cubicBezTo>
                      <a:pt x="151" y="164"/>
                      <a:pt x="151" y="164"/>
                      <a:pt x="151" y="164"/>
                    </a:cubicBezTo>
                    <a:close/>
                    <a:moveTo>
                      <a:pt x="151" y="178"/>
                    </a:moveTo>
                    <a:cubicBezTo>
                      <a:pt x="151" y="179"/>
                      <a:pt x="151" y="179"/>
                      <a:pt x="150" y="180"/>
                    </a:cubicBezTo>
                    <a:cubicBezTo>
                      <a:pt x="145" y="179"/>
                      <a:pt x="150" y="174"/>
                      <a:pt x="151" y="178"/>
                    </a:cubicBezTo>
                    <a:close/>
                    <a:moveTo>
                      <a:pt x="146" y="198"/>
                    </a:moveTo>
                    <a:cubicBezTo>
                      <a:pt x="146" y="199"/>
                      <a:pt x="146" y="200"/>
                      <a:pt x="145" y="200"/>
                    </a:cubicBezTo>
                    <a:cubicBezTo>
                      <a:pt x="143" y="199"/>
                      <a:pt x="140" y="198"/>
                      <a:pt x="141" y="195"/>
                    </a:cubicBezTo>
                    <a:cubicBezTo>
                      <a:pt x="144" y="195"/>
                      <a:pt x="144" y="198"/>
                      <a:pt x="146" y="198"/>
                    </a:cubicBezTo>
                    <a:close/>
                    <a:moveTo>
                      <a:pt x="142" y="204"/>
                    </a:moveTo>
                    <a:cubicBezTo>
                      <a:pt x="140" y="206"/>
                      <a:pt x="139" y="209"/>
                      <a:pt x="137" y="210"/>
                    </a:cubicBezTo>
                    <a:cubicBezTo>
                      <a:pt x="135" y="210"/>
                      <a:pt x="135" y="207"/>
                      <a:pt x="133" y="207"/>
                    </a:cubicBezTo>
                    <a:cubicBezTo>
                      <a:pt x="135" y="202"/>
                      <a:pt x="140" y="196"/>
                      <a:pt x="142" y="204"/>
                    </a:cubicBezTo>
                    <a:close/>
                    <a:moveTo>
                      <a:pt x="137" y="193"/>
                    </a:moveTo>
                    <a:cubicBezTo>
                      <a:pt x="136" y="191"/>
                      <a:pt x="137" y="191"/>
                      <a:pt x="138" y="190"/>
                    </a:cubicBezTo>
                    <a:cubicBezTo>
                      <a:pt x="139" y="190"/>
                      <a:pt x="139" y="192"/>
                      <a:pt x="140" y="192"/>
                    </a:cubicBezTo>
                    <a:cubicBezTo>
                      <a:pt x="139" y="193"/>
                      <a:pt x="139" y="193"/>
                      <a:pt x="137" y="193"/>
                    </a:cubicBezTo>
                    <a:close/>
                    <a:moveTo>
                      <a:pt x="136" y="183"/>
                    </a:moveTo>
                    <a:cubicBezTo>
                      <a:pt x="135" y="181"/>
                      <a:pt x="138" y="177"/>
                      <a:pt x="141" y="178"/>
                    </a:cubicBezTo>
                    <a:cubicBezTo>
                      <a:pt x="139" y="180"/>
                      <a:pt x="138" y="182"/>
                      <a:pt x="136" y="183"/>
                    </a:cubicBezTo>
                    <a:close/>
                    <a:moveTo>
                      <a:pt x="134" y="164"/>
                    </a:moveTo>
                    <a:cubicBezTo>
                      <a:pt x="133" y="164"/>
                      <a:pt x="133" y="163"/>
                      <a:pt x="132" y="163"/>
                    </a:cubicBezTo>
                    <a:cubicBezTo>
                      <a:pt x="133" y="161"/>
                      <a:pt x="135" y="158"/>
                      <a:pt x="136" y="160"/>
                    </a:cubicBezTo>
                    <a:cubicBezTo>
                      <a:pt x="136" y="162"/>
                      <a:pt x="135" y="163"/>
                      <a:pt x="134" y="164"/>
                    </a:cubicBezTo>
                    <a:close/>
                    <a:moveTo>
                      <a:pt x="130" y="160"/>
                    </a:moveTo>
                    <a:cubicBezTo>
                      <a:pt x="129" y="159"/>
                      <a:pt x="129" y="158"/>
                      <a:pt x="128" y="158"/>
                    </a:cubicBezTo>
                    <a:cubicBezTo>
                      <a:pt x="128" y="155"/>
                      <a:pt x="131" y="153"/>
                      <a:pt x="133" y="156"/>
                    </a:cubicBezTo>
                    <a:cubicBezTo>
                      <a:pt x="132" y="158"/>
                      <a:pt x="131" y="159"/>
                      <a:pt x="130" y="160"/>
                    </a:cubicBezTo>
                    <a:close/>
                    <a:moveTo>
                      <a:pt x="131" y="165"/>
                    </a:moveTo>
                    <a:cubicBezTo>
                      <a:pt x="133" y="168"/>
                      <a:pt x="128" y="171"/>
                      <a:pt x="127" y="173"/>
                    </a:cubicBezTo>
                    <a:cubicBezTo>
                      <a:pt x="123" y="170"/>
                      <a:pt x="129" y="167"/>
                      <a:pt x="131" y="165"/>
                    </a:cubicBezTo>
                    <a:close/>
                    <a:moveTo>
                      <a:pt x="124" y="200"/>
                    </a:moveTo>
                    <a:cubicBezTo>
                      <a:pt x="123" y="202"/>
                      <a:pt x="120" y="204"/>
                      <a:pt x="119" y="207"/>
                    </a:cubicBezTo>
                    <a:cubicBezTo>
                      <a:pt x="115" y="204"/>
                      <a:pt x="121" y="202"/>
                      <a:pt x="122" y="199"/>
                    </a:cubicBezTo>
                    <a:cubicBezTo>
                      <a:pt x="123" y="198"/>
                      <a:pt x="123" y="200"/>
                      <a:pt x="124" y="200"/>
                    </a:cubicBezTo>
                    <a:close/>
                    <a:moveTo>
                      <a:pt x="109" y="194"/>
                    </a:moveTo>
                    <a:cubicBezTo>
                      <a:pt x="110" y="192"/>
                      <a:pt x="112" y="191"/>
                      <a:pt x="112" y="188"/>
                    </a:cubicBezTo>
                    <a:cubicBezTo>
                      <a:pt x="113" y="188"/>
                      <a:pt x="114" y="189"/>
                      <a:pt x="114" y="189"/>
                    </a:cubicBezTo>
                    <a:cubicBezTo>
                      <a:pt x="113" y="191"/>
                      <a:pt x="112" y="193"/>
                      <a:pt x="109" y="194"/>
                    </a:cubicBezTo>
                    <a:close/>
                    <a:moveTo>
                      <a:pt x="109" y="229"/>
                    </a:moveTo>
                    <a:cubicBezTo>
                      <a:pt x="109" y="228"/>
                      <a:pt x="109" y="228"/>
                      <a:pt x="110" y="227"/>
                    </a:cubicBezTo>
                    <a:cubicBezTo>
                      <a:pt x="111" y="228"/>
                      <a:pt x="110" y="229"/>
                      <a:pt x="109" y="229"/>
                    </a:cubicBezTo>
                    <a:close/>
                    <a:moveTo>
                      <a:pt x="114" y="209"/>
                    </a:moveTo>
                    <a:cubicBezTo>
                      <a:pt x="115" y="209"/>
                      <a:pt x="115" y="209"/>
                      <a:pt x="115" y="210"/>
                    </a:cubicBezTo>
                    <a:cubicBezTo>
                      <a:pt x="114" y="212"/>
                      <a:pt x="114" y="214"/>
                      <a:pt x="112" y="215"/>
                    </a:cubicBezTo>
                    <a:cubicBezTo>
                      <a:pt x="111" y="212"/>
                      <a:pt x="113" y="211"/>
                      <a:pt x="114" y="209"/>
                    </a:cubicBezTo>
                    <a:close/>
                    <a:moveTo>
                      <a:pt x="113" y="164"/>
                    </a:moveTo>
                    <a:cubicBezTo>
                      <a:pt x="113" y="163"/>
                      <a:pt x="115" y="163"/>
                      <a:pt x="115" y="165"/>
                    </a:cubicBezTo>
                    <a:cubicBezTo>
                      <a:pt x="114" y="166"/>
                      <a:pt x="114" y="164"/>
                      <a:pt x="113" y="164"/>
                    </a:cubicBezTo>
                    <a:close/>
                    <a:moveTo>
                      <a:pt x="112" y="158"/>
                    </a:moveTo>
                    <a:cubicBezTo>
                      <a:pt x="113" y="157"/>
                      <a:pt x="113" y="157"/>
                      <a:pt x="113" y="157"/>
                    </a:cubicBezTo>
                    <a:cubicBezTo>
                      <a:pt x="114" y="157"/>
                      <a:pt x="115" y="157"/>
                      <a:pt x="115" y="159"/>
                    </a:cubicBezTo>
                    <a:cubicBezTo>
                      <a:pt x="114" y="159"/>
                      <a:pt x="113" y="158"/>
                      <a:pt x="112" y="158"/>
                    </a:cubicBezTo>
                    <a:close/>
                    <a:moveTo>
                      <a:pt x="111" y="148"/>
                    </a:moveTo>
                    <a:cubicBezTo>
                      <a:pt x="111" y="147"/>
                      <a:pt x="111" y="145"/>
                      <a:pt x="113" y="145"/>
                    </a:cubicBezTo>
                    <a:cubicBezTo>
                      <a:pt x="113" y="147"/>
                      <a:pt x="112" y="148"/>
                      <a:pt x="111" y="148"/>
                    </a:cubicBezTo>
                    <a:close/>
                    <a:moveTo>
                      <a:pt x="109" y="182"/>
                    </a:moveTo>
                    <a:cubicBezTo>
                      <a:pt x="110" y="183"/>
                      <a:pt x="110" y="184"/>
                      <a:pt x="111" y="185"/>
                    </a:cubicBezTo>
                    <a:cubicBezTo>
                      <a:pt x="110" y="186"/>
                      <a:pt x="110" y="188"/>
                      <a:pt x="108" y="188"/>
                    </a:cubicBezTo>
                    <a:cubicBezTo>
                      <a:pt x="108" y="186"/>
                      <a:pt x="107" y="183"/>
                      <a:pt x="109" y="182"/>
                    </a:cubicBezTo>
                    <a:close/>
                    <a:moveTo>
                      <a:pt x="109" y="238"/>
                    </a:moveTo>
                    <a:cubicBezTo>
                      <a:pt x="113" y="240"/>
                      <a:pt x="111" y="246"/>
                      <a:pt x="109" y="249"/>
                    </a:cubicBezTo>
                    <a:cubicBezTo>
                      <a:pt x="104" y="247"/>
                      <a:pt x="106" y="240"/>
                      <a:pt x="109" y="238"/>
                    </a:cubicBezTo>
                    <a:close/>
                    <a:moveTo>
                      <a:pt x="114" y="266"/>
                    </a:moveTo>
                    <a:cubicBezTo>
                      <a:pt x="113" y="266"/>
                      <a:pt x="114" y="267"/>
                      <a:pt x="113" y="267"/>
                    </a:cubicBezTo>
                    <a:cubicBezTo>
                      <a:pt x="108" y="266"/>
                      <a:pt x="108" y="260"/>
                      <a:pt x="108" y="257"/>
                    </a:cubicBezTo>
                    <a:cubicBezTo>
                      <a:pt x="111" y="259"/>
                      <a:pt x="113" y="263"/>
                      <a:pt x="114" y="266"/>
                    </a:cubicBezTo>
                    <a:close/>
                    <a:moveTo>
                      <a:pt x="112" y="276"/>
                    </a:moveTo>
                    <a:cubicBezTo>
                      <a:pt x="116" y="277"/>
                      <a:pt x="115" y="283"/>
                      <a:pt x="112" y="284"/>
                    </a:cubicBezTo>
                    <a:cubicBezTo>
                      <a:pt x="111" y="282"/>
                      <a:pt x="110" y="278"/>
                      <a:pt x="112" y="276"/>
                    </a:cubicBezTo>
                    <a:close/>
                    <a:moveTo>
                      <a:pt x="114" y="230"/>
                    </a:moveTo>
                    <a:cubicBezTo>
                      <a:pt x="116" y="231"/>
                      <a:pt x="116" y="234"/>
                      <a:pt x="119" y="234"/>
                    </a:cubicBezTo>
                    <a:cubicBezTo>
                      <a:pt x="118" y="231"/>
                      <a:pt x="116" y="231"/>
                      <a:pt x="115" y="229"/>
                    </a:cubicBezTo>
                    <a:cubicBezTo>
                      <a:pt x="118" y="227"/>
                      <a:pt x="119" y="231"/>
                      <a:pt x="120" y="232"/>
                    </a:cubicBezTo>
                    <a:cubicBezTo>
                      <a:pt x="120" y="240"/>
                      <a:pt x="111" y="237"/>
                      <a:pt x="114" y="230"/>
                    </a:cubicBezTo>
                    <a:close/>
                    <a:moveTo>
                      <a:pt x="116" y="286"/>
                    </a:moveTo>
                    <a:cubicBezTo>
                      <a:pt x="117" y="286"/>
                      <a:pt x="118" y="286"/>
                      <a:pt x="118" y="285"/>
                    </a:cubicBezTo>
                    <a:cubicBezTo>
                      <a:pt x="119" y="284"/>
                      <a:pt x="119" y="285"/>
                      <a:pt x="119" y="285"/>
                    </a:cubicBezTo>
                    <a:cubicBezTo>
                      <a:pt x="120" y="285"/>
                      <a:pt x="119" y="284"/>
                      <a:pt x="120" y="282"/>
                    </a:cubicBezTo>
                    <a:cubicBezTo>
                      <a:pt x="122" y="283"/>
                      <a:pt x="122" y="285"/>
                      <a:pt x="123" y="286"/>
                    </a:cubicBezTo>
                    <a:cubicBezTo>
                      <a:pt x="122" y="288"/>
                      <a:pt x="120" y="291"/>
                      <a:pt x="118" y="293"/>
                    </a:cubicBezTo>
                    <a:cubicBezTo>
                      <a:pt x="118" y="291"/>
                      <a:pt x="116" y="291"/>
                      <a:pt x="115" y="289"/>
                    </a:cubicBezTo>
                    <a:cubicBezTo>
                      <a:pt x="116" y="287"/>
                      <a:pt x="116" y="288"/>
                      <a:pt x="116" y="286"/>
                    </a:cubicBezTo>
                    <a:close/>
                    <a:moveTo>
                      <a:pt x="119" y="315"/>
                    </a:moveTo>
                    <a:cubicBezTo>
                      <a:pt x="120" y="318"/>
                      <a:pt x="119" y="320"/>
                      <a:pt x="120" y="322"/>
                    </a:cubicBezTo>
                    <a:cubicBezTo>
                      <a:pt x="117" y="322"/>
                      <a:pt x="113" y="316"/>
                      <a:pt x="119" y="315"/>
                    </a:cubicBezTo>
                    <a:close/>
                    <a:moveTo>
                      <a:pt x="119" y="315"/>
                    </a:moveTo>
                    <a:cubicBezTo>
                      <a:pt x="121" y="314"/>
                      <a:pt x="123" y="319"/>
                      <a:pt x="123" y="319"/>
                    </a:cubicBezTo>
                    <a:cubicBezTo>
                      <a:pt x="123" y="320"/>
                      <a:pt x="121" y="319"/>
                      <a:pt x="121" y="320"/>
                    </a:cubicBezTo>
                    <a:cubicBezTo>
                      <a:pt x="121" y="320"/>
                      <a:pt x="120" y="317"/>
                      <a:pt x="119" y="315"/>
                    </a:cubicBezTo>
                    <a:close/>
                    <a:moveTo>
                      <a:pt x="122" y="310"/>
                    </a:moveTo>
                    <a:cubicBezTo>
                      <a:pt x="122" y="308"/>
                      <a:pt x="124" y="308"/>
                      <a:pt x="124" y="306"/>
                    </a:cubicBezTo>
                    <a:cubicBezTo>
                      <a:pt x="127" y="307"/>
                      <a:pt x="127" y="309"/>
                      <a:pt x="128" y="311"/>
                    </a:cubicBezTo>
                    <a:cubicBezTo>
                      <a:pt x="127" y="311"/>
                      <a:pt x="128" y="313"/>
                      <a:pt x="126" y="313"/>
                    </a:cubicBezTo>
                    <a:cubicBezTo>
                      <a:pt x="124" y="313"/>
                      <a:pt x="124" y="311"/>
                      <a:pt x="122" y="310"/>
                    </a:cubicBezTo>
                    <a:close/>
                    <a:moveTo>
                      <a:pt x="126" y="319"/>
                    </a:moveTo>
                    <a:cubicBezTo>
                      <a:pt x="128" y="320"/>
                      <a:pt x="129" y="321"/>
                      <a:pt x="130" y="322"/>
                    </a:cubicBezTo>
                    <a:cubicBezTo>
                      <a:pt x="128" y="324"/>
                      <a:pt x="126" y="320"/>
                      <a:pt x="126" y="319"/>
                    </a:cubicBezTo>
                    <a:close/>
                    <a:moveTo>
                      <a:pt x="136" y="334"/>
                    </a:moveTo>
                    <a:cubicBezTo>
                      <a:pt x="135" y="335"/>
                      <a:pt x="134" y="336"/>
                      <a:pt x="133" y="338"/>
                    </a:cubicBezTo>
                    <a:cubicBezTo>
                      <a:pt x="131" y="337"/>
                      <a:pt x="131" y="335"/>
                      <a:pt x="129" y="335"/>
                    </a:cubicBezTo>
                    <a:cubicBezTo>
                      <a:pt x="129" y="330"/>
                      <a:pt x="134" y="330"/>
                      <a:pt x="136" y="334"/>
                    </a:cubicBezTo>
                    <a:close/>
                    <a:moveTo>
                      <a:pt x="132" y="350"/>
                    </a:moveTo>
                    <a:cubicBezTo>
                      <a:pt x="132" y="350"/>
                      <a:pt x="132" y="351"/>
                      <a:pt x="133" y="351"/>
                    </a:cubicBezTo>
                    <a:cubicBezTo>
                      <a:pt x="132" y="353"/>
                      <a:pt x="130" y="355"/>
                      <a:pt x="129" y="356"/>
                    </a:cubicBezTo>
                    <a:cubicBezTo>
                      <a:pt x="127" y="355"/>
                      <a:pt x="131" y="352"/>
                      <a:pt x="132" y="350"/>
                    </a:cubicBezTo>
                    <a:close/>
                    <a:moveTo>
                      <a:pt x="129" y="370"/>
                    </a:moveTo>
                    <a:cubicBezTo>
                      <a:pt x="131" y="370"/>
                      <a:pt x="131" y="371"/>
                      <a:pt x="131" y="372"/>
                    </a:cubicBezTo>
                    <a:cubicBezTo>
                      <a:pt x="131" y="373"/>
                      <a:pt x="130" y="373"/>
                      <a:pt x="130" y="373"/>
                    </a:cubicBezTo>
                    <a:cubicBezTo>
                      <a:pt x="129" y="373"/>
                      <a:pt x="128" y="372"/>
                      <a:pt x="128" y="371"/>
                    </a:cubicBezTo>
                    <a:cubicBezTo>
                      <a:pt x="129" y="371"/>
                      <a:pt x="129" y="370"/>
                      <a:pt x="129" y="370"/>
                    </a:cubicBezTo>
                    <a:close/>
                    <a:moveTo>
                      <a:pt x="130" y="394"/>
                    </a:moveTo>
                    <a:cubicBezTo>
                      <a:pt x="127" y="393"/>
                      <a:pt x="126" y="390"/>
                      <a:pt x="128" y="388"/>
                    </a:cubicBezTo>
                    <a:cubicBezTo>
                      <a:pt x="129" y="389"/>
                      <a:pt x="132" y="392"/>
                      <a:pt x="130" y="394"/>
                    </a:cubicBezTo>
                    <a:close/>
                    <a:moveTo>
                      <a:pt x="131" y="403"/>
                    </a:moveTo>
                    <a:cubicBezTo>
                      <a:pt x="132" y="403"/>
                      <a:pt x="132" y="403"/>
                      <a:pt x="133" y="404"/>
                    </a:cubicBezTo>
                    <a:cubicBezTo>
                      <a:pt x="133" y="406"/>
                      <a:pt x="132" y="406"/>
                      <a:pt x="132" y="407"/>
                    </a:cubicBezTo>
                    <a:cubicBezTo>
                      <a:pt x="131" y="406"/>
                      <a:pt x="130" y="404"/>
                      <a:pt x="131" y="403"/>
                    </a:cubicBezTo>
                    <a:close/>
                    <a:moveTo>
                      <a:pt x="133" y="421"/>
                    </a:moveTo>
                    <a:cubicBezTo>
                      <a:pt x="132" y="419"/>
                      <a:pt x="133" y="418"/>
                      <a:pt x="133" y="417"/>
                    </a:cubicBezTo>
                    <a:cubicBezTo>
                      <a:pt x="136" y="417"/>
                      <a:pt x="136" y="421"/>
                      <a:pt x="133" y="421"/>
                    </a:cubicBezTo>
                    <a:close/>
                    <a:moveTo>
                      <a:pt x="134" y="428"/>
                    </a:moveTo>
                    <a:cubicBezTo>
                      <a:pt x="133" y="429"/>
                      <a:pt x="133" y="432"/>
                      <a:pt x="131" y="432"/>
                    </a:cubicBezTo>
                    <a:cubicBezTo>
                      <a:pt x="131" y="430"/>
                      <a:pt x="132" y="429"/>
                      <a:pt x="133" y="427"/>
                    </a:cubicBezTo>
                    <a:cubicBezTo>
                      <a:pt x="133" y="427"/>
                      <a:pt x="133" y="428"/>
                      <a:pt x="134" y="428"/>
                    </a:cubicBezTo>
                    <a:close/>
                    <a:moveTo>
                      <a:pt x="134" y="400"/>
                    </a:moveTo>
                    <a:cubicBezTo>
                      <a:pt x="134" y="400"/>
                      <a:pt x="135" y="400"/>
                      <a:pt x="135" y="399"/>
                    </a:cubicBezTo>
                    <a:cubicBezTo>
                      <a:pt x="136" y="399"/>
                      <a:pt x="136" y="400"/>
                      <a:pt x="136" y="400"/>
                    </a:cubicBezTo>
                    <a:cubicBezTo>
                      <a:pt x="136" y="401"/>
                      <a:pt x="135" y="401"/>
                      <a:pt x="134" y="400"/>
                    </a:cubicBezTo>
                    <a:close/>
                    <a:moveTo>
                      <a:pt x="137" y="409"/>
                    </a:moveTo>
                    <a:cubicBezTo>
                      <a:pt x="139" y="410"/>
                      <a:pt x="140" y="415"/>
                      <a:pt x="136" y="416"/>
                    </a:cubicBezTo>
                    <a:cubicBezTo>
                      <a:pt x="135" y="414"/>
                      <a:pt x="136" y="411"/>
                      <a:pt x="137" y="409"/>
                    </a:cubicBezTo>
                    <a:close/>
                    <a:moveTo>
                      <a:pt x="137" y="397"/>
                    </a:moveTo>
                    <a:cubicBezTo>
                      <a:pt x="138" y="396"/>
                      <a:pt x="138" y="394"/>
                      <a:pt x="140" y="393"/>
                    </a:cubicBezTo>
                    <a:cubicBezTo>
                      <a:pt x="140" y="394"/>
                      <a:pt x="139" y="398"/>
                      <a:pt x="137" y="397"/>
                    </a:cubicBezTo>
                    <a:close/>
                    <a:moveTo>
                      <a:pt x="137" y="376"/>
                    </a:moveTo>
                    <a:cubicBezTo>
                      <a:pt x="139" y="374"/>
                      <a:pt x="141" y="377"/>
                      <a:pt x="140" y="379"/>
                    </a:cubicBezTo>
                    <a:cubicBezTo>
                      <a:pt x="138" y="379"/>
                      <a:pt x="137" y="378"/>
                      <a:pt x="137" y="376"/>
                    </a:cubicBezTo>
                    <a:close/>
                    <a:moveTo>
                      <a:pt x="139" y="349"/>
                    </a:moveTo>
                    <a:cubicBezTo>
                      <a:pt x="139" y="349"/>
                      <a:pt x="142" y="350"/>
                      <a:pt x="142" y="352"/>
                    </a:cubicBezTo>
                    <a:cubicBezTo>
                      <a:pt x="140" y="353"/>
                      <a:pt x="140" y="350"/>
                      <a:pt x="139" y="349"/>
                    </a:cubicBezTo>
                    <a:close/>
                    <a:moveTo>
                      <a:pt x="142" y="362"/>
                    </a:moveTo>
                    <a:cubicBezTo>
                      <a:pt x="143" y="362"/>
                      <a:pt x="143" y="363"/>
                      <a:pt x="144" y="363"/>
                    </a:cubicBezTo>
                    <a:cubicBezTo>
                      <a:pt x="143" y="365"/>
                      <a:pt x="142" y="367"/>
                      <a:pt x="141" y="367"/>
                    </a:cubicBezTo>
                    <a:cubicBezTo>
                      <a:pt x="140" y="364"/>
                      <a:pt x="142" y="364"/>
                      <a:pt x="142" y="362"/>
                    </a:cubicBezTo>
                    <a:close/>
                    <a:moveTo>
                      <a:pt x="148" y="368"/>
                    </a:moveTo>
                    <a:cubicBezTo>
                      <a:pt x="147" y="369"/>
                      <a:pt x="146" y="371"/>
                      <a:pt x="145" y="372"/>
                    </a:cubicBezTo>
                    <a:cubicBezTo>
                      <a:pt x="143" y="372"/>
                      <a:pt x="143" y="371"/>
                      <a:pt x="142" y="370"/>
                    </a:cubicBezTo>
                    <a:cubicBezTo>
                      <a:pt x="143" y="368"/>
                      <a:pt x="146" y="364"/>
                      <a:pt x="148" y="368"/>
                    </a:cubicBezTo>
                    <a:close/>
                    <a:moveTo>
                      <a:pt x="148" y="360"/>
                    </a:moveTo>
                    <a:cubicBezTo>
                      <a:pt x="146" y="359"/>
                      <a:pt x="145" y="358"/>
                      <a:pt x="146" y="356"/>
                    </a:cubicBezTo>
                    <a:cubicBezTo>
                      <a:pt x="149" y="357"/>
                      <a:pt x="149" y="358"/>
                      <a:pt x="148" y="360"/>
                    </a:cubicBezTo>
                    <a:close/>
                    <a:moveTo>
                      <a:pt x="150" y="360"/>
                    </a:moveTo>
                    <a:cubicBezTo>
                      <a:pt x="151" y="360"/>
                      <a:pt x="152" y="361"/>
                      <a:pt x="152" y="362"/>
                    </a:cubicBezTo>
                    <a:cubicBezTo>
                      <a:pt x="152" y="363"/>
                      <a:pt x="150" y="363"/>
                      <a:pt x="150" y="364"/>
                    </a:cubicBezTo>
                    <a:cubicBezTo>
                      <a:pt x="149" y="365"/>
                      <a:pt x="149" y="363"/>
                      <a:pt x="148" y="363"/>
                    </a:cubicBezTo>
                    <a:cubicBezTo>
                      <a:pt x="148" y="361"/>
                      <a:pt x="149" y="361"/>
                      <a:pt x="150" y="360"/>
                    </a:cubicBezTo>
                    <a:close/>
                    <a:moveTo>
                      <a:pt x="152" y="350"/>
                    </a:moveTo>
                    <a:cubicBezTo>
                      <a:pt x="152" y="349"/>
                      <a:pt x="153" y="349"/>
                      <a:pt x="154" y="348"/>
                    </a:cubicBezTo>
                    <a:cubicBezTo>
                      <a:pt x="155" y="348"/>
                      <a:pt x="155" y="349"/>
                      <a:pt x="155" y="349"/>
                    </a:cubicBezTo>
                    <a:cubicBezTo>
                      <a:pt x="156" y="350"/>
                      <a:pt x="154" y="350"/>
                      <a:pt x="154" y="351"/>
                    </a:cubicBezTo>
                    <a:cubicBezTo>
                      <a:pt x="153" y="352"/>
                      <a:pt x="153" y="350"/>
                      <a:pt x="152" y="350"/>
                    </a:cubicBezTo>
                    <a:close/>
                    <a:moveTo>
                      <a:pt x="153" y="342"/>
                    </a:moveTo>
                    <a:cubicBezTo>
                      <a:pt x="153" y="341"/>
                      <a:pt x="153" y="340"/>
                      <a:pt x="154" y="339"/>
                    </a:cubicBezTo>
                    <a:cubicBezTo>
                      <a:pt x="155" y="340"/>
                      <a:pt x="154" y="342"/>
                      <a:pt x="153" y="342"/>
                    </a:cubicBezTo>
                    <a:close/>
                    <a:moveTo>
                      <a:pt x="153" y="330"/>
                    </a:moveTo>
                    <a:cubicBezTo>
                      <a:pt x="154" y="327"/>
                      <a:pt x="157" y="326"/>
                      <a:pt x="158" y="323"/>
                    </a:cubicBezTo>
                    <a:cubicBezTo>
                      <a:pt x="159" y="323"/>
                      <a:pt x="160" y="325"/>
                      <a:pt x="161" y="326"/>
                    </a:cubicBezTo>
                    <a:cubicBezTo>
                      <a:pt x="160" y="329"/>
                      <a:pt x="158" y="330"/>
                      <a:pt x="156" y="333"/>
                    </a:cubicBezTo>
                    <a:cubicBezTo>
                      <a:pt x="154" y="333"/>
                      <a:pt x="154" y="331"/>
                      <a:pt x="153" y="330"/>
                    </a:cubicBezTo>
                    <a:close/>
                    <a:moveTo>
                      <a:pt x="156" y="314"/>
                    </a:moveTo>
                    <a:cubicBezTo>
                      <a:pt x="155" y="311"/>
                      <a:pt x="159" y="310"/>
                      <a:pt x="159" y="308"/>
                    </a:cubicBezTo>
                    <a:cubicBezTo>
                      <a:pt x="160" y="308"/>
                      <a:pt x="160" y="309"/>
                      <a:pt x="161" y="309"/>
                    </a:cubicBezTo>
                    <a:cubicBezTo>
                      <a:pt x="160" y="311"/>
                      <a:pt x="158" y="313"/>
                      <a:pt x="156" y="314"/>
                    </a:cubicBezTo>
                    <a:close/>
                    <a:moveTo>
                      <a:pt x="169" y="318"/>
                    </a:moveTo>
                    <a:cubicBezTo>
                      <a:pt x="166" y="318"/>
                      <a:pt x="166" y="321"/>
                      <a:pt x="163" y="322"/>
                    </a:cubicBezTo>
                    <a:cubicBezTo>
                      <a:pt x="163" y="321"/>
                      <a:pt x="162" y="320"/>
                      <a:pt x="161" y="319"/>
                    </a:cubicBezTo>
                    <a:cubicBezTo>
                      <a:pt x="162" y="315"/>
                      <a:pt x="167" y="311"/>
                      <a:pt x="169" y="318"/>
                    </a:cubicBezTo>
                    <a:close/>
                    <a:moveTo>
                      <a:pt x="168" y="319"/>
                    </a:moveTo>
                    <a:cubicBezTo>
                      <a:pt x="169" y="319"/>
                      <a:pt x="170" y="319"/>
                      <a:pt x="170" y="319"/>
                    </a:cubicBezTo>
                    <a:cubicBezTo>
                      <a:pt x="171" y="321"/>
                      <a:pt x="167" y="322"/>
                      <a:pt x="167" y="325"/>
                    </a:cubicBezTo>
                    <a:cubicBezTo>
                      <a:pt x="164" y="323"/>
                      <a:pt x="168" y="321"/>
                      <a:pt x="168" y="319"/>
                    </a:cubicBezTo>
                    <a:close/>
                    <a:moveTo>
                      <a:pt x="172" y="323"/>
                    </a:moveTo>
                    <a:cubicBezTo>
                      <a:pt x="173" y="323"/>
                      <a:pt x="172" y="325"/>
                      <a:pt x="173" y="325"/>
                    </a:cubicBezTo>
                    <a:cubicBezTo>
                      <a:pt x="172" y="325"/>
                      <a:pt x="172" y="327"/>
                      <a:pt x="171" y="328"/>
                    </a:cubicBezTo>
                    <a:cubicBezTo>
                      <a:pt x="170" y="329"/>
                      <a:pt x="170" y="328"/>
                      <a:pt x="169" y="328"/>
                    </a:cubicBezTo>
                    <a:cubicBezTo>
                      <a:pt x="170" y="326"/>
                      <a:pt x="171" y="325"/>
                      <a:pt x="172" y="323"/>
                    </a:cubicBezTo>
                    <a:close/>
                    <a:moveTo>
                      <a:pt x="169" y="313"/>
                    </a:moveTo>
                    <a:cubicBezTo>
                      <a:pt x="168" y="312"/>
                      <a:pt x="167" y="310"/>
                      <a:pt x="168" y="309"/>
                    </a:cubicBezTo>
                    <a:cubicBezTo>
                      <a:pt x="169" y="310"/>
                      <a:pt x="171" y="311"/>
                      <a:pt x="171" y="313"/>
                    </a:cubicBezTo>
                    <a:cubicBezTo>
                      <a:pt x="170" y="313"/>
                      <a:pt x="169" y="313"/>
                      <a:pt x="169" y="313"/>
                    </a:cubicBezTo>
                    <a:close/>
                    <a:moveTo>
                      <a:pt x="168" y="283"/>
                    </a:moveTo>
                    <a:cubicBezTo>
                      <a:pt x="170" y="284"/>
                      <a:pt x="171" y="285"/>
                      <a:pt x="172" y="287"/>
                    </a:cubicBezTo>
                    <a:cubicBezTo>
                      <a:pt x="171" y="287"/>
                      <a:pt x="170" y="289"/>
                      <a:pt x="169" y="289"/>
                    </a:cubicBezTo>
                    <a:cubicBezTo>
                      <a:pt x="166" y="289"/>
                      <a:pt x="166" y="285"/>
                      <a:pt x="168" y="283"/>
                    </a:cubicBezTo>
                    <a:close/>
                    <a:moveTo>
                      <a:pt x="174" y="289"/>
                    </a:moveTo>
                    <a:cubicBezTo>
                      <a:pt x="176" y="290"/>
                      <a:pt x="174" y="293"/>
                      <a:pt x="172" y="293"/>
                    </a:cubicBezTo>
                    <a:cubicBezTo>
                      <a:pt x="171" y="291"/>
                      <a:pt x="173" y="290"/>
                      <a:pt x="174" y="289"/>
                    </a:cubicBezTo>
                    <a:close/>
                    <a:moveTo>
                      <a:pt x="174" y="273"/>
                    </a:moveTo>
                    <a:cubicBezTo>
                      <a:pt x="173" y="272"/>
                      <a:pt x="173" y="271"/>
                      <a:pt x="172" y="271"/>
                    </a:cubicBezTo>
                    <a:cubicBezTo>
                      <a:pt x="172" y="269"/>
                      <a:pt x="175" y="271"/>
                      <a:pt x="175" y="273"/>
                    </a:cubicBezTo>
                    <a:cubicBezTo>
                      <a:pt x="175" y="273"/>
                      <a:pt x="174" y="273"/>
                      <a:pt x="174" y="273"/>
                    </a:cubicBezTo>
                    <a:close/>
                    <a:moveTo>
                      <a:pt x="179" y="277"/>
                    </a:moveTo>
                    <a:cubicBezTo>
                      <a:pt x="178" y="276"/>
                      <a:pt x="179" y="278"/>
                      <a:pt x="178" y="278"/>
                    </a:cubicBezTo>
                    <a:cubicBezTo>
                      <a:pt x="176" y="278"/>
                      <a:pt x="176" y="276"/>
                      <a:pt x="175" y="274"/>
                    </a:cubicBezTo>
                    <a:cubicBezTo>
                      <a:pt x="177" y="273"/>
                      <a:pt x="179" y="275"/>
                      <a:pt x="179" y="277"/>
                    </a:cubicBezTo>
                    <a:close/>
                    <a:moveTo>
                      <a:pt x="183" y="312"/>
                    </a:moveTo>
                    <a:cubicBezTo>
                      <a:pt x="182" y="314"/>
                      <a:pt x="181" y="317"/>
                      <a:pt x="178" y="318"/>
                    </a:cubicBezTo>
                    <a:cubicBezTo>
                      <a:pt x="176" y="316"/>
                      <a:pt x="180" y="310"/>
                      <a:pt x="183" y="312"/>
                    </a:cubicBezTo>
                    <a:close/>
                    <a:moveTo>
                      <a:pt x="184" y="315"/>
                    </a:moveTo>
                    <a:cubicBezTo>
                      <a:pt x="185" y="317"/>
                      <a:pt x="183" y="320"/>
                      <a:pt x="181" y="320"/>
                    </a:cubicBezTo>
                    <a:cubicBezTo>
                      <a:pt x="180" y="318"/>
                      <a:pt x="183" y="317"/>
                      <a:pt x="184" y="315"/>
                    </a:cubicBezTo>
                    <a:close/>
                    <a:moveTo>
                      <a:pt x="185" y="327"/>
                    </a:moveTo>
                    <a:cubicBezTo>
                      <a:pt x="184" y="329"/>
                      <a:pt x="183" y="326"/>
                      <a:pt x="182" y="325"/>
                    </a:cubicBezTo>
                    <a:cubicBezTo>
                      <a:pt x="184" y="325"/>
                      <a:pt x="183" y="327"/>
                      <a:pt x="185" y="327"/>
                    </a:cubicBezTo>
                    <a:close/>
                    <a:moveTo>
                      <a:pt x="182" y="304"/>
                    </a:moveTo>
                    <a:cubicBezTo>
                      <a:pt x="180" y="302"/>
                      <a:pt x="183" y="301"/>
                      <a:pt x="183" y="299"/>
                    </a:cubicBezTo>
                    <a:cubicBezTo>
                      <a:pt x="184" y="299"/>
                      <a:pt x="184" y="299"/>
                      <a:pt x="185" y="299"/>
                    </a:cubicBezTo>
                    <a:cubicBezTo>
                      <a:pt x="185" y="302"/>
                      <a:pt x="183" y="303"/>
                      <a:pt x="182" y="304"/>
                    </a:cubicBezTo>
                    <a:close/>
                    <a:moveTo>
                      <a:pt x="180" y="301"/>
                    </a:moveTo>
                    <a:cubicBezTo>
                      <a:pt x="178" y="301"/>
                      <a:pt x="178" y="299"/>
                      <a:pt x="176" y="298"/>
                    </a:cubicBezTo>
                    <a:cubicBezTo>
                      <a:pt x="177" y="296"/>
                      <a:pt x="178" y="295"/>
                      <a:pt x="179" y="294"/>
                    </a:cubicBezTo>
                    <a:cubicBezTo>
                      <a:pt x="183" y="295"/>
                      <a:pt x="183" y="299"/>
                      <a:pt x="180" y="301"/>
                    </a:cubicBezTo>
                    <a:close/>
                    <a:moveTo>
                      <a:pt x="181" y="283"/>
                    </a:moveTo>
                    <a:cubicBezTo>
                      <a:pt x="179" y="282"/>
                      <a:pt x="180" y="279"/>
                      <a:pt x="183" y="279"/>
                    </a:cubicBezTo>
                    <a:cubicBezTo>
                      <a:pt x="183" y="281"/>
                      <a:pt x="182" y="282"/>
                      <a:pt x="181" y="283"/>
                    </a:cubicBezTo>
                    <a:close/>
                    <a:moveTo>
                      <a:pt x="182" y="264"/>
                    </a:moveTo>
                    <a:cubicBezTo>
                      <a:pt x="176" y="262"/>
                      <a:pt x="182" y="258"/>
                      <a:pt x="183" y="255"/>
                    </a:cubicBezTo>
                    <a:cubicBezTo>
                      <a:pt x="189" y="257"/>
                      <a:pt x="184" y="262"/>
                      <a:pt x="182" y="264"/>
                    </a:cubicBezTo>
                    <a:close/>
                    <a:moveTo>
                      <a:pt x="186" y="250"/>
                    </a:moveTo>
                    <a:cubicBezTo>
                      <a:pt x="187" y="251"/>
                      <a:pt x="186" y="252"/>
                      <a:pt x="187" y="253"/>
                    </a:cubicBezTo>
                    <a:cubicBezTo>
                      <a:pt x="185" y="253"/>
                      <a:pt x="186" y="251"/>
                      <a:pt x="186" y="250"/>
                    </a:cubicBezTo>
                    <a:close/>
                    <a:moveTo>
                      <a:pt x="189" y="338"/>
                    </a:moveTo>
                    <a:cubicBezTo>
                      <a:pt x="189" y="338"/>
                      <a:pt x="189" y="339"/>
                      <a:pt x="190" y="339"/>
                    </a:cubicBezTo>
                    <a:cubicBezTo>
                      <a:pt x="189" y="341"/>
                      <a:pt x="189" y="343"/>
                      <a:pt x="187" y="343"/>
                    </a:cubicBezTo>
                    <a:cubicBezTo>
                      <a:pt x="187" y="341"/>
                      <a:pt x="188" y="341"/>
                      <a:pt x="189" y="338"/>
                    </a:cubicBezTo>
                    <a:close/>
                    <a:moveTo>
                      <a:pt x="192" y="342"/>
                    </a:moveTo>
                    <a:cubicBezTo>
                      <a:pt x="193" y="342"/>
                      <a:pt x="193" y="342"/>
                      <a:pt x="194" y="342"/>
                    </a:cubicBezTo>
                    <a:cubicBezTo>
                      <a:pt x="194" y="346"/>
                      <a:pt x="191" y="349"/>
                      <a:pt x="189" y="349"/>
                    </a:cubicBezTo>
                    <a:cubicBezTo>
                      <a:pt x="188" y="346"/>
                      <a:pt x="192" y="344"/>
                      <a:pt x="192" y="342"/>
                    </a:cubicBezTo>
                    <a:close/>
                    <a:moveTo>
                      <a:pt x="193" y="349"/>
                    </a:moveTo>
                    <a:cubicBezTo>
                      <a:pt x="194" y="349"/>
                      <a:pt x="193" y="351"/>
                      <a:pt x="194" y="352"/>
                    </a:cubicBezTo>
                    <a:cubicBezTo>
                      <a:pt x="193" y="352"/>
                      <a:pt x="193" y="351"/>
                      <a:pt x="192" y="351"/>
                    </a:cubicBezTo>
                    <a:cubicBezTo>
                      <a:pt x="192" y="350"/>
                      <a:pt x="193" y="350"/>
                      <a:pt x="193" y="349"/>
                    </a:cubicBezTo>
                    <a:close/>
                    <a:moveTo>
                      <a:pt x="194" y="393"/>
                    </a:moveTo>
                    <a:cubicBezTo>
                      <a:pt x="193" y="393"/>
                      <a:pt x="193" y="391"/>
                      <a:pt x="192" y="391"/>
                    </a:cubicBezTo>
                    <a:cubicBezTo>
                      <a:pt x="192" y="391"/>
                      <a:pt x="193" y="391"/>
                      <a:pt x="193" y="391"/>
                    </a:cubicBezTo>
                    <a:cubicBezTo>
                      <a:pt x="194" y="390"/>
                      <a:pt x="195" y="392"/>
                      <a:pt x="194" y="393"/>
                    </a:cubicBezTo>
                    <a:close/>
                    <a:moveTo>
                      <a:pt x="193" y="397"/>
                    </a:moveTo>
                    <a:cubicBezTo>
                      <a:pt x="194" y="397"/>
                      <a:pt x="194" y="398"/>
                      <a:pt x="195" y="398"/>
                    </a:cubicBezTo>
                    <a:cubicBezTo>
                      <a:pt x="195" y="399"/>
                      <a:pt x="194" y="399"/>
                      <a:pt x="194" y="400"/>
                    </a:cubicBezTo>
                    <a:cubicBezTo>
                      <a:pt x="194" y="399"/>
                      <a:pt x="192" y="398"/>
                      <a:pt x="193" y="397"/>
                    </a:cubicBezTo>
                    <a:close/>
                    <a:moveTo>
                      <a:pt x="191" y="279"/>
                    </a:moveTo>
                    <a:cubicBezTo>
                      <a:pt x="192" y="279"/>
                      <a:pt x="194" y="280"/>
                      <a:pt x="195" y="282"/>
                    </a:cubicBezTo>
                    <a:cubicBezTo>
                      <a:pt x="193" y="281"/>
                      <a:pt x="192" y="280"/>
                      <a:pt x="191" y="279"/>
                    </a:cubicBezTo>
                    <a:close/>
                    <a:moveTo>
                      <a:pt x="194" y="273"/>
                    </a:moveTo>
                    <a:cubicBezTo>
                      <a:pt x="195" y="274"/>
                      <a:pt x="194" y="276"/>
                      <a:pt x="195" y="277"/>
                    </a:cubicBezTo>
                    <a:cubicBezTo>
                      <a:pt x="192" y="277"/>
                      <a:pt x="193" y="274"/>
                      <a:pt x="194" y="273"/>
                    </a:cubicBezTo>
                    <a:close/>
                    <a:moveTo>
                      <a:pt x="189" y="271"/>
                    </a:moveTo>
                    <a:cubicBezTo>
                      <a:pt x="188" y="269"/>
                      <a:pt x="190" y="267"/>
                      <a:pt x="191" y="264"/>
                    </a:cubicBezTo>
                    <a:cubicBezTo>
                      <a:pt x="193" y="264"/>
                      <a:pt x="193" y="265"/>
                      <a:pt x="193" y="266"/>
                    </a:cubicBezTo>
                    <a:cubicBezTo>
                      <a:pt x="192" y="268"/>
                      <a:pt x="190" y="269"/>
                      <a:pt x="189" y="271"/>
                    </a:cubicBezTo>
                    <a:close/>
                    <a:moveTo>
                      <a:pt x="190" y="250"/>
                    </a:moveTo>
                    <a:cubicBezTo>
                      <a:pt x="191" y="249"/>
                      <a:pt x="191" y="250"/>
                      <a:pt x="192" y="250"/>
                    </a:cubicBezTo>
                    <a:cubicBezTo>
                      <a:pt x="193" y="253"/>
                      <a:pt x="191" y="254"/>
                      <a:pt x="189" y="254"/>
                    </a:cubicBezTo>
                    <a:cubicBezTo>
                      <a:pt x="190" y="253"/>
                      <a:pt x="189" y="251"/>
                      <a:pt x="190" y="250"/>
                    </a:cubicBezTo>
                    <a:close/>
                    <a:moveTo>
                      <a:pt x="190" y="232"/>
                    </a:moveTo>
                    <a:cubicBezTo>
                      <a:pt x="192" y="232"/>
                      <a:pt x="193" y="231"/>
                      <a:pt x="194" y="230"/>
                    </a:cubicBezTo>
                    <a:cubicBezTo>
                      <a:pt x="195" y="230"/>
                      <a:pt x="196" y="230"/>
                      <a:pt x="196" y="232"/>
                    </a:cubicBezTo>
                    <a:cubicBezTo>
                      <a:pt x="195" y="233"/>
                      <a:pt x="194" y="234"/>
                      <a:pt x="194" y="236"/>
                    </a:cubicBezTo>
                    <a:cubicBezTo>
                      <a:pt x="193" y="234"/>
                      <a:pt x="191" y="234"/>
                      <a:pt x="190" y="232"/>
                    </a:cubicBezTo>
                    <a:close/>
                    <a:moveTo>
                      <a:pt x="196" y="220"/>
                    </a:moveTo>
                    <a:cubicBezTo>
                      <a:pt x="195" y="219"/>
                      <a:pt x="194" y="218"/>
                      <a:pt x="194" y="217"/>
                    </a:cubicBezTo>
                    <a:cubicBezTo>
                      <a:pt x="196" y="211"/>
                      <a:pt x="200" y="217"/>
                      <a:pt x="196" y="220"/>
                    </a:cubicBezTo>
                    <a:close/>
                    <a:moveTo>
                      <a:pt x="201" y="330"/>
                    </a:moveTo>
                    <a:cubicBezTo>
                      <a:pt x="203" y="330"/>
                      <a:pt x="202" y="334"/>
                      <a:pt x="203" y="335"/>
                    </a:cubicBezTo>
                    <a:cubicBezTo>
                      <a:pt x="201" y="337"/>
                      <a:pt x="199" y="340"/>
                      <a:pt x="197" y="338"/>
                    </a:cubicBezTo>
                    <a:cubicBezTo>
                      <a:pt x="197" y="334"/>
                      <a:pt x="200" y="333"/>
                      <a:pt x="201" y="330"/>
                    </a:cubicBezTo>
                    <a:close/>
                    <a:moveTo>
                      <a:pt x="199" y="347"/>
                    </a:moveTo>
                    <a:cubicBezTo>
                      <a:pt x="199" y="348"/>
                      <a:pt x="199" y="348"/>
                      <a:pt x="198" y="349"/>
                    </a:cubicBezTo>
                    <a:cubicBezTo>
                      <a:pt x="198" y="349"/>
                      <a:pt x="197" y="348"/>
                      <a:pt x="197" y="347"/>
                    </a:cubicBezTo>
                    <a:cubicBezTo>
                      <a:pt x="198" y="347"/>
                      <a:pt x="198" y="347"/>
                      <a:pt x="199" y="347"/>
                    </a:cubicBezTo>
                    <a:close/>
                    <a:moveTo>
                      <a:pt x="200" y="365"/>
                    </a:moveTo>
                    <a:cubicBezTo>
                      <a:pt x="201" y="366"/>
                      <a:pt x="202" y="365"/>
                      <a:pt x="203" y="366"/>
                    </a:cubicBezTo>
                    <a:cubicBezTo>
                      <a:pt x="203" y="370"/>
                      <a:pt x="201" y="371"/>
                      <a:pt x="199" y="373"/>
                    </a:cubicBezTo>
                    <a:cubicBezTo>
                      <a:pt x="198" y="373"/>
                      <a:pt x="199" y="372"/>
                      <a:pt x="198" y="372"/>
                    </a:cubicBezTo>
                    <a:cubicBezTo>
                      <a:pt x="198" y="369"/>
                      <a:pt x="201" y="368"/>
                      <a:pt x="200" y="365"/>
                    </a:cubicBezTo>
                    <a:close/>
                    <a:moveTo>
                      <a:pt x="200" y="384"/>
                    </a:moveTo>
                    <a:cubicBezTo>
                      <a:pt x="201" y="384"/>
                      <a:pt x="202" y="386"/>
                      <a:pt x="200" y="386"/>
                    </a:cubicBezTo>
                    <a:cubicBezTo>
                      <a:pt x="201" y="385"/>
                      <a:pt x="199" y="385"/>
                      <a:pt x="200" y="384"/>
                    </a:cubicBezTo>
                    <a:close/>
                    <a:moveTo>
                      <a:pt x="201" y="399"/>
                    </a:moveTo>
                    <a:cubicBezTo>
                      <a:pt x="203" y="399"/>
                      <a:pt x="201" y="402"/>
                      <a:pt x="199" y="402"/>
                    </a:cubicBezTo>
                    <a:cubicBezTo>
                      <a:pt x="199" y="401"/>
                      <a:pt x="201" y="401"/>
                      <a:pt x="201" y="399"/>
                    </a:cubicBezTo>
                    <a:close/>
                    <a:moveTo>
                      <a:pt x="202" y="424"/>
                    </a:moveTo>
                    <a:cubicBezTo>
                      <a:pt x="203" y="424"/>
                      <a:pt x="203" y="426"/>
                      <a:pt x="204" y="427"/>
                    </a:cubicBezTo>
                    <a:cubicBezTo>
                      <a:pt x="204" y="428"/>
                      <a:pt x="203" y="427"/>
                      <a:pt x="203" y="429"/>
                    </a:cubicBezTo>
                    <a:cubicBezTo>
                      <a:pt x="202" y="429"/>
                      <a:pt x="202" y="427"/>
                      <a:pt x="200" y="426"/>
                    </a:cubicBezTo>
                    <a:cubicBezTo>
                      <a:pt x="200" y="425"/>
                      <a:pt x="202" y="425"/>
                      <a:pt x="202" y="424"/>
                    </a:cubicBezTo>
                    <a:close/>
                    <a:moveTo>
                      <a:pt x="201" y="433"/>
                    </a:moveTo>
                    <a:cubicBezTo>
                      <a:pt x="203" y="434"/>
                      <a:pt x="203" y="438"/>
                      <a:pt x="205" y="437"/>
                    </a:cubicBezTo>
                    <a:cubicBezTo>
                      <a:pt x="206" y="437"/>
                      <a:pt x="205" y="439"/>
                      <a:pt x="204" y="440"/>
                    </a:cubicBezTo>
                    <a:cubicBezTo>
                      <a:pt x="203" y="438"/>
                      <a:pt x="202" y="436"/>
                      <a:pt x="201" y="434"/>
                    </a:cubicBezTo>
                    <a:cubicBezTo>
                      <a:pt x="201" y="434"/>
                      <a:pt x="201" y="434"/>
                      <a:pt x="201" y="433"/>
                    </a:cubicBezTo>
                    <a:close/>
                    <a:moveTo>
                      <a:pt x="203" y="454"/>
                    </a:moveTo>
                    <a:cubicBezTo>
                      <a:pt x="204" y="454"/>
                      <a:pt x="205" y="455"/>
                      <a:pt x="204" y="456"/>
                    </a:cubicBezTo>
                    <a:cubicBezTo>
                      <a:pt x="203" y="456"/>
                      <a:pt x="203" y="454"/>
                      <a:pt x="203" y="454"/>
                    </a:cubicBezTo>
                    <a:close/>
                    <a:moveTo>
                      <a:pt x="207" y="475"/>
                    </a:moveTo>
                    <a:cubicBezTo>
                      <a:pt x="207" y="476"/>
                      <a:pt x="206" y="479"/>
                      <a:pt x="204" y="478"/>
                    </a:cubicBezTo>
                    <a:cubicBezTo>
                      <a:pt x="205" y="477"/>
                      <a:pt x="206" y="475"/>
                      <a:pt x="207" y="475"/>
                    </a:cubicBezTo>
                    <a:close/>
                    <a:moveTo>
                      <a:pt x="206" y="486"/>
                    </a:moveTo>
                    <a:cubicBezTo>
                      <a:pt x="207" y="487"/>
                      <a:pt x="208" y="487"/>
                      <a:pt x="208" y="489"/>
                    </a:cubicBezTo>
                    <a:cubicBezTo>
                      <a:pt x="207" y="489"/>
                      <a:pt x="207" y="489"/>
                      <a:pt x="207" y="489"/>
                    </a:cubicBezTo>
                    <a:cubicBezTo>
                      <a:pt x="206" y="490"/>
                      <a:pt x="206" y="489"/>
                      <a:pt x="205" y="489"/>
                    </a:cubicBezTo>
                    <a:cubicBezTo>
                      <a:pt x="205" y="487"/>
                      <a:pt x="206" y="487"/>
                      <a:pt x="206" y="486"/>
                    </a:cubicBezTo>
                    <a:close/>
                    <a:moveTo>
                      <a:pt x="206" y="459"/>
                    </a:moveTo>
                    <a:cubicBezTo>
                      <a:pt x="207" y="459"/>
                      <a:pt x="208" y="460"/>
                      <a:pt x="209" y="461"/>
                    </a:cubicBezTo>
                    <a:cubicBezTo>
                      <a:pt x="209" y="461"/>
                      <a:pt x="208" y="462"/>
                      <a:pt x="208" y="462"/>
                    </a:cubicBezTo>
                    <a:cubicBezTo>
                      <a:pt x="207" y="462"/>
                      <a:pt x="205" y="460"/>
                      <a:pt x="206" y="459"/>
                    </a:cubicBezTo>
                    <a:close/>
                    <a:moveTo>
                      <a:pt x="208" y="471"/>
                    </a:moveTo>
                    <a:cubicBezTo>
                      <a:pt x="210" y="471"/>
                      <a:pt x="210" y="472"/>
                      <a:pt x="210" y="473"/>
                    </a:cubicBezTo>
                    <a:cubicBezTo>
                      <a:pt x="210" y="474"/>
                      <a:pt x="209" y="473"/>
                      <a:pt x="209" y="474"/>
                    </a:cubicBezTo>
                    <a:cubicBezTo>
                      <a:pt x="207" y="474"/>
                      <a:pt x="208" y="472"/>
                      <a:pt x="208" y="471"/>
                    </a:cubicBezTo>
                    <a:close/>
                    <a:moveTo>
                      <a:pt x="210" y="490"/>
                    </a:moveTo>
                    <a:cubicBezTo>
                      <a:pt x="210" y="491"/>
                      <a:pt x="210" y="494"/>
                      <a:pt x="208" y="494"/>
                    </a:cubicBezTo>
                    <a:cubicBezTo>
                      <a:pt x="207" y="492"/>
                      <a:pt x="208" y="491"/>
                      <a:pt x="210" y="490"/>
                    </a:cubicBezTo>
                    <a:close/>
                    <a:moveTo>
                      <a:pt x="209" y="482"/>
                    </a:moveTo>
                    <a:cubicBezTo>
                      <a:pt x="211" y="481"/>
                      <a:pt x="210" y="483"/>
                      <a:pt x="211" y="483"/>
                    </a:cubicBezTo>
                    <a:cubicBezTo>
                      <a:pt x="211" y="484"/>
                      <a:pt x="211" y="484"/>
                      <a:pt x="211" y="485"/>
                    </a:cubicBezTo>
                    <a:cubicBezTo>
                      <a:pt x="209" y="485"/>
                      <a:pt x="208" y="483"/>
                      <a:pt x="209" y="482"/>
                    </a:cubicBezTo>
                    <a:close/>
                    <a:moveTo>
                      <a:pt x="210" y="461"/>
                    </a:moveTo>
                    <a:cubicBezTo>
                      <a:pt x="208" y="459"/>
                      <a:pt x="208" y="455"/>
                      <a:pt x="210" y="453"/>
                    </a:cubicBezTo>
                    <a:cubicBezTo>
                      <a:pt x="213" y="454"/>
                      <a:pt x="212" y="458"/>
                      <a:pt x="210" y="461"/>
                    </a:cubicBezTo>
                    <a:close/>
                    <a:moveTo>
                      <a:pt x="209" y="430"/>
                    </a:moveTo>
                    <a:cubicBezTo>
                      <a:pt x="209" y="428"/>
                      <a:pt x="207" y="429"/>
                      <a:pt x="207" y="427"/>
                    </a:cubicBezTo>
                    <a:cubicBezTo>
                      <a:pt x="207" y="425"/>
                      <a:pt x="210" y="425"/>
                      <a:pt x="210" y="423"/>
                    </a:cubicBezTo>
                    <a:cubicBezTo>
                      <a:pt x="212" y="425"/>
                      <a:pt x="212" y="429"/>
                      <a:pt x="209" y="430"/>
                    </a:cubicBezTo>
                    <a:close/>
                    <a:moveTo>
                      <a:pt x="208" y="173"/>
                    </a:moveTo>
                    <a:cubicBezTo>
                      <a:pt x="207" y="173"/>
                      <a:pt x="207" y="171"/>
                      <a:pt x="206" y="171"/>
                    </a:cubicBezTo>
                    <a:cubicBezTo>
                      <a:pt x="207" y="166"/>
                      <a:pt x="212" y="171"/>
                      <a:pt x="208" y="173"/>
                    </a:cubicBezTo>
                    <a:close/>
                    <a:moveTo>
                      <a:pt x="207" y="196"/>
                    </a:moveTo>
                    <a:cubicBezTo>
                      <a:pt x="209" y="197"/>
                      <a:pt x="210" y="203"/>
                      <a:pt x="206" y="202"/>
                    </a:cubicBezTo>
                    <a:cubicBezTo>
                      <a:pt x="206" y="200"/>
                      <a:pt x="206" y="198"/>
                      <a:pt x="206" y="196"/>
                    </a:cubicBezTo>
                    <a:cubicBezTo>
                      <a:pt x="206" y="196"/>
                      <a:pt x="207" y="196"/>
                      <a:pt x="207" y="196"/>
                    </a:cubicBezTo>
                    <a:close/>
                    <a:moveTo>
                      <a:pt x="205" y="145"/>
                    </a:moveTo>
                    <a:cubicBezTo>
                      <a:pt x="205" y="145"/>
                      <a:pt x="205" y="144"/>
                      <a:pt x="205" y="144"/>
                    </a:cubicBezTo>
                    <a:cubicBezTo>
                      <a:pt x="207" y="144"/>
                      <a:pt x="206" y="145"/>
                      <a:pt x="208" y="145"/>
                    </a:cubicBezTo>
                    <a:cubicBezTo>
                      <a:pt x="207" y="146"/>
                      <a:pt x="207" y="146"/>
                      <a:pt x="207" y="147"/>
                    </a:cubicBezTo>
                    <a:cubicBezTo>
                      <a:pt x="206" y="146"/>
                      <a:pt x="207" y="144"/>
                      <a:pt x="205" y="145"/>
                    </a:cubicBezTo>
                    <a:close/>
                    <a:moveTo>
                      <a:pt x="205" y="165"/>
                    </a:moveTo>
                    <a:cubicBezTo>
                      <a:pt x="204" y="166"/>
                      <a:pt x="204" y="164"/>
                      <a:pt x="204" y="163"/>
                    </a:cubicBezTo>
                    <a:cubicBezTo>
                      <a:pt x="205" y="163"/>
                      <a:pt x="205" y="164"/>
                      <a:pt x="205" y="165"/>
                    </a:cubicBezTo>
                    <a:close/>
                    <a:moveTo>
                      <a:pt x="205" y="186"/>
                    </a:moveTo>
                    <a:cubicBezTo>
                      <a:pt x="204" y="186"/>
                      <a:pt x="204" y="185"/>
                      <a:pt x="202" y="185"/>
                    </a:cubicBezTo>
                    <a:cubicBezTo>
                      <a:pt x="202" y="184"/>
                      <a:pt x="203" y="184"/>
                      <a:pt x="203" y="183"/>
                    </a:cubicBezTo>
                    <a:cubicBezTo>
                      <a:pt x="205" y="183"/>
                      <a:pt x="205" y="184"/>
                      <a:pt x="205" y="186"/>
                    </a:cubicBezTo>
                    <a:close/>
                    <a:moveTo>
                      <a:pt x="201" y="142"/>
                    </a:moveTo>
                    <a:cubicBezTo>
                      <a:pt x="200" y="140"/>
                      <a:pt x="199" y="139"/>
                      <a:pt x="197" y="138"/>
                    </a:cubicBezTo>
                    <a:cubicBezTo>
                      <a:pt x="200" y="134"/>
                      <a:pt x="202" y="137"/>
                      <a:pt x="203" y="140"/>
                    </a:cubicBezTo>
                    <a:cubicBezTo>
                      <a:pt x="203" y="142"/>
                      <a:pt x="202" y="142"/>
                      <a:pt x="201" y="142"/>
                    </a:cubicBezTo>
                    <a:close/>
                    <a:moveTo>
                      <a:pt x="194" y="135"/>
                    </a:moveTo>
                    <a:cubicBezTo>
                      <a:pt x="194" y="134"/>
                      <a:pt x="194" y="132"/>
                      <a:pt x="192" y="133"/>
                    </a:cubicBezTo>
                    <a:cubicBezTo>
                      <a:pt x="192" y="131"/>
                      <a:pt x="194" y="130"/>
                      <a:pt x="195" y="129"/>
                    </a:cubicBezTo>
                    <a:cubicBezTo>
                      <a:pt x="196" y="129"/>
                      <a:pt x="196" y="131"/>
                      <a:pt x="197" y="131"/>
                    </a:cubicBezTo>
                    <a:cubicBezTo>
                      <a:pt x="197" y="133"/>
                      <a:pt x="196" y="134"/>
                      <a:pt x="194" y="135"/>
                    </a:cubicBezTo>
                    <a:close/>
                    <a:moveTo>
                      <a:pt x="189" y="128"/>
                    </a:moveTo>
                    <a:cubicBezTo>
                      <a:pt x="189" y="127"/>
                      <a:pt x="188" y="127"/>
                      <a:pt x="188" y="126"/>
                    </a:cubicBezTo>
                    <a:cubicBezTo>
                      <a:pt x="188" y="124"/>
                      <a:pt x="190" y="123"/>
                      <a:pt x="191" y="122"/>
                    </a:cubicBezTo>
                    <a:cubicBezTo>
                      <a:pt x="194" y="124"/>
                      <a:pt x="193" y="128"/>
                      <a:pt x="189" y="128"/>
                    </a:cubicBezTo>
                    <a:close/>
                    <a:moveTo>
                      <a:pt x="190" y="139"/>
                    </a:moveTo>
                    <a:cubicBezTo>
                      <a:pt x="189" y="139"/>
                      <a:pt x="189" y="140"/>
                      <a:pt x="187" y="139"/>
                    </a:cubicBezTo>
                    <a:cubicBezTo>
                      <a:pt x="187" y="136"/>
                      <a:pt x="191" y="135"/>
                      <a:pt x="190" y="139"/>
                    </a:cubicBezTo>
                    <a:close/>
                    <a:moveTo>
                      <a:pt x="188" y="157"/>
                    </a:moveTo>
                    <a:cubicBezTo>
                      <a:pt x="187" y="158"/>
                      <a:pt x="185" y="156"/>
                      <a:pt x="185" y="155"/>
                    </a:cubicBezTo>
                    <a:cubicBezTo>
                      <a:pt x="185" y="154"/>
                      <a:pt x="187" y="156"/>
                      <a:pt x="188" y="157"/>
                    </a:cubicBezTo>
                    <a:close/>
                    <a:moveTo>
                      <a:pt x="183" y="143"/>
                    </a:moveTo>
                    <a:cubicBezTo>
                      <a:pt x="184" y="142"/>
                      <a:pt x="185" y="141"/>
                      <a:pt x="186" y="142"/>
                    </a:cubicBezTo>
                    <a:cubicBezTo>
                      <a:pt x="185" y="143"/>
                      <a:pt x="184" y="144"/>
                      <a:pt x="183" y="143"/>
                    </a:cubicBezTo>
                    <a:close/>
                    <a:moveTo>
                      <a:pt x="183" y="134"/>
                    </a:moveTo>
                    <a:cubicBezTo>
                      <a:pt x="182" y="134"/>
                      <a:pt x="182" y="134"/>
                      <a:pt x="181" y="133"/>
                    </a:cubicBezTo>
                    <a:cubicBezTo>
                      <a:pt x="182" y="132"/>
                      <a:pt x="183" y="131"/>
                      <a:pt x="184" y="130"/>
                    </a:cubicBezTo>
                    <a:cubicBezTo>
                      <a:pt x="185" y="130"/>
                      <a:pt x="185" y="130"/>
                      <a:pt x="186" y="130"/>
                    </a:cubicBezTo>
                    <a:cubicBezTo>
                      <a:pt x="186" y="133"/>
                      <a:pt x="185" y="133"/>
                      <a:pt x="183" y="134"/>
                    </a:cubicBezTo>
                    <a:close/>
                    <a:moveTo>
                      <a:pt x="183" y="157"/>
                    </a:moveTo>
                    <a:cubicBezTo>
                      <a:pt x="183" y="158"/>
                      <a:pt x="185" y="158"/>
                      <a:pt x="185" y="160"/>
                    </a:cubicBezTo>
                    <a:cubicBezTo>
                      <a:pt x="183" y="161"/>
                      <a:pt x="183" y="160"/>
                      <a:pt x="181" y="159"/>
                    </a:cubicBezTo>
                    <a:cubicBezTo>
                      <a:pt x="181" y="158"/>
                      <a:pt x="182" y="158"/>
                      <a:pt x="183" y="157"/>
                    </a:cubicBezTo>
                    <a:close/>
                    <a:moveTo>
                      <a:pt x="183" y="168"/>
                    </a:moveTo>
                    <a:cubicBezTo>
                      <a:pt x="183" y="170"/>
                      <a:pt x="181" y="169"/>
                      <a:pt x="181" y="171"/>
                    </a:cubicBezTo>
                    <a:cubicBezTo>
                      <a:pt x="179" y="171"/>
                      <a:pt x="179" y="169"/>
                      <a:pt x="178" y="168"/>
                    </a:cubicBezTo>
                    <a:cubicBezTo>
                      <a:pt x="180" y="167"/>
                      <a:pt x="182" y="165"/>
                      <a:pt x="183" y="168"/>
                    </a:cubicBezTo>
                    <a:close/>
                    <a:moveTo>
                      <a:pt x="180" y="164"/>
                    </a:moveTo>
                    <a:cubicBezTo>
                      <a:pt x="179" y="165"/>
                      <a:pt x="179" y="166"/>
                      <a:pt x="177" y="166"/>
                    </a:cubicBezTo>
                    <a:cubicBezTo>
                      <a:pt x="177" y="166"/>
                      <a:pt x="177" y="166"/>
                      <a:pt x="176" y="166"/>
                    </a:cubicBezTo>
                    <a:cubicBezTo>
                      <a:pt x="176" y="165"/>
                      <a:pt x="176" y="164"/>
                      <a:pt x="176" y="164"/>
                    </a:cubicBezTo>
                    <a:cubicBezTo>
                      <a:pt x="178" y="163"/>
                      <a:pt x="179" y="162"/>
                      <a:pt x="180" y="164"/>
                    </a:cubicBezTo>
                    <a:close/>
                    <a:moveTo>
                      <a:pt x="176" y="153"/>
                    </a:moveTo>
                    <a:cubicBezTo>
                      <a:pt x="177" y="152"/>
                      <a:pt x="178" y="153"/>
                      <a:pt x="178" y="151"/>
                    </a:cubicBezTo>
                    <a:cubicBezTo>
                      <a:pt x="179" y="152"/>
                      <a:pt x="179" y="154"/>
                      <a:pt x="181" y="154"/>
                    </a:cubicBezTo>
                    <a:cubicBezTo>
                      <a:pt x="180" y="156"/>
                      <a:pt x="179" y="156"/>
                      <a:pt x="177" y="156"/>
                    </a:cubicBezTo>
                    <a:cubicBezTo>
                      <a:pt x="177" y="155"/>
                      <a:pt x="177" y="154"/>
                      <a:pt x="176" y="153"/>
                    </a:cubicBezTo>
                    <a:close/>
                    <a:moveTo>
                      <a:pt x="178" y="173"/>
                    </a:moveTo>
                    <a:cubicBezTo>
                      <a:pt x="177" y="173"/>
                      <a:pt x="176" y="172"/>
                      <a:pt x="176" y="170"/>
                    </a:cubicBezTo>
                    <a:cubicBezTo>
                      <a:pt x="178" y="170"/>
                      <a:pt x="178" y="172"/>
                      <a:pt x="178" y="173"/>
                    </a:cubicBezTo>
                    <a:close/>
                    <a:moveTo>
                      <a:pt x="178" y="180"/>
                    </a:moveTo>
                    <a:cubicBezTo>
                      <a:pt x="179" y="180"/>
                      <a:pt x="179" y="181"/>
                      <a:pt x="179" y="181"/>
                    </a:cubicBezTo>
                    <a:cubicBezTo>
                      <a:pt x="178" y="183"/>
                      <a:pt x="177" y="186"/>
                      <a:pt x="175" y="185"/>
                    </a:cubicBezTo>
                    <a:cubicBezTo>
                      <a:pt x="175" y="183"/>
                      <a:pt x="177" y="182"/>
                      <a:pt x="178" y="180"/>
                    </a:cubicBezTo>
                    <a:close/>
                    <a:moveTo>
                      <a:pt x="174" y="150"/>
                    </a:moveTo>
                    <a:cubicBezTo>
                      <a:pt x="172" y="149"/>
                      <a:pt x="173" y="146"/>
                      <a:pt x="176" y="146"/>
                    </a:cubicBezTo>
                    <a:cubicBezTo>
                      <a:pt x="176" y="149"/>
                      <a:pt x="174" y="148"/>
                      <a:pt x="174" y="150"/>
                    </a:cubicBezTo>
                    <a:close/>
                    <a:moveTo>
                      <a:pt x="174" y="142"/>
                    </a:moveTo>
                    <a:cubicBezTo>
                      <a:pt x="175" y="144"/>
                      <a:pt x="173" y="146"/>
                      <a:pt x="171" y="146"/>
                    </a:cubicBezTo>
                    <a:cubicBezTo>
                      <a:pt x="172" y="144"/>
                      <a:pt x="173" y="143"/>
                      <a:pt x="174" y="142"/>
                    </a:cubicBezTo>
                    <a:close/>
                    <a:moveTo>
                      <a:pt x="173" y="136"/>
                    </a:moveTo>
                    <a:cubicBezTo>
                      <a:pt x="173" y="135"/>
                      <a:pt x="174" y="134"/>
                      <a:pt x="173" y="134"/>
                    </a:cubicBezTo>
                    <a:cubicBezTo>
                      <a:pt x="174" y="133"/>
                      <a:pt x="175" y="135"/>
                      <a:pt x="175" y="136"/>
                    </a:cubicBezTo>
                    <a:cubicBezTo>
                      <a:pt x="174" y="137"/>
                      <a:pt x="173" y="137"/>
                      <a:pt x="173" y="136"/>
                    </a:cubicBezTo>
                    <a:close/>
                    <a:moveTo>
                      <a:pt x="166" y="134"/>
                    </a:moveTo>
                    <a:cubicBezTo>
                      <a:pt x="167" y="133"/>
                      <a:pt x="167" y="134"/>
                      <a:pt x="168" y="135"/>
                    </a:cubicBezTo>
                    <a:cubicBezTo>
                      <a:pt x="168" y="139"/>
                      <a:pt x="163" y="137"/>
                      <a:pt x="166" y="134"/>
                    </a:cubicBezTo>
                    <a:close/>
                    <a:moveTo>
                      <a:pt x="166" y="165"/>
                    </a:moveTo>
                    <a:cubicBezTo>
                      <a:pt x="167" y="167"/>
                      <a:pt x="168" y="167"/>
                      <a:pt x="169" y="169"/>
                    </a:cubicBezTo>
                    <a:cubicBezTo>
                      <a:pt x="168" y="171"/>
                      <a:pt x="166" y="172"/>
                      <a:pt x="165" y="174"/>
                    </a:cubicBezTo>
                    <a:cubicBezTo>
                      <a:pt x="163" y="174"/>
                      <a:pt x="165" y="170"/>
                      <a:pt x="162" y="170"/>
                    </a:cubicBezTo>
                    <a:cubicBezTo>
                      <a:pt x="164" y="169"/>
                      <a:pt x="164" y="166"/>
                      <a:pt x="166" y="165"/>
                    </a:cubicBezTo>
                    <a:close/>
                    <a:moveTo>
                      <a:pt x="162" y="149"/>
                    </a:moveTo>
                    <a:cubicBezTo>
                      <a:pt x="162" y="147"/>
                      <a:pt x="165" y="147"/>
                      <a:pt x="165" y="149"/>
                    </a:cubicBezTo>
                    <a:cubicBezTo>
                      <a:pt x="164" y="150"/>
                      <a:pt x="163" y="149"/>
                      <a:pt x="162" y="149"/>
                    </a:cubicBezTo>
                    <a:close/>
                    <a:moveTo>
                      <a:pt x="163" y="163"/>
                    </a:moveTo>
                    <a:cubicBezTo>
                      <a:pt x="162" y="164"/>
                      <a:pt x="162" y="166"/>
                      <a:pt x="160" y="166"/>
                    </a:cubicBezTo>
                    <a:cubicBezTo>
                      <a:pt x="159" y="166"/>
                      <a:pt x="159" y="165"/>
                      <a:pt x="159" y="165"/>
                    </a:cubicBezTo>
                    <a:cubicBezTo>
                      <a:pt x="159" y="162"/>
                      <a:pt x="162" y="160"/>
                      <a:pt x="163" y="163"/>
                    </a:cubicBezTo>
                    <a:close/>
                    <a:moveTo>
                      <a:pt x="159" y="173"/>
                    </a:moveTo>
                    <a:cubicBezTo>
                      <a:pt x="161" y="174"/>
                      <a:pt x="162" y="176"/>
                      <a:pt x="163" y="178"/>
                    </a:cubicBezTo>
                    <a:cubicBezTo>
                      <a:pt x="162" y="178"/>
                      <a:pt x="161" y="180"/>
                      <a:pt x="160" y="179"/>
                    </a:cubicBezTo>
                    <a:cubicBezTo>
                      <a:pt x="160" y="178"/>
                      <a:pt x="159" y="177"/>
                      <a:pt x="157" y="177"/>
                    </a:cubicBezTo>
                    <a:cubicBezTo>
                      <a:pt x="157" y="175"/>
                      <a:pt x="159" y="175"/>
                      <a:pt x="159" y="173"/>
                    </a:cubicBezTo>
                    <a:close/>
                    <a:moveTo>
                      <a:pt x="154" y="160"/>
                    </a:moveTo>
                    <a:cubicBezTo>
                      <a:pt x="154" y="158"/>
                      <a:pt x="156" y="157"/>
                      <a:pt x="157" y="156"/>
                    </a:cubicBezTo>
                    <a:cubicBezTo>
                      <a:pt x="157" y="156"/>
                      <a:pt x="158" y="156"/>
                      <a:pt x="158" y="157"/>
                    </a:cubicBezTo>
                    <a:cubicBezTo>
                      <a:pt x="158" y="159"/>
                      <a:pt x="156" y="161"/>
                      <a:pt x="154" y="160"/>
                    </a:cubicBezTo>
                    <a:close/>
                    <a:moveTo>
                      <a:pt x="157" y="171"/>
                    </a:moveTo>
                    <a:cubicBezTo>
                      <a:pt x="156" y="173"/>
                      <a:pt x="155" y="173"/>
                      <a:pt x="154" y="175"/>
                    </a:cubicBezTo>
                    <a:cubicBezTo>
                      <a:pt x="152" y="175"/>
                      <a:pt x="152" y="174"/>
                      <a:pt x="152" y="173"/>
                    </a:cubicBezTo>
                    <a:cubicBezTo>
                      <a:pt x="153" y="171"/>
                      <a:pt x="154" y="172"/>
                      <a:pt x="154" y="173"/>
                    </a:cubicBezTo>
                    <a:cubicBezTo>
                      <a:pt x="154" y="172"/>
                      <a:pt x="153" y="170"/>
                      <a:pt x="154" y="169"/>
                    </a:cubicBezTo>
                    <a:cubicBezTo>
                      <a:pt x="156" y="169"/>
                      <a:pt x="156" y="170"/>
                      <a:pt x="157" y="171"/>
                    </a:cubicBezTo>
                    <a:close/>
                    <a:moveTo>
                      <a:pt x="154" y="140"/>
                    </a:moveTo>
                    <a:cubicBezTo>
                      <a:pt x="152" y="139"/>
                      <a:pt x="151" y="138"/>
                      <a:pt x="151" y="136"/>
                    </a:cubicBezTo>
                    <a:cubicBezTo>
                      <a:pt x="153" y="135"/>
                      <a:pt x="155" y="138"/>
                      <a:pt x="154" y="140"/>
                    </a:cubicBezTo>
                    <a:close/>
                    <a:moveTo>
                      <a:pt x="152" y="143"/>
                    </a:moveTo>
                    <a:cubicBezTo>
                      <a:pt x="151" y="142"/>
                      <a:pt x="151" y="143"/>
                      <a:pt x="151" y="144"/>
                    </a:cubicBezTo>
                    <a:cubicBezTo>
                      <a:pt x="150" y="143"/>
                      <a:pt x="150" y="142"/>
                      <a:pt x="148" y="142"/>
                    </a:cubicBezTo>
                    <a:cubicBezTo>
                      <a:pt x="148" y="140"/>
                      <a:pt x="148" y="140"/>
                      <a:pt x="149" y="139"/>
                    </a:cubicBezTo>
                    <a:cubicBezTo>
                      <a:pt x="151" y="140"/>
                      <a:pt x="151" y="141"/>
                      <a:pt x="152" y="143"/>
                    </a:cubicBezTo>
                    <a:close/>
                    <a:moveTo>
                      <a:pt x="148" y="146"/>
                    </a:moveTo>
                    <a:cubicBezTo>
                      <a:pt x="148" y="147"/>
                      <a:pt x="147" y="147"/>
                      <a:pt x="147" y="148"/>
                    </a:cubicBezTo>
                    <a:cubicBezTo>
                      <a:pt x="145" y="147"/>
                      <a:pt x="144" y="145"/>
                      <a:pt x="146" y="144"/>
                    </a:cubicBezTo>
                    <a:cubicBezTo>
                      <a:pt x="147" y="144"/>
                      <a:pt x="147" y="146"/>
                      <a:pt x="148" y="146"/>
                    </a:cubicBezTo>
                    <a:close/>
                    <a:moveTo>
                      <a:pt x="145" y="138"/>
                    </a:moveTo>
                    <a:cubicBezTo>
                      <a:pt x="144" y="136"/>
                      <a:pt x="146" y="135"/>
                      <a:pt x="147" y="134"/>
                    </a:cubicBezTo>
                    <a:cubicBezTo>
                      <a:pt x="148" y="135"/>
                      <a:pt x="147" y="138"/>
                      <a:pt x="145" y="138"/>
                    </a:cubicBezTo>
                    <a:close/>
                    <a:moveTo>
                      <a:pt x="143" y="135"/>
                    </a:moveTo>
                    <a:cubicBezTo>
                      <a:pt x="143" y="133"/>
                      <a:pt x="144" y="132"/>
                      <a:pt x="145" y="131"/>
                    </a:cubicBezTo>
                    <a:cubicBezTo>
                      <a:pt x="146" y="133"/>
                      <a:pt x="144" y="135"/>
                      <a:pt x="143" y="135"/>
                    </a:cubicBezTo>
                    <a:close/>
                    <a:moveTo>
                      <a:pt x="143" y="142"/>
                    </a:moveTo>
                    <a:cubicBezTo>
                      <a:pt x="142" y="141"/>
                      <a:pt x="141" y="140"/>
                      <a:pt x="142" y="139"/>
                    </a:cubicBezTo>
                    <a:cubicBezTo>
                      <a:pt x="143" y="140"/>
                      <a:pt x="144" y="141"/>
                      <a:pt x="143" y="142"/>
                    </a:cubicBezTo>
                    <a:close/>
                    <a:moveTo>
                      <a:pt x="145" y="184"/>
                    </a:moveTo>
                    <a:cubicBezTo>
                      <a:pt x="144" y="186"/>
                      <a:pt x="143" y="188"/>
                      <a:pt x="141" y="189"/>
                    </a:cubicBezTo>
                    <a:cubicBezTo>
                      <a:pt x="141" y="188"/>
                      <a:pt x="141" y="188"/>
                      <a:pt x="140" y="188"/>
                    </a:cubicBezTo>
                    <a:cubicBezTo>
                      <a:pt x="141" y="186"/>
                      <a:pt x="143" y="182"/>
                      <a:pt x="145" y="184"/>
                    </a:cubicBezTo>
                    <a:close/>
                    <a:moveTo>
                      <a:pt x="135" y="153"/>
                    </a:moveTo>
                    <a:cubicBezTo>
                      <a:pt x="134" y="154"/>
                      <a:pt x="133" y="153"/>
                      <a:pt x="132" y="152"/>
                    </a:cubicBezTo>
                    <a:cubicBezTo>
                      <a:pt x="133" y="149"/>
                      <a:pt x="135" y="149"/>
                      <a:pt x="136" y="148"/>
                    </a:cubicBezTo>
                    <a:cubicBezTo>
                      <a:pt x="137" y="148"/>
                      <a:pt x="137" y="149"/>
                      <a:pt x="138" y="149"/>
                    </a:cubicBezTo>
                    <a:cubicBezTo>
                      <a:pt x="137" y="151"/>
                      <a:pt x="136" y="152"/>
                      <a:pt x="135" y="153"/>
                    </a:cubicBezTo>
                    <a:close/>
                    <a:moveTo>
                      <a:pt x="133" y="139"/>
                    </a:moveTo>
                    <a:cubicBezTo>
                      <a:pt x="134" y="139"/>
                      <a:pt x="134" y="136"/>
                      <a:pt x="136" y="136"/>
                    </a:cubicBezTo>
                    <a:cubicBezTo>
                      <a:pt x="136" y="138"/>
                      <a:pt x="135" y="141"/>
                      <a:pt x="133" y="139"/>
                    </a:cubicBezTo>
                    <a:close/>
                    <a:moveTo>
                      <a:pt x="132" y="138"/>
                    </a:moveTo>
                    <a:cubicBezTo>
                      <a:pt x="130" y="138"/>
                      <a:pt x="131" y="136"/>
                      <a:pt x="130" y="136"/>
                    </a:cubicBezTo>
                    <a:cubicBezTo>
                      <a:pt x="130" y="134"/>
                      <a:pt x="133" y="134"/>
                      <a:pt x="133" y="131"/>
                    </a:cubicBezTo>
                    <a:cubicBezTo>
                      <a:pt x="133" y="131"/>
                      <a:pt x="133" y="131"/>
                      <a:pt x="134" y="131"/>
                    </a:cubicBezTo>
                    <a:cubicBezTo>
                      <a:pt x="136" y="134"/>
                      <a:pt x="133" y="136"/>
                      <a:pt x="132" y="138"/>
                    </a:cubicBezTo>
                    <a:close/>
                    <a:moveTo>
                      <a:pt x="130" y="143"/>
                    </a:moveTo>
                    <a:cubicBezTo>
                      <a:pt x="133" y="144"/>
                      <a:pt x="129" y="146"/>
                      <a:pt x="129" y="147"/>
                    </a:cubicBezTo>
                    <a:cubicBezTo>
                      <a:pt x="125" y="146"/>
                      <a:pt x="129" y="144"/>
                      <a:pt x="130" y="143"/>
                    </a:cubicBezTo>
                    <a:close/>
                    <a:moveTo>
                      <a:pt x="126" y="144"/>
                    </a:moveTo>
                    <a:cubicBezTo>
                      <a:pt x="126" y="144"/>
                      <a:pt x="125" y="144"/>
                      <a:pt x="125" y="144"/>
                    </a:cubicBezTo>
                    <a:cubicBezTo>
                      <a:pt x="124" y="141"/>
                      <a:pt x="126" y="141"/>
                      <a:pt x="127" y="139"/>
                    </a:cubicBezTo>
                    <a:cubicBezTo>
                      <a:pt x="128" y="139"/>
                      <a:pt x="128" y="140"/>
                      <a:pt x="129" y="140"/>
                    </a:cubicBezTo>
                    <a:cubicBezTo>
                      <a:pt x="128" y="142"/>
                      <a:pt x="127" y="143"/>
                      <a:pt x="126" y="144"/>
                    </a:cubicBezTo>
                    <a:close/>
                    <a:moveTo>
                      <a:pt x="122" y="140"/>
                    </a:moveTo>
                    <a:cubicBezTo>
                      <a:pt x="120" y="138"/>
                      <a:pt x="123" y="137"/>
                      <a:pt x="124" y="135"/>
                    </a:cubicBezTo>
                    <a:cubicBezTo>
                      <a:pt x="124" y="135"/>
                      <a:pt x="124" y="136"/>
                      <a:pt x="125" y="136"/>
                    </a:cubicBezTo>
                    <a:cubicBezTo>
                      <a:pt x="125" y="138"/>
                      <a:pt x="123" y="138"/>
                      <a:pt x="122" y="140"/>
                    </a:cubicBezTo>
                    <a:close/>
                    <a:moveTo>
                      <a:pt x="123" y="145"/>
                    </a:moveTo>
                    <a:cubicBezTo>
                      <a:pt x="124" y="147"/>
                      <a:pt x="123" y="149"/>
                      <a:pt x="122" y="149"/>
                    </a:cubicBezTo>
                    <a:cubicBezTo>
                      <a:pt x="120" y="149"/>
                      <a:pt x="121" y="145"/>
                      <a:pt x="123" y="145"/>
                    </a:cubicBezTo>
                    <a:close/>
                    <a:moveTo>
                      <a:pt x="121" y="155"/>
                    </a:moveTo>
                    <a:cubicBezTo>
                      <a:pt x="121" y="157"/>
                      <a:pt x="120" y="159"/>
                      <a:pt x="118" y="159"/>
                    </a:cubicBezTo>
                    <a:cubicBezTo>
                      <a:pt x="117" y="157"/>
                      <a:pt x="119" y="157"/>
                      <a:pt x="120" y="155"/>
                    </a:cubicBezTo>
                    <a:cubicBezTo>
                      <a:pt x="121" y="155"/>
                      <a:pt x="121" y="155"/>
                      <a:pt x="121" y="155"/>
                    </a:cubicBezTo>
                    <a:close/>
                    <a:moveTo>
                      <a:pt x="118" y="143"/>
                    </a:moveTo>
                    <a:cubicBezTo>
                      <a:pt x="118" y="142"/>
                      <a:pt x="119" y="142"/>
                      <a:pt x="119" y="142"/>
                    </a:cubicBezTo>
                    <a:cubicBezTo>
                      <a:pt x="120" y="142"/>
                      <a:pt x="120" y="142"/>
                      <a:pt x="120" y="144"/>
                    </a:cubicBezTo>
                    <a:cubicBezTo>
                      <a:pt x="119" y="144"/>
                      <a:pt x="119" y="143"/>
                      <a:pt x="118" y="143"/>
                    </a:cubicBezTo>
                    <a:close/>
                    <a:moveTo>
                      <a:pt x="119" y="152"/>
                    </a:moveTo>
                    <a:cubicBezTo>
                      <a:pt x="119" y="154"/>
                      <a:pt x="117" y="155"/>
                      <a:pt x="116" y="156"/>
                    </a:cubicBezTo>
                    <a:cubicBezTo>
                      <a:pt x="115" y="156"/>
                      <a:pt x="116" y="155"/>
                      <a:pt x="115" y="155"/>
                    </a:cubicBezTo>
                    <a:cubicBezTo>
                      <a:pt x="115" y="153"/>
                      <a:pt x="117" y="153"/>
                      <a:pt x="117" y="151"/>
                    </a:cubicBezTo>
                    <a:cubicBezTo>
                      <a:pt x="118" y="151"/>
                      <a:pt x="119" y="152"/>
                      <a:pt x="119" y="152"/>
                    </a:cubicBezTo>
                    <a:close/>
                    <a:moveTo>
                      <a:pt x="113" y="151"/>
                    </a:moveTo>
                    <a:cubicBezTo>
                      <a:pt x="111" y="151"/>
                      <a:pt x="114" y="149"/>
                      <a:pt x="114" y="148"/>
                    </a:cubicBezTo>
                    <a:cubicBezTo>
                      <a:pt x="116" y="149"/>
                      <a:pt x="114" y="150"/>
                      <a:pt x="113" y="151"/>
                    </a:cubicBezTo>
                    <a:close/>
                    <a:moveTo>
                      <a:pt x="111" y="140"/>
                    </a:moveTo>
                    <a:cubicBezTo>
                      <a:pt x="111" y="138"/>
                      <a:pt x="109" y="138"/>
                      <a:pt x="109" y="136"/>
                    </a:cubicBezTo>
                    <a:cubicBezTo>
                      <a:pt x="109" y="136"/>
                      <a:pt x="110" y="136"/>
                      <a:pt x="110" y="135"/>
                    </a:cubicBezTo>
                    <a:cubicBezTo>
                      <a:pt x="111" y="136"/>
                      <a:pt x="113" y="137"/>
                      <a:pt x="113" y="139"/>
                    </a:cubicBezTo>
                    <a:cubicBezTo>
                      <a:pt x="112" y="139"/>
                      <a:pt x="112" y="141"/>
                      <a:pt x="111" y="140"/>
                    </a:cubicBezTo>
                    <a:close/>
                    <a:moveTo>
                      <a:pt x="105" y="162"/>
                    </a:moveTo>
                    <a:cubicBezTo>
                      <a:pt x="105" y="159"/>
                      <a:pt x="107" y="158"/>
                      <a:pt x="107" y="156"/>
                    </a:cubicBezTo>
                    <a:cubicBezTo>
                      <a:pt x="111" y="157"/>
                      <a:pt x="106" y="160"/>
                      <a:pt x="105" y="162"/>
                    </a:cubicBezTo>
                    <a:close/>
                    <a:moveTo>
                      <a:pt x="107" y="202"/>
                    </a:moveTo>
                    <a:cubicBezTo>
                      <a:pt x="108" y="205"/>
                      <a:pt x="104" y="206"/>
                      <a:pt x="105" y="208"/>
                    </a:cubicBezTo>
                    <a:cubicBezTo>
                      <a:pt x="103" y="209"/>
                      <a:pt x="104" y="207"/>
                      <a:pt x="102" y="208"/>
                    </a:cubicBezTo>
                    <a:cubicBezTo>
                      <a:pt x="104" y="206"/>
                      <a:pt x="106" y="205"/>
                      <a:pt x="107" y="202"/>
                    </a:cubicBezTo>
                    <a:close/>
                    <a:moveTo>
                      <a:pt x="104" y="217"/>
                    </a:moveTo>
                    <a:cubicBezTo>
                      <a:pt x="103" y="217"/>
                      <a:pt x="103" y="215"/>
                      <a:pt x="102" y="215"/>
                    </a:cubicBezTo>
                    <a:cubicBezTo>
                      <a:pt x="103" y="214"/>
                      <a:pt x="104" y="217"/>
                      <a:pt x="104" y="217"/>
                    </a:cubicBezTo>
                    <a:close/>
                    <a:moveTo>
                      <a:pt x="105" y="220"/>
                    </a:moveTo>
                    <a:cubicBezTo>
                      <a:pt x="107" y="219"/>
                      <a:pt x="106" y="221"/>
                      <a:pt x="107" y="221"/>
                    </a:cubicBezTo>
                    <a:cubicBezTo>
                      <a:pt x="106" y="223"/>
                      <a:pt x="105" y="224"/>
                      <a:pt x="104" y="226"/>
                    </a:cubicBezTo>
                    <a:cubicBezTo>
                      <a:pt x="103" y="224"/>
                      <a:pt x="105" y="221"/>
                      <a:pt x="105" y="220"/>
                    </a:cubicBezTo>
                    <a:close/>
                    <a:moveTo>
                      <a:pt x="106" y="232"/>
                    </a:moveTo>
                    <a:cubicBezTo>
                      <a:pt x="108" y="233"/>
                      <a:pt x="107" y="235"/>
                      <a:pt x="105" y="235"/>
                    </a:cubicBezTo>
                    <a:cubicBezTo>
                      <a:pt x="104" y="234"/>
                      <a:pt x="106" y="233"/>
                      <a:pt x="106" y="232"/>
                    </a:cubicBezTo>
                    <a:close/>
                    <a:moveTo>
                      <a:pt x="105" y="261"/>
                    </a:moveTo>
                    <a:cubicBezTo>
                      <a:pt x="105" y="261"/>
                      <a:pt x="105" y="261"/>
                      <a:pt x="106" y="261"/>
                    </a:cubicBezTo>
                    <a:cubicBezTo>
                      <a:pt x="105" y="265"/>
                      <a:pt x="109" y="273"/>
                      <a:pt x="106" y="277"/>
                    </a:cubicBezTo>
                    <a:cubicBezTo>
                      <a:pt x="104" y="272"/>
                      <a:pt x="104" y="266"/>
                      <a:pt x="105" y="261"/>
                    </a:cubicBezTo>
                    <a:close/>
                    <a:moveTo>
                      <a:pt x="108" y="280"/>
                    </a:moveTo>
                    <a:cubicBezTo>
                      <a:pt x="110" y="282"/>
                      <a:pt x="110" y="288"/>
                      <a:pt x="108" y="291"/>
                    </a:cubicBezTo>
                    <a:cubicBezTo>
                      <a:pt x="107" y="289"/>
                      <a:pt x="107" y="285"/>
                      <a:pt x="106" y="282"/>
                    </a:cubicBezTo>
                    <a:cubicBezTo>
                      <a:pt x="107" y="281"/>
                      <a:pt x="108" y="281"/>
                      <a:pt x="108" y="280"/>
                    </a:cubicBezTo>
                    <a:close/>
                    <a:moveTo>
                      <a:pt x="111" y="294"/>
                    </a:moveTo>
                    <a:cubicBezTo>
                      <a:pt x="113" y="295"/>
                      <a:pt x="113" y="298"/>
                      <a:pt x="113" y="300"/>
                    </a:cubicBezTo>
                    <a:cubicBezTo>
                      <a:pt x="111" y="299"/>
                      <a:pt x="110" y="297"/>
                      <a:pt x="109" y="295"/>
                    </a:cubicBezTo>
                    <a:cubicBezTo>
                      <a:pt x="110" y="295"/>
                      <a:pt x="111" y="295"/>
                      <a:pt x="111" y="294"/>
                    </a:cubicBezTo>
                    <a:close/>
                    <a:moveTo>
                      <a:pt x="113" y="307"/>
                    </a:moveTo>
                    <a:cubicBezTo>
                      <a:pt x="117" y="309"/>
                      <a:pt x="116" y="313"/>
                      <a:pt x="112" y="314"/>
                    </a:cubicBezTo>
                    <a:cubicBezTo>
                      <a:pt x="112" y="313"/>
                      <a:pt x="112" y="311"/>
                      <a:pt x="111" y="310"/>
                    </a:cubicBezTo>
                    <a:cubicBezTo>
                      <a:pt x="111" y="309"/>
                      <a:pt x="113" y="308"/>
                      <a:pt x="113" y="307"/>
                    </a:cubicBezTo>
                    <a:close/>
                    <a:moveTo>
                      <a:pt x="114" y="334"/>
                    </a:moveTo>
                    <a:cubicBezTo>
                      <a:pt x="117" y="333"/>
                      <a:pt x="116" y="337"/>
                      <a:pt x="119" y="337"/>
                    </a:cubicBezTo>
                    <a:cubicBezTo>
                      <a:pt x="119" y="338"/>
                      <a:pt x="118" y="339"/>
                      <a:pt x="117" y="340"/>
                    </a:cubicBezTo>
                    <a:cubicBezTo>
                      <a:pt x="116" y="337"/>
                      <a:pt x="114" y="337"/>
                      <a:pt x="114" y="334"/>
                    </a:cubicBezTo>
                    <a:close/>
                    <a:moveTo>
                      <a:pt x="117" y="333"/>
                    </a:moveTo>
                    <a:cubicBezTo>
                      <a:pt x="118" y="329"/>
                      <a:pt x="120" y="329"/>
                      <a:pt x="123" y="332"/>
                    </a:cubicBezTo>
                    <a:cubicBezTo>
                      <a:pt x="122" y="333"/>
                      <a:pt x="122" y="333"/>
                      <a:pt x="121" y="334"/>
                    </a:cubicBezTo>
                    <a:cubicBezTo>
                      <a:pt x="119" y="334"/>
                      <a:pt x="120" y="332"/>
                      <a:pt x="117" y="333"/>
                    </a:cubicBezTo>
                    <a:close/>
                    <a:moveTo>
                      <a:pt x="126" y="337"/>
                    </a:moveTo>
                    <a:cubicBezTo>
                      <a:pt x="128" y="338"/>
                      <a:pt x="129" y="340"/>
                      <a:pt x="130" y="342"/>
                    </a:cubicBezTo>
                    <a:cubicBezTo>
                      <a:pt x="129" y="342"/>
                      <a:pt x="130" y="343"/>
                      <a:pt x="128" y="343"/>
                    </a:cubicBezTo>
                    <a:cubicBezTo>
                      <a:pt x="128" y="341"/>
                      <a:pt x="127" y="340"/>
                      <a:pt x="125" y="340"/>
                    </a:cubicBezTo>
                    <a:cubicBezTo>
                      <a:pt x="125" y="338"/>
                      <a:pt x="126" y="338"/>
                      <a:pt x="126" y="337"/>
                    </a:cubicBezTo>
                    <a:close/>
                    <a:moveTo>
                      <a:pt x="130" y="349"/>
                    </a:moveTo>
                    <a:cubicBezTo>
                      <a:pt x="129" y="350"/>
                      <a:pt x="128" y="351"/>
                      <a:pt x="127" y="352"/>
                    </a:cubicBezTo>
                    <a:cubicBezTo>
                      <a:pt x="127" y="352"/>
                      <a:pt x="128" y="349"/>
                      <a:pt x="130" y="349"/>
                    </a:cubicBezTo>
                    <a:close/>
                    <a:moveTo>
                      <a:pt x="127" y="366"/>
                    </a:moveTo>
                    <a:cubicBezTo>
                      <a:pt x="129" y="367"/>
                      <a:pt x="128" y="370"/>
                      <a:pt x="126" y="370"/>
                    </a:cubicBezTo>
                    <a:cubicBezTo>
                      <a:pt x="126" y="368"/>
                      <a:pt x="127" y="367"/>
                      <a:pt x="127" y="366"/>
                    </a:cubicBezTo>
                    <a:close/>
                    <a:moveTo>
                      <a:pt x="124" y="366"/>
                    </a:moveTo>
                    <a:cubicBezTo>
                      <a:pt x="123" y="365"/>
                      <a:pt x="122" y="365"/>
                      <a:pt x="121" y="364"/>
                    </a:cubicBezTo>
                    <a:cubicBezTo>
                      <a:pt x="121" y="362"/>
                      <a:pt x="123" y="362"/>
                      <a:pt x="123" y="360"/>
                    </a:cubicBezTo>
                    <a:cubicBezTo>
                      <a:pt x="125" y="360"/>
                      <a:pt x="125" y="362"/>
                      <a:pt x="126" y="362"/>
                    </a:cubicBezTo>
                    <a:cubicBezTo>
                      <a:pt x="125" y="364"/>
                      <a:pt x="124" y="364"/>
                      <a:pt x="124" y="366"/>
                    </a:cubicBezTo>
                    <a:close/>
                    <a:moveTo>
                      <a:pt x="126" y="375"/>
                    </a:moveTo>
                    <a:cubicBezTo>
                      <a:pt x="127" y="375"/>
                      <a:pt x="127" y="376"/>
                      <a:pt x="128" y="377"/>
                    </a:cubicBezTo>
                    <a:cubicBezTo>
                      <a:pt x="127" y="378"/>
                      <a:pt x="127" y="379"/>
                      <a:pt x="126" y="379"/>
                    </a:cubicBezTo>
                    <a:cubicBezTo>
                      <a:pt x="125" y="378"/>
                      <a:pt x="124" y="376"/>
                      <a:pt x="126" y="375"/>
                    </a:cubicBezTo>
                    <a:close/>
                    <a:moveTo>
                      <a:pt x="130" y="408"/>
                    </a:moveTo>
                    <a:cubicBezTo>
                      <a:pt x="132" y="410"/>
                      <a:pt x="128" y="412"/>
                      <a:pt x="128" y="413"/>
                    </a:cubicBezTo>
                    <a:cubicBezTo>
                      <a:pt x="124" y="412"/>
                      <a:pt x="127" y="407"/>
                      <a:pt x="130" y="408"/>
                    </a:cubicBezTo>
                    <a:close/>
                    <a:moveTo>
                      <a:pt x="131" y="424"/>
                    </a:moveTo>
                    <a:cubicBezTo>
                      <a:pt x="131" y="426"/>
                      <a:pt x="130" y="426"/>
                      <a:pt x="129" y="428"/>
                    </a:cubicBezTo>
                    <a:cubicBezTo>
                      <a:pt x="128" y="427"/>
                      <a:pt x="130" y="424"/>
                      <a:pt x="131" y="424"/>
                    </a:cubicBezTo>
                    <a:close/>
                    <a:moveTo>
                      <a:pt x="133" y="459"/>
                    </a:moveTo>
                    <a:cubicBezTo>
                      <a:pt x="134" y="461"/>
                      <a:pt x="137" y="464"/>
                      <a:pt x="135" y="466"/>
                    </a:cubicBezTo>
                    <a:cubicBezTo>
                      <a:pt x="133" y="466"/>
                      <a:pt x="133" y="463"/>
                      <a:pt x="131" y="462"/>
                    </a:cubicBezTo>
                    <a:cubicBezTo>
                      <a:pt x="131" y="461"/>
                      <a:pt x="132" y="460"/>
                      <a:pt x="133" y="459"/>
                    </a:cubicBezTo>
                    <a:close/>
                    <a:moveTo>
                      <a:pt x="134" y="493"/>
                    </a:moveTo>
                    <a:cubicBezTo>
                      <a:pt x="137" y="493"/>
                      <a:pt x="135" y="497"/>
                      <a:pt x="133" y="498"/>
                    </a:cubicBezTo>
                    <a:cubicBezTo>
                      <a:pt x="133" y="495"/>
                      <a:pt x="134" y="495"/>
                      <a:pt x="134" y="493"/>
                    </a:cubicBezTo>
                    <a:close/>
                    <a:moveTo>
                      <a:pt x="135" y="508"/>
                    </a:moveTo>
                    <a:cubicBezTo>
                      <a:pt x="135" y="509"/>
                      <a:pt x="134" y="510"/>
                      <a:pt x="134" y="510"/>
                    </a:cubicBezTo>
                    <a:cubicBezTo>
                      <a:pt x="133" y="509"/>
                      <a:pt x="133" y="507"/>
                      <a:pt x="133" y="505"/>
                    </a:cubicBezTo>
                    <a:cubicBezTo>
                      <a:pt x="134" y="505"/>
                      <a:pt x="134" y="507"/>
                      <a:pt x="135" y="508"/>
                    </a:cubicBezTo>
                    <a:close/>
                    <a:moveTo>
                      <a:pt x="136" y="521"/>
                    </a:moveTo>
                    <a:cubicBezTo>
                      <a:pt x="137" y="521"/>
                      <a:pt x="137" y="523"/>
                      <a:pt x="136" y="524"/>
                    </a:cubicBezTo>
                    <a:cubicBezTo>
                      <a:pt x="136" y="524"/>
                      <a:pt x="136" y="524"/>
                      <a:pt x="135" y="524"/>
                    </a:cubicBezTo>
                    <a:cubicBezTo>
                      <a:pt x="135" y="522"/>
                      <a:pt x="136" y="523"/>
                      <a:pt x="136" y="521"/>
                    </a:cubicBezTo>
                    <a:close/>
                    <a:moveTo>
                      <a:pt x="137" y="503"/>
                    </a:moveTo>
                    <a:cubicBezTo>
                      <a:pt x="134" y="502"/>
                      <a:pt x="136" y="499"/>
                      <a:pt x="137" y="498"/>
                    </a:cubicBezTo>
                    <a:cubicBezTo>
                      <a:pt x="138" y="499"/>
                      <a:pt x="138" y="502"/>
                      <a:pt x="137" y="503"/>
                    </a:cubicBezTo>
                    <a:close/>
                    <a:moveTo>
                      <a:pt x="137" y="477"/>
                    </a:moveTo>
                    <a:cubicBezTo>
                      <a:pt x="138" y="477"/>
                      <a:pt x="138" y="478"/>
                      <a:pt x="138" y="478"/>
                    </a:cubicBezTo>
                    <a:cubicBezTo>
                      <a:pt x="139" y="479"/>
                      <a:pt x="137" y="479"/>
                      <a:pt x="138" y="481"/>
                    </a:cubicBezTo>
                    <a:cubicBezTo>
                      <a:pt x="137" y="480"/>
                      <a:pt x="137" y="479"/>
                      <a:pt x="137" y="477"/>
                    </a:cubicBezTo>
                    <a:close/>
                    <a:moveTo>
                      <a:pt x="137" y="454"/>
                    </a:moveTo>
                    <a:cubicBezTo>
                      <a:pt x="137" y="452"/>
                      <a:pt x="137" y="451"/>
                      <a:pt x="137" y="450"/>
                    </a:cubicBezTo>
                    <a:cubicBezTo>
                      <a:pt x="138" y="448"/>
                      <a:pt x="141" y="454"/>
                      <a:pt x="137" y="454"/>
                    </a:cubicBezTo>
                    <a:close/>
                    <a:moveTo>
                      <a:pt x="137" y="444"/>
                    </a:moveTo>
                    <a:cubicBezTo>
                      <a:pt x="138" y="441"/>
                      <a:pt x="139" y="439"/>
                      <a:pt x="141" y="437"/>
                    </a:cubicBezTo>
                    <a:cubicBezTo>
                      <a:pt x="142" y="439"/>
                      <a:pt x="139" y="442"/>
                      <a:pt x="137" y="444"/>
                    </a:cubicBezTo>
                    <a:close/>
                    <a:moveTo>
                      <a:pt x="141" y="613"/>
                    </a:moveTo>
                    <a:cubicBezTo>
                      <a:pt x="143" y="613"/>
                      <a:pt x="141" y="615"/>
                      <a:pt x="141" y="616"/>
                    </a:cubicBezTo>
                    <a:cubicBezTo>
                      <a:pt x="140" y="616"/>
                      <a:pt x="140" y="613"/>
                      <a:pt x="141" y="613"/>
                    </a:cubicBezTo>
                    <a:close/>
                    <a:moveTo>
                      <a:pt x="140" y="601"/>
                    </a:moveTo>
                    <a:cubicBezTo>
                      <a:pt x="140" y="600"/>
                      <a:pt x="141" y="599"/>
                      <a:pt x="141" y="598"/>
                    </a:cubicBezTo>
                    <a:cubicBezTo>
                      <a:pt x="143" y="598"/>
                      <a:pt x="142" y="601"/>
                      <a:pt x="140" y="601"/>
                    </a:cubicBezTo>
                    <a:close/>
                    <a:moveTo>
                      <a:pt x="141" y="610"/>
                    </a:moveTo>
                    <a:cubicBezTo>
                      <a:pt x="143" y="609"/>
                      <a:pt x="143" y="612"/>
                      <a:pt x="143" y="613"/>
                    </a:cubicBezTo>
                    <a:cubicBezTo>
                      <a:pt x="142" y="613"/>
                      <a:pt x="142" y="611"/>
                      <a:pt x="141" y="610"/>
                    </a:cubicBezTo>
                    <a:close/>
                    <a:moveTo>
                      <a:pt x="140" y="580"/>
                    </a:moveTo>
                    <a:cubicBezTo>
                      <a:pt x="141" y="581"/>
                      <a:pt x="143" y="583"/>
                      <a:pt x="143" y="585"/>
                    </a:cubicBezTo>
                    <a:cubicBezTo>
                      <a:pt x="141" y="584"/>
                      <a:pt x="140" y="583"/>
                      <a:pt x="140" y="580"/>
                    </a:cubicBezTo>
                    <a:close/>
                    <a:moveTo>
                      <a:pt x="140" y="570"/>
                    </a:moveTo>
                    <a:cubicBezTo>
                      <a:pt x="141" y="570"/>
                      <a:pt x="141" y="571"/>
                      <a:pt x="142" y="571"/>
                    </a:cubicBezTo>
                    <a:cubicBezTo>
                      <a:pt x="142" y="572"/>
                      <a:pt x="142" y="573"/>
                      <a:pt x="140" y="573"/>
                    </a:cubicBezTo>
                    <a:cubicBezTo>
                      <a:pt x="140" y="571"/>
                      <a:pt x="140" y="572"/>
                      <a:pt x="140" y="570"/>
                    </a:cubicBezTo>
                    <a:close/>
                    <a:moveTo>
                      <a:pt x="143" y="562"/>
                    </a:moveTo>
                    <a:cubicBezTo>
                      <a:pt x="145" y="563"/>
                      <a:pt x="145" y="564"/>
                      <a:pt x="146" y="565"/>
                    </a:cubicBezTo>
                    <a:cubicBezTo>
                      <a:pt x="146" y="567"/>
                      <a:pt x="144" y="566"/>
                      <a:pt x="145" y="567"/>
                    </a:cubicBezTo>
                    <a:cubicBezTo>
                      <a:pt x="142" y="567"/>
                      <a:pt x="143" y="564"/>
                      <a:pt x="143" y="562"/>
                    </a:cubicBezTo>
                    <a:close/>
                    <a:moveTo>
                      <a:pt x="142" y="549"/>
                    </a:moveTo>
                    <a:cubicBezTo>
                      <a:pt x="140" y="548"/>
                      <a:pt x="142" y="546"/>
                      <a:pt x="143" y="546"/>
                    </a:cubicBezTo>
                    <a:cubicBezTo>
                      <a:pt x="144" y="547"/>
                      <a:pt x="142" y="548"/>
                      <a:pt x="142" y="549"/>
                    </a:cubicBezTo>
                    <a:close/>
                    <a:moveTo>
                      <a:pt x="145" y="545"/>
                    </a:moveTo>
                    <a:cubicBezTo>
                      <a:pt x="142" y="544"/>
                      <a:pt x="144" y="542"/>
                      <a:pt x="145" y="540"/>
                    </a:cubicBezTo>
                    <a:cubicBezTo>
                      <a:pt x="146" y="540"/>
                      <a:pt x="147" y="541"/>
                      <a:pt x="147" y="543"/>
                    </a:cubicBezTo>
                    <a:cubicBezTo>
                      <a:pt x="146" y="543"/>
                      <a:pt x="145" y="544"/>
                      <a:pt x="145" y="545"/>
                    </a:cubicBezTo>
                    <a:close/>
                    <a:moveTo>
                      <a:pt x="144" y="528"/>
                    </a:moveTo>
                    <a:cubicBezTo>
                      <a:pt x="140" y="526"/>
                      <a:pt x="141" y="522"/>
                      <a:pt x="142" y="518"/>
                    </a:cubicBezTo>
                    <a:cubicBezTo>
                      <a:pt x="147" y="520"/>
                      <a:pt x="147" y="525"/>
                      <a:pt x="144" y="528"/>
                    </a:cubicBezTo>
                    <a:close/>
                    <a:moveTo>
                      <a:pt x="140" y="482"/>
                    </a:moveTo>
                    <a:cubicBezTo>
                      <a:pt x="142" y="483"/>
                      <a:pt x="142" y="486"/>
                      <a:pt x="141" y="487"/>
                    </a:cubicBezTo>
                    <a:cubicBezTo>
                      <a:pt x="140" y="485"/>
                      <a:pt x="139" y="484"/>
                      <a:pt x="140" y="482"/>
                    </a:cubicBezTo>
                    <a:close/>
                    <a:moveTo>
                      <a:pt x="141" y="444"/>
                    </a:moveTo>
                    <a:cubicBezTo>
                      <a:pt x="143" y="445"/>
                      <a:pt x="140" y="446"/>
                      <a:pt x="141" y="448"/>
                    </a:cubicBezTo>
                    <a:cubicBezTo>
                      <a:pt x="139" y="447"/>
                      <a:pt x="140" y="446"/>
                      <a:pt x="141" y="444"/>
                    </a:cubicBezTo>
                    <a:close/>
                    <a:moveTo>
                      <a:pt x="142" y="500"/>
                    </a:moveTo>
                    <a:cubicBezTo>
                      <a:pt x="143" y="500"/>
                      <a:pt x="144" y="502"/>
                      <a:pt x="143" y="503"/>
                    </a:cubicBezTo>
                    <a:cubicBezTo>
                      <a:pt x="141" y="503"/>
                      <a:pt x="141" y="501"/>
                      <a:pt x="142" y="500"/>
                    </a:cubicBezTo>
                    <a:close/>
                    <a:moveTo>
                      <a:pt x="142" y="472"/>
                    </a:moveTo>
                    <a:cubicBezTo>
                      <a:pt x="140" y="471"/>
                      <a:pt x="143" y="468"/>
                      <a:pt x="143" y="466"/>
                    </a:cubicBezTo>
                    <a:cubicBezTo>
                      <a:pt x="146" y="468"/>
                      <a:pt x="142" y="471"/>
                      <a:pt x="142" y="472"/>
                    </a:cubicBezTo>
                    <a:close/>
                    <a:moveTo>
                      <a:pt x="141" y="507"/>
                    </a:moveTo>
                    <a:cubicBezTo>
                      <a:pt x="140" y="508"/>
                      <a:pt x="140" y="507"/>
                      <a:pt x="139" y="507"/>
                    </a:cubicBezTo>
                    <a:cubicBezTo>
                      <a:pt x="139" y="505"/>
                      <a:pt x="141" y="505"/>
                      <a:pt x="141" y="507"/>
                    </a:cubicBezTo>
                    <a:close/>
                    <a:moveTo>
                      <a:pt x="142" y="530"/>
                    </a:moveTo>
                    <a:cubicBezTo>
                      <a:pt x="142" y="528"/>
                      <a:pt x="139" y="529"/>
                      <a:pt x="140" y="527"/>
                    </a:cubicBezTo>
                    <a:cubicBezTo>
                      <a:pt x="141" y="528"/>
                      <a:pt x="143" y="528"/>
                      <a:pt x="142" y="530"/>
                    </a:cubicBezTo>
                    <a:close/>
                    <a:moveTo>
                      <a:pt x="141" y="557"/>
                    </a:moveTo>
                    <a:cubicBezTo>
                      <a:pt x="142" y="557"/>
                      <a:pt x="141" y="558"/>
                      <a:pt x="142" y="558"/>
                    </a:cubicBezTo>
                    <a:cubicBezTo>
                      <a:pt x="142" y="560"/>
                      <a:pt x="141" y="561"/>
                      <a:pt x="141" y="562"/>
                    </a:cubicBezTo>
                    <a:cubicBezTo>
                      <a:pt x="139" y="562"/>
                      <a:pt x="139" y="561"/>
                      <a:pt x="138" y="561"/>
                    </a:cubicBezTo>
                    <a:cubicBezTo>
                      <a:pt x="138" y="559"/>
                      <a:pt x="140" y="558"/>
                      <a:pt x="141" y="557"/>
                    </a:cubicBezTo>
                    <a:close/>
                    <a:moveTo>
                      <a:pt x="137" y="578"/>
                    </a:moveTo>
                    <a:cubicBezTo>
                      <a:pt x="137" y="577"/>
                      <a:pt x="138" y="577"/>
                      <a:pt x="138" y="576"/>
                    </a:cubicBezTo>
                    <a:cubicBezTo>
                      <a:pt x="139" y="575"/>
                      <a:pt x="138" y="578"/>
                      <a:pt x="137" y="578"/>
                    </a:cubicBezTo>
                    <a:close/>
                    <a:moveTo>
                      <a:pt x="138" y="594"/>
                    </a:moveTo>
                    <a:cubicBezTo>
                      <a:pt x="138" y="592"/>
                      <a:pt x="137" y="589"/>
                      <a:pt x="138" y="587"/>
                    </a:cubicBezTo>
                    <a:cubicBezTo>
                      <a:pt x="138" y="589"/>
                      <a:pt x="140" y="592"/>
                      <a:pt x="138" y="594"/>
                    </a:cubicBezTo>
                    <a:close/>
                    <a:moveTo>
                      <a:pt x="142" y="616"/>
                    </a:moveTo>
                    <a:cubicBezTo>
                      <a:pt x="144" y="616"/>
                      <a:pt x="143" y="617"/>
                      <a:pt x="144" y="617"/>
                    </a:cubicBezTo>
                    <a:cubicBezTo>
                      <a:pt x="144" y="622"/>
                      <a:pt x="141" y="624"/>
                      <a:pt x="139" y="628"/>
                    </a:cubicBezTo>
                    <a:cubicBezTo>
                      <a:pt x="137" y="623"/>
                      <a:pt x="142" y="620"/>
                      <a:pt x="142" y="616"/>
                    </a:cubicBezTo>
                    <a:close/>
                    <a:moveTo>
                      <a:pt x="143" y="628"/>
                    </a:moveTo>
                    <a:cubicBezTo>
                      <a:pt x="144" y="628"/>
                      <a:pt x="144" y="629"/>
                      <a:pt x="144" y="629"/>
                    </a:cubicBezTo>
                    <a:cubicBezTo>
                      <a:pt x="143" y="631"/>
                      <a:pt x="142" y="634"/>
                      <a:pt x="140" y="635"/>
                    </a:cubicBezTo>
                    <a:cubicBezTo>
                      <a:pt x="141" y="632"/>
                      <a:pt x="142" y="630"/>
                      <a:pt x="143" y="628"/>
                    </a:cubicBezTo>
                    <a:close/>
                    <a:moveTo>
                      <a:pt x="149" y="637"/>
                    </a:moveTo>
                    <a:cubicBezTo>
                      <a:pt x="147" y="640"/>
                      <a:pt x="145" y="643"/>
                      <a:pt x="141" y="645"/>
                    </a:cubicBezTo>
                    <a:cubicBezTo>
                      <a:pt x="144" y="643"/>
                      <a:pt x="145" y="638"/>
                      <a:pt x="149" y="637"/>
                    </a:cubicBezTo>
                    <a:close/>
                    <a:moveTo>
                      <a:pt x="144" y="614"/>
                    </a:moveTo>
                    <a:cubicBezTo>
                      <a:pt x="146" y="614"/>
                      <a:pt x="146" y="616"/>
                      <a:pt x="146" y="616"/>
                    </a:cubicBezTo>
                    <a:cubicBezTo>
                      <a:pt x="145" y="616"/>
                      <a:pt x="144" y="615"/>
                      <a:pt x="144" y="614"/>
                    </a:cubicBezTo>
                    <a:close/>
                    <a:moveTo>
                      <a:pt x="147" y="647"/>
                    </a:moveTo>
                    <a:cubicBezTo>
                      <a:pt x="148" y="648"/>
                      <a:pt x="148" y="646"/>
                      <a:pt x="150" y="647"/>
                    </a:cubicBezTo>
                    <a:cubicBezTo>
                      <a:pt x="150" y="648"/>
                      <a:pt x="150" y="648"/>
                      <a:pt x="151" y="648"/>
                    </a:cubicBezTo>
                    <a:cubicBezTo>
                      <a:pt x="151" y="650"/>
                      <a:pt x="149" y="651"/>
                      <a:pt x="148" y="652"/>
                    </a:cubicBezTo>
                    <a:cubicBezTo>
                      <a:pt x="146" y="652"/>
                      <a:pt x="144" y="648"/>
                      <a:pt x="147" y="647"/>
                    </a:cubicBezTo>
                    <a:close/>
                    <a:moveTo>
                      <a:pt x="149" y="623"/>
                    </a:moveTo>
                    <a:cubicBezTo>
                      <a:pt x="148" y="623"/>
                      <a:pt x="149" y="621"/>
                      <a:pt x="148" y="621"/>
                    </a:cubicBezTo>
                    <a:cubicBezTo>
                      <a:pt x="147" y="620"/>
                      <a:pt x="148" y="620"/>
                      <a:pt x="148" y="619"/>
                    </a:cubicBezTo>
                    <a:cubicBezTo>
                      <a:pt x="150" y="619"/>
                      <a:pt x="150" y="620"/>
                      <a:pt x="150" y="622"/>
                    </a:cubicBezTo>
                    <a:cubicBezTo>
                      <a:pt x="150" y="622"/>
                      <a:pt x="149" y="623"/>
                      <a:pt x="149" y="623"/>
                    </a:cubicBezTo>
                    <a:close/>
                    <a:moveTo>
                      <a:pt x="145" y="609"/>
                    </a:moveTo>
                    <a:cubicBezTo>
                      <a:pt x="144" y="607"/>
                      <a:pt x="143" y="605"/>
                      <a:pt x="144" y="602"/>
                    </a:cubicBezTo>
                    <a:cubicBezTo>
                      <a:pt x="146" y="604"/>
                      <a:pt x="146" y="607"/>
                      <a:pt x="148" y="607"/>
                    </a:cubicBezTo>
                    <a:cubicBezTo>
                      <a:pt x="148" y="608"/>
                      <a:pt x="147" y="609"/>
                      <a:pt x="145" y="609"/>
                    </a:cubicBezTo>
                    <a:close/>
                    <a:moveTo>
                      <a:pt x="144" y="574"/>
                    </a:moveTo>
                    <a:cubicBezTo>
                      <a:pt x="145" y="574"/>
                      <a:pt x="145" y="576"/>
                      <a:pt x="146" y="577"/>
                    </a:cubicBezTo>
                    <a:cubicBezTo>
                      <a:pt x="145" y="578"/>
                      <a:pt x="145" y="581"/>
                      <a:pt x="144" y="582"/>
                    </a:cubicBezTo>
                    <a:cubicBezTo>
                      <a:pt x="142" y="580"/>
                      <a:pt x="141" y="576"/>
                      <a:pt x="144" y="574"/>
                    </a:cubicBezTo>
                    <a:close/>
                    <a:moveTo>
                      <a:pt x="146" y="569"/>
                    </a:moveTo>
                    <a:cubicBezTo>
                      <a:pt x="146" y="569"/>
                      <a:pt x="147" y="569"/>
                      <a:pt x="148" y="569"/>
                    </a:cubicBezTo>
                    <a:cubicBezTo>
                      <a:pt x="148" y="570"/>
                      <a:pt x="148" y="571"/>
                      <a:pt x="148" y="572"/>
                    </a:cubicBezTo>
                    <a:cubicBezTo>
                      <a:pt x="146" y="572"/>
                      <a:pt x="146" y="571"/>
                      <a:pt x="146" y="569"/>
                    </a:cubicBezTo>
                    <a:close/>
                    <a:moveTo>
                      <a:pt x="149" y="515"/>
                    </a:moveTo>
                    <a:cubicBezTo>
                      <a:pt x="145" y="514"/>
                      <a:pt x="146" y="509"/>
                      <a:pt x="147" y="506"/>
                    </a:cubicBezTo>
                    <a:cubicBezTo>
                      <a:pt x="148" y="506"/>
                      <a:pt x="148" y="506"/>
                      <a:pt x="149" y="506"/>
                    </a:cubicBezTo>
                    <a:cubicBezTo>
                      <a:pt x="149" y="510"/>
                      <a:pt x="149" y="512"/>
                      <a:pt x="149" y="515"/>
                    </a:cubicBezTo>
                    <a:close/>
                    <a:moveTo>
                      <a:pt x="148" y="496"/>
                    </a:moveTo>
                    <a:cubicBezTo>
                      <a:pt x="142" y="494"/>
                      <a:pt x="147" y="489"/>
                      <a:pt x="148" y="484"/>
                    </a:cubicBezTo>
                    <a:cubicBezTo>
                      <a:pt x="148" y="488"/>
                      <a:pt x="150" y="494"/>
                      <a:pt x="148" y="496"/>
                    </a:cubicBezTo>
                    <a:close/>
                    <a:moveTo>
                      <a:pt x="146" y="479"/>
                    </a:moveTo>
                    <a:cubicBezTo>
                      <a:pt x="143" y="477"/>
                      <a:pt x="146" y="472"/>
                      <a:pt x="147" y="468"/>
                    </a:cubicBezTo>
                    <a:cubicBezTo>
                      <a:pt x="150" y="471"/>
                      <a:pt x="147" y="476"/>
                      <a:pt x="146" y="479"/>
                    </a:cubicBezTo>
                    <a:close/>
                    <a:moveTo>
                      <a:pt x="147" y="460"/>
                    </a:moveTo>
                    <a:cubicBezTo>
                      <a:pt x="148" y="461"/>
                      <a:pt x="147" y="462"/>
                      <a:pt x="147" y="463"/>
                    </a:cubicBezTo>
                    <a:cubicBezTo>
                      <a:pt x="145" y="462"/>
                      <a:pt x="146" y="461"/>
                      <a:pt x="147" y="460"/>
                    </a:cubicBezTo>
                    <a:close/>
                    <a:moveTo>
                      <a:pt x="147" y="433"/>
                    </a:moveTo>
                    <a:cubicBezTo>
                      <a:pt x="146" y="432"/>
                      <a:pt x="145" y="431"/>
                      <a:pt x="145" y="429"/>
                    </a:cubicBezTo>
                    <a:cubicBezTo>
                      <a:pt x="146" y="428"/>
                      <a:pt x="146" y="427"/>
                      <a:pt x="147" y="426"/>
                    </a:cubicBezTo>
                    <a:cubicBezTo>
                      <a:pt x="148" y="429"/>
                      <a:pt x="147" y="430"/>
                      <a:pt x="147" y="433"/>
                    </a:cubicBezTo>
                    <a:close/>
                    <a:moveTo>
                      <a:pt x="146" y="442"/>
                    </a:moveTo>
                    <a:cubicBezTo>
                      <a:pt x="149" y="447"/>
                      <a:pt x="141" y="455"/>
                      <a:pt x="144" y="459"/>
                    </a:cubicBezTo>
                    <a:cubicBezTo>
                      <a:pt x="145" y="461"/>
                      <a:pt x="143" y="461"/>
                      <a:pt x="143" y="462"/>
                    </a:cubicBezTo>
                    <a:cubicBezTo>
                      <a:pt x="139" y="457"/>
                      <a:pt x="145" y="450"/>
                      <a:pt x="146" y="442"/>
                    </a:cubicBezTo>
                    <a:close/>
                    <a:moveTo>
                      <a:pt x="141" y="423"/>
                    </a:moveTo>
                    <a:cubicBezTo>
                      <a:pt x="141" y="422"/>
                      <a:pt x="142" y="421"/>
                      <a:pt x="142" y="420"/>
                    </a:cubicBezTo>
                    <a:cubicBezTo>
                      <a:pt x="144" y="420"/>
                      <a:pt x="143" y="424"/>
                      <a:pt x="141" y="423"/>
                    </a:cubicBezTo>
                    <a:close/>
                    <a:moveTo>
                      <a:pt x="143" y="380"/>
                    </a:moveTo>
                    <a:cubicBezTo>
                      <a:pt x="144" y="380"/>
                      <a:pt x="144" y="382"/>
                      <a:pt x="145" y="382"/>
                    </a:cubicBezTo>
                    <a:cubicBezTo>
                      <a:pt x="144" y="383"/>
                      <a:pt x="144" y="384"/>
                      <a:pt x="142" y="384"/>
                    </a:cubicBezTo>
                    <a:cubicBezTo>
                      <a:pt x="142" y="384"/>
                      <a:pt x="142" y="384"/>
                      <a:pt x="141" y="384"/>
                    </a:cubicBezTo>
                    <a:cubicBezTo>
                      <a:pt x="141" y="382"/>
                      <a:pt x="143" y="382"/>
                      <a:pt x="143" y="380"/>
                    </a:cubicBezTo>
                    <a:close/>
                    <a:moveTo>
                      <a:pt x="147" y="385"/>
                    </a:moveTo>
                    <a:cubicBezTo>
                      <a:pt x="147" y="386"/>
                      <a:pt x="145" y="386"/>
                      <a:pt x="145" y="387"/>
                    </a:cubicBezTo>
                    <a:cubicBezTo>
                      <a:pt x="144" y="387"/>
                      <a:pt x="145" y="384"/>
                      <a:pt x="147" y="385"/>
                    </a:cubicBezTo>
                    <a:close/>
                    <a:moveTo>
                      <a:pt x="147" y="376"/>
                    </a:moveTo>
                    <a:cubicBezTo>
                      <a:pt x="147" y="374"/>
                      <a:pt x="149" y="372"/>
                      <a:pt x="150" y="370"/>
                    </a:cubicBezTo>
                    <a:cubicBezTo>
                      <a:pt x="151" y="370"/>
                      <a:pt x="151" y="371"/>
                      <a:pt x="152" y="372"/>
                    </a:cubicBezTo>
                    <a:cubicBezTo>
                      <a:pt x="151" y="375"/>
                      <a:pt x="149" y="379"/>
                      <a:pt x="147" y="376"/>
                    </a:cubicBezTo>
                    <a:close/>
                    <a:moveTo>
                      <a:pt x="154" y="355"/>
                    </a:moveTo>
                    <a:cubicBezTo>
                      <a:pt x="154" y="356"/>
                      <a:pt x="155" y="356"/>
                      <a:pt x="155" y="357"/>
                    </a:cubicBezTo>
                    <a:cubicBezTo>
                      <a:pt x="155" y="357"/>
                      <a:pt x="155" y="358"/>
                      <a:pt x="155" y="358"/>
                    </a:cubicBezTo>
                    <a:cubicBezTo>
                      <a:pt x="153" y="358"/>
                      <a:pt x="153" y="357"/>
                      <a:pt x="152" y="356"/>
                    </a:cubicBezTo>
                    <a:cubicBezTo>
                      <a:pt x="153" y="356"/>
                      <a:pt x="153" y="356"/>
                      <a:pt x="154" y="355"/>
                    </a:cubicBezTo>
                    <a:close/>
                    <a:moveTo>
                      <a:pt x="155" y="354"/>
                    </a:moveTo>
                    <a:cubicBezTo>
                      <a:pt x="155" y="352"/>
                      <a:pt x="156" y="352"/>
                      <a:pt x="156" y="351"/>
                    </a:cubicBezTo>
                    <a:cubicBezTo>
                      <a:pt x="157" y="351"/>
                      <a:pt x="158" y="352"/>
                      <a:pt x="158" y="353"/>
                    </a:cubicBezTo>
                    <a:cubicBezTo>
                      <a:pt x="159" y="354"/>
                      <a:pt x="157" y="354"/>
                      <a:pt x="157" y="355"/>
                    </a:cubicBezTo>
                    <a:cubicBezTo>
                      <a:pt x="156" y="355"/>
                      <a:pt x="156" y="354"/>
                      <a:pt x="155" y="354"/>
                    </a:cubicBezTo>
                    <a:close/>
                    <a:moveTo>
                      <a:pt x="157" y="347"/>
                    </a:moveTo>
                    <a:cubicBezTo>
                      <a:pt x="155" y="346"/>
                      <a:pt x="156" y="344"/>
                      <a:pt x="157" y="343"/>
                    </a:cubicBezTo>
                    <a:cubicBezTo>
                      <a:pt x="158" y="343"/>
                      <a:pt x="158" y="344"/>
                      <a:pt x="159" y="344"/>
                    </a:cubicBezTo>
                    <a:cubicBezTo>
                      <a:pt x="159" y="346"/>
                      <a:pt x="157" y="346"/>
                      <a:pt x="157" y="347"/>
                    </a:cubicBezTo>
                    <a:close/>
                    <a:moveTo>
                      <a:pt x="158" y="335"/>
                    </a:moveTo>
                    <a:cubicBezTo>
                      <a:pt x="160" y="333"/>
                      <a:pt x="160" y="329"/>
                      <a:pt x="163" y="328"/>
                    </a:cubicBezTo>
                    <a:cubicBezTo>
                      <a:pt x="163" y="331"/>
                      <a:pt x="160" y="333"/>
                      <a:pt x="158" y="335"/>
                    </a:cubicBezTo>
                    <a:close/>
                    <a:moveTo>
                      <a:pt x="160" y="347"/>
                    </a:moveTo>
                    <a:cubicBezTo>
                      <a:pt x="161" y="346"/>
                      <a:pt x="161" y="347"/>
                      <a:pt x="162" y="347"/>
                    </a:cubicBezTo>
                    <a:cubicBezTo>
                      <a:pt x="162" y="348"/>
                      <a:pt x="161" y="348"/>
                      <a:pt x="161" y="349"/>
                    </a:cubicBezTo>
                    <a:cubicBezTo>
                      <a:pt x="159" y="350"/>
                      <a:pt x="159" y="348"/>
                      <a:pt x="160" y="347"/>
                    </a:cubicBezTo>
                    <a:close/>
                    <a:moveTo>
                      <a:pt x="161" y="339"/>
                    </a:moveTo>
                    <a:cubicBezTo>
                      <a:pt x="162" y="336"/>
                      <a:pt x="165" y="330"/>
                      <a:pt x="168" y="332"/>
                    </a:cubicBezTo>
                    <a:cubicBezTo>
                      <a:pt x="166" y="335"/>
                      <a:pt x="165" y="338"/>
                      <a:pt x="162" y="340"/>
                    </a:cubicBezTo>
                    <a:cubicBezTo>
                      <a:pt x="162" y="339"/>
                      <a:pt x="161" y="339"/>
                      <a:pt x="161" y="339"/>
                    </a:cubicBezTo>
                    <a:close/>
                    <a:moveTo>
                      <a:pt x="169" y="334"/>
                    </a:moveTo>
                    <a:cubicBezTo>
                      <a:pt x="170" y="334"/>
                      <a:pt x="170" y="335"/>
                      <a:pt x="171" y="335"/>
                    </a:cubicBezTo>
                    <a:cubicBezTo>
                      <a:pt x="168" y="338"/>
                      <a:pt x="168" y="342"/>
                      <a:pt x="164" y="343"/>
                    </a:cubicBezTo>
                    <a:cubicBezTo>
                      <a:pt x="163" y="339"/>
                      <a:pt x="168" y="337"/>
                      <a:pt x="169" y="334"/>
                    </a:cubicBezTo>
                    <a:close/>
                    <a:moveTo>
                      <a:pt x="170" y="365"/>
                    </a:moveTo>
                    <a:cubicBezTo>
                      <a:pt x="170" y="367"/>
                      <a:pt x="169" y="368"/>
                      <a:pt x="168" y="368"/>
                    </a:cubicBezTo>
                    <a:cubicBezTo>
                      <a:pt x="167" y="366"/>
                      <a:pt x="169" y="364"/>
                      <a:pt x="170" y="365"/>
                    </a:cubicBezTo>
                    <a:close/>
                    <a:moveTo>
                      <a:pt x="167" y="358"/>
                    </a:moveTo>
                    <a:cubicBezTo>
                      <a:pt x="168" y="357"/>
                      <a:pt x="168" y="357"/>
                      <a:pt x="168" y="355"/>
                    </a:cubicBezTo>
                    <a:cubicBezTo>
                      <a:pt x="170" y="355"/>
                      <a:pt x="168" y="358"/>
                      <a:pt x="167" y="358"/>
                    </a:cubicBezTo>
                    <a:close/>
                    <a:moveTo>
                      <a:pt x="173" y="311"/>
                    </a:moveTo>
                    <a:cubicBezTo>
                      <a:pt x="171" y="310"/>
                      <a:pt x="170" y="309"/>
                      <a:pt x="169" y="307"/>
                    </a:cubicBezTo>
                    <a:cubicBezTo>
                      <a:pt x="170" y="305"/>
                      <a:pt x="172" y="305"/>
                      <a:pt x="172" y="303"/>
                    </a:cubicBezTo>
                    <a:cubicBezTo>
                      <a:pt x="175" y="303"/>
                      <a:pt x="174" y="305"/>
                      <a:pt x="176" y="306"/>
                    </a:cubicBezTo>
                    <a:cubicBezTo>
                      <a:pt x="175" y="308"/>
                      <a:pt x="173" y="309"/>
                      <a:pt x="173" y="311"/>
                    </a:cubicBezTo>
                    <a:close/>
                    <a:moveTo>
                      <a:pt x="177" y="326"/>
                    </a:moveTo>
                    <a:cubicBezTo>
                      <a:pt x="177" y="328"/>
                      <a:pt x="175" y="328"/>
                      <a:pt x="175" y="330"/>
                    </a:cubicBezTo>
                    <a:cubicBezTo>
                      <a:pt x="173" y="328"/>
                      <a:pt x="175" y="324"/>
                      <a:pt x="177" y="326"/>
                    </a:cubicBezTo>
                    <a:close/>
                    <a:moveTo>
                      <a:pt x="176" y="364"/>
                    </a:moveTo>
                    <a:cubicBezTo>
                      <a:pt x="177" y="363"/>
                      <a:pt x="176" y="366"/>
                      <a:pt x="176" y="366"/>
                    </a:cubicBezTo>
                    <a:cubicBezTo>
                      <a:pt x="175" y="366"/>
                      <a:pt x="175" y="365"/>
                      <a:pt x="176" y="364"/>
                    </a:cubicBezTo>
                    <a:close/>
                    <a:moveTo>
                      <a:pt x="176" y="335"/>
                    </a:moveTo>
                    <a:cubicBezTo>
                      <a:pt x="176" y="332"/>
                      <a:pt x="179" y="331"/>
                      <a:pt x="179" y="328"/>
                    </a:cubicBezTo>
                    <a:cubicBezTo>
                      <a:pt x="181" y="329"/>
                      <a:pt x="183" y="331"/>
                      <a:pt x="183" y="333"/>
                    </a:cubicBezTo>
                    <a:cubicBezTo>
                      <a:pt x="182" y="335"/>
                      <a:pt x="180" y="336"/>
                      <a:pt x="178" y="338"/>
                    </a:cubicBezTo>
                    <a:cubicBezTo>
                      <a:pt x="176" y="338"/>
                      <a:pt x="177" y="336"/>
                      <a:pt x="176" y="335"/>
                    </a:cubicBezTo>
                    <a:close/>
                    <a:moveTo>
                      <a:pt x="184" y="354"/>
                    </a:moveTo>
                    <a:cubicBezTo>
                      <a:pt x="184" y="354"/>
                      <a:pt x="185" y="354"/>
                      <a:pt x="185" y="354"/>
                    </a:cubicBezTo>
                    <a:cubicBezTo>
                      <a:pt x="184" y="357"/>
                      <a:pt x="183" y="359"/>
                      <a:pt x="181" y="360"/>
                    </a:cubicBezTo>
                    <a:cubicBezTo>
                      <a:pt x="180" y="356"/>
                      <a:pt x="183" y="356"/>
                      <a:pt x="184" y="354"/>
                    </a:cubicBezTo>
                    <a:close/>
                    <a:moveTo>
                      <a:pt x="183" y="369"/>
                    </a:moveTo>
                    <a:cubicBezTo>
                      <a:pt x="183" y="368"/>
                      <a:pt x="181" y="367"/>
                      <a:pt x="180" y="365"/>
                    </a:cubicBezTo>
                    <a:cubicBezTo>
                      <a:pt x="182" y="362"/>
                      <a:pt x="186" y="369"/>
                      <a:pt x="183" y="369"/>
                    </a:cubicBezTo>
                    <a:close/>
                    <a:moveTo>
                      <a:pt x="182" y="291"/>
                    </a:moveTo>
                    <a:cubicBezTo>
                      <a:pt x="183" y="291"/>
                      <a:pt x="185" y="293"/>
                      <a:pt x="185" y="295"/>
                    </a:cubicBezTo>
                    <a:cubicBezTo>
                      <a:pt x="184" y="294"/>
                      <a:pt x="182" y="293"/>
                      <a:pt x="182" y="291"/>
                    </a:cubicBezTo>
                    <a:close/>
                    <a:moveTo>
                      <a:pt x="185" y="285"/>
                    </a:moveTo>
                    <a:cubicBezTo>
                      <a:pt x="187" y="286"/>
                      <a:pt x="186" y="287"/>
                      <a:pt x="186" y="289"/>
                    </a:cubicBezTo>
                    <a:cubicBezTo>
                      <a:pt x="184" y="289"/>
                      <a:pt x="185" y="286"/>
                      <a:pt x="185" y="285"/>
                    </a:cubicBezTo>
                    <a:close/>
                    <a:moveTo>
                      <a:pt x="186" y="268"/>
                    </a:moveTo>
                    <a:cubicBezTo>
                      <a:pt x="184" y="268"/>
                      <a:pt x="185" y="266"/>
                      <a:pt x="183" y="266"/>
                    </a:cubicBezTo>
                    <a:cubicBezTo>
                      <a:pt x="182" y="264"/>
                      <a:pt x="185" y="264"/>
                      <a:pt x="185" y="262"/>
                    </a:cubicBezTo>
                    <a:cubicBezTo>
                      <a:pt x="186" y="261"/>
                      <a:pt x="186" y="263"/>
                      <a:pt x="187" y="263"/>
                    </a:cubicBezTo>
                    <a:cubicBezTo>
                      <a:pt x="187" y="265"/>
                      <a:pt x="186" y="266"/>
                      <a:pt x="186" y="268"/>
                    </a:cubicBezTo>
                    <a:close/>
                    <a:moveTo>
                      <a:pt x="188" y="379"/>
                    </a:moveTo>
                    <a:cubicBezTo>
                      <a:pt x="187" y="379"/>
                      <a:pt x="187" y="378"/>
                      <a:pt x="186" y="377"/>
                    </a:cubicBezTo>
                    <a:cubicBezTo>
                      <a:pt x="188" y="377"/>
                      <a:pt x="188" y="378"/>
                      <a:pt x="188" y="379"/>
                    </a:cubicBezTo>
                    <a:close/>
                    <a:moveTo>
                      <a:pt x="189" y="355"/>
                    </a:moveTo>
                    <a:cubicBezTo>
                      <a:pt x="191" y="355"/>
                      <a:pt x="191" y="357"/>
                      <a:pt x="193" y="357"/>
                    </a:cubicBezTo>
                    <a:cubicBezTo>
                      <a:pt x="191" y="359"/>
                      <a:pt x="191" y="362"/>
                      <a:pt x="188" y="363"/>
                    </a:cubicBezTo>
                    <a:cubicBezTo>
                      <a:pt x="187" y="360"/>
                      <a:pt x="187" y="357"/>
                      <a:pt x="189" y="355"/>
                    </a:cubicBezTo>
                    <a:close/>
                    <a:moveTo>
                      <a:pt x="191" y="393"/>
                    </a:moveTo>
                    <a:cubicBezTo>
                      <a:pt x="192" y="393"/>
                      <a:pt x="191" y="395"/>
                      <a:pt x="192" y="395"/>
                    </a:cubicBezTo>
                    <a:cubicBezTo>
                      <a:pt x="192" y="396"/>
                      <a:pt x="191" y="396"/>
                      <a:pt x="190" y="396"/>
                    </a:cubicBezTo>
                    <a:cubicBezTo>
                      <a:pt x="189" y="394"/>
                      <a:pt x="191" y="394"/>
                      <a:pt x="191" y="393"/>
                    </a:cubicBezTo>
                    <a:close/>
                    <a:moveTo>
                      <a:pt x="193" y="405"/>
                    </a:moveTo>
                    <a:cubicBezTo>
                      <a:pt x="192" y="404"/>
                      <a:pt x="191" y="403"/>
                      <a:pt x="191" y="402"/>
                    </a:cubicBezTo>
                    <a:cubicBezTo>
                      <a:pt x="192" y="403"/>
                      <a:pt x="193" y="403"/>
                      <a:pt x="193" y="405"/>
                    </a:cubicBezTo>
                    <a:close/>
                    <a:moveTo>
                      <a:pt x="194" y="413"/>
                    </a:moveTo>
                    <a:cubicBezTo>
                      <a:pt x="194" y="413"/>
                      <a:pt x="194" y="413"/>
                      <a:pt x="194" y="412"/>
                    </a:cubicBezTo>
                    <a:cubicBezTo>
                      <a:pt x="195" y="414"/>
                      <a:pt x="195" y="418"/>
                      <a:pt x="195" y="420"/>
                    </a:cubicBezTo>
                    <a:cubicBezTo>
                      <a:pt x="193" y="420"/>
                      <a:pt x="193" y="418"/>
                      <a:pt x="191" y="418"/>
                    </a:cubicBezTo>
                    <a:cubicBezTo>
                      <a:pt x="192" y="416"/>
                      <a:pt x="193" y="413"/>
                      <a:pt x="194" y="413"/>
                    </a:cubicBezTo>
                    <a:close/>
                    <a:moveTo>
                      <a:pt x="192" y="441"/>
                    </a:moveTo>
                    <a:cubicBezTo>
                      <a:pt x="193" y="439"/>
                      <a:pt x="194" y="438"/>
                      <a:pt x="195" y="436"/>
                    </a:cubicBezTo>
                    <a:cubicBezTo>
                      <a:pt x="197" y="437"/>
                      <a:pt x="194" y="440"/>
                      <a:pt x="192" y="441"/>
                    </a:cubicBezTo>
                    <a:close/>
                    <a:moveTo>
                      <a:pt x="191" y="259"/>
                    </a:moveTo>
                    <a:cubicBezTo>
                      <a:pt x="190" y="259"/>
                      <a:pt x="191" y="257"/>
                      <a:pt x="190" y="257"/>
                    </a:cubicBezTo>
                    <a:cubicBezTo>
                      <a:pt x="191" y="255"/>
                      <a:pt x="192" y="253"/>
                      <a:pt x="195" y="253"/>
                    </a:cubicBezTo>
                    <a:cubicBezTo>
                      <a:pt x="195" y="254"/>
                      <a:pt x="195" y="254"/>
                      <a:pt x="196" y="254"/>
                    </a:cubicBezTo>
                    <a:cubicBezTo>
                      <a:pt x="194" y="256"/>
                      <a:pt x="193" y="258"/>
                      <a:pt x="191" y="259"/>
                    </a:cubicBezTo>
                    <a:close/>
                    <a:moveTo>
                      <a:pt x="192" y="243"/>
                    </a:moveTo>
                    <a:cubicBezTo>
                      <a:pt x="192" y="242"/>
                      <a:pt x="193" y="242"/>
                      <a:pt x="192" y="241"/>
                    </a:cubicBezTo>
                    <a:cubicBezTo>
                      <a:pt x="194" y="241"/>
                      <a:pt x="197" y="244"/>
                      <a:pt x="196" y="246"/>
                    </a:cubicBezTo>
                    <a:cubicBezTo>
                      <a:pt x="194" y="245"/>
                      <a:pt x="193" y="244"/>
                      <a:pt x="192" y="243"/>
                    </a:cubicBezTo>
                    <a:close/>
                    <a:moveTo>
                      <a:pt x="196" y="395"/>
                    </a:moveTo>
                    <a:cubicBezTo>
                      <a:pt x="198" y="395"/>
                      <a:pt x="198" y="396"/>
                      <a:pt x="198" y="398"/>
                    </a:cubicBezTo>
                    <a:cubicBezTo>
                      <a:pt x="197" y="399"/>
                      <a:pt x="194" y="396"/>
                      <a:pt x="196" y="395"/>
                    </a:cubicBezTo>
                    <a:close/>
                    <a:moveTo>
                      <a:pt x="197" y="410"/>
                    </a:moveTo>
                    <a:cubicBezTo>
                      <a:pt x="199" y="410"/>
                      <a:pt x="199" y="412"/>
                      <a:pt x="198" y="413"/>
                    </a:cubicBezTo>
                    <a:cubicBezTo>
                      <a:pt x="198" y="412"/>
                      <a:pt x="196" y="411"/>
                      <a:pt x="197" y="410"/>
                    </a:cubicBezTo>
                    <a:close/>
                    <a:moveTo>
                      <a:pt x="198" y="430"/>
                    </a:moveTo>
                    <a:cubicBezTo>
                      <a:pt x="199" y="430"/>
                      <a:pt x="199" y="431"/>
                      <a:pt x="200" y="431"/>
                    </a:cubicBezTo>
                    <a:cubicBezTo>
                      <a:pt x="200" y="432"/>
                      <a:pt x="199" y="432"/>
                      <a:pt x="200" y="433"/>
                    </a:cubicBezTo>
                    <a:cubicBezTo>
                      <a:pt x="198" y="433"/>
                      <a:pt x="197" y="433"/>
                      <a:pt x="197" y="431"/>
                    </a:cubicBezTo>
                    <a:cubicBezTo>
                      <a:pt x="197" y="431"/>
                      <a:pt x="198" y="430"/>
                      <a:pt x="198" y="430"/>
                    </a:cubicBezTo>
                    <a:close/>
                    <a:moveTo>
                      <a:pt x="202" y="445"/>
                    </a:moveTo>
                    <a:cubicBezTo>
                      <a:pt x="200" y="443"/>
                      <a:pt x="199" y="441"/>
                      <a:pt x="198" y="437"/>
                    </a:cubicBezTo>
                    <a:cubicBezTo>
                      <a:pt x="199" y="440"/>
                      <a:pt x="203" y="441"/>
                      <a:pt x="202" y="445"/>
                    </a:cubicBezTo>
                    <a:close/>
                    <a:moveTo>
                      <a:pt x="203" y="467"/>
                    </a:moveTo>
                    <a:cubicBezTo>
                      <a:pt x="205" y="468"/>
                      <a:pt x="202" y="470"/>
                      <a:pt x="201" y="471"/>
                    </a:cubicBezTo>
                    <a:cubicBezTo>
                      <a:pt x="200" y="470"/>
                      <a:pt x="203" y="468"/>
                      <a:pt x="203" y="467"/>
                    </a:cubicBezTo>
                    <a:close/>
                    <a:moveTo>
                      <a:pt x="203" y="491"/>
                    </a:moveTo>
                    <a:cubicBezTo>
                      <a:pt x="206" y="492"/>
                      <a:pt x="202" y="494"/>
                      <a:pt x="202" y="496"/>
                    </a:cubicBezTo>
                    <a:cubicBezTo>
                      <a:pt x="201" y="494"/>
                      <a:pt x="203" y="492"/>
                      <a:pt x="203" y="491"/>
                    </a:cubicBezTo>
                    <a:close/>
                    <a:moveTo>
                      <a:pt x="205" y="494"/>
                    </a:moveTo>
                    <a:cubicBezTo>
                      <a:pt x="206" y="494"/>
                      <a:pt x="207" y="495"/>
                      <a:pt x="208" y="496"/>
                    </a:cubicBezTo>
                    <a:cubicBezTo>
                      <a:pt x="208" y="497"/>
                      <a:pt x="207" y="498"/>
                      <a:pt x="206" y="498"/>
                    </a:cubicBezTo>
                    <a:cubicBezTo>
                      <a:pt x="205" y="498"/>
                      <a:pt x="204" y="497"/>
                      <a:pt x="204" y="496"/>
                    </a:cubicBezTo>
                    <a:cubicBezTo>
                      <a:pt x="205" y="495"/>
                      <a:pt x="206" y="495"/>
                      <a:pt x="205" y="494"/>
                    </a:cubicBezTo>
                    <a:close/>
                    <a:moveTo>
                      <a:pt x="210" y="510"/>
                    </a:moveTo>
                    <a:cubicBezTo>
                      <a:pt x="210" y="512"/>
                      <a:pt x="209" y="512"/>
                      <a:pt x="209" y="513"/>
                    </a:cubicBezTo>
                    <a:cubicBezTo>
                      <a:pt x="208" y="511"/>
                      <a:pt x="205" y="508"/>
                      <a:pt x="206" y="505"/>
                    </a:cubicBezTo>
                    <a:cubicBezTo>
                      <a:pt x="208" y="506"/>
                      <a:pt x="209" y="508"/>
                      <a:pt x="210" y="510"/>
                    </a:cubicBezTo>
                    <a:close/>
                    <a:moveTo>
                      <a:pt x="208" y="526"/>
                    </a:moveTo>
                    <a:cubicBezTo>
                      <a:pt x="208" y="526"/>
                      <a:pt x="209" y="526"/>
                      <a:pt x="209" y="526"/>
                    </a:cubicBezTo>
                    <a:cubicBezTo>
                      <a:pt x="209" y="527"/>
                      <a:pt x="211" y="529"/>
                      <a:pt x="210" y="530"/>
                    </a:cubicBezTo>
                    <a:cubicBezTo>
                      <a:pt x="208" y="530"/>
                      <a:pt x="207" y="528"/>
                      <a:pt x="208" y="526"/>
                    </a:cubicBezTo>
                    <a:close/>
                    <a:moveTo>
                      <a:pt x="210" y="539"/>
                    </a:moveTo>
                    <a:cubicBezTo>
                      <a:pt x="211" y="539"/>
                      <a:pt x="211" y="541"/>
                      <a:pt x="211" y="542"/>
                    </a:cubicBezTo>
                    <a:cubicBezTo>
                      <a:pt x="209" y="541"/>
                      <a:pt x="210" y="541"/>
                      <a:pt x="210" y="539"/>
                    </a:cubicBezTo>
                    <a:close/>
                    <a:moveTo>
                      <a:pt x="211" y="522"/>
                    </a:moveTo>
                    <a:cubicBezTo>
                      <a:pt x="212" y="522"/>
                      <a:pt x="212" y="523"/>
                      <a:pt x="212" y="524"/>
                    </a:cubicBezTo>
                    <a:cubicBezTo>
                      <a:pt x="212" y="524"/>
                      <a:pt x="209" y="524"/>
                      <a:pt x="211" y="524"/>
                    </a:cubicBezTo>
                    <a:cubicBezTo>
                      <a:pt x="211" y="523"/>
                      <a:pt x="210" y="523"/>
                      <a:pt x="211" y="522"/>
                    </a:cubicBezTo>
                    <a:close/>
                    <a:moveTo>
                      <a:pt x="213" y="612"/>
                    </a:moveTo>
                    <a:cubicBezTo>
                      <a:pt x="213" y="612"/>
                      <a:pt x="212" y="613"/>
                      <a:pt x="212" y="613"/>
                    </a:cubicBezTo>
                    <a:cubicBezTo>
                      <a:pt x="211" y="613"/>
                      <a:pt x="212" y="611"/>
                      <a:pt x="211" y="611"/>
                    </a:cubicBezTo>
                    <a:cubicBezTo>
                      <a:pt x="211" y="610"/>
                      <a:pt x="212" y="610"/>
                      <a:pt x="213" y="610"/>
                    </a:cubicBezTo>
                    <a:cubicBezTo>
                      <a:pt x="212" y="611"/>
                      <a:pt x="214" y="611"/>
                      <a:pt x="213" y="612"/>
                    </a:cubicBezTo>
                    <a:close/>
                    <a:moveTo>
                      <a:pt x="213" y="588"/>
                    </a:moveTo>
                    <a:cubicBezTo>
                      <a:pt x="213" y="586"/>
                      <a:pt x="214" y="586"/>
                      <a:pt x="214" y="585"/>
                    </a:cubicBezTo>
                    <a:cubicBezTo>
                      <a:pt x="215" y="585"/>
                      <a:pt x="215" y="585"/>
                      <a:pt x="216" y="585"/>
                    </a:cubicBezTo>
                    <a:cubicBezTo>
                      <a:pt x="216" y="587"/>
                      <a:pt x="214" y="587"/>
                      <a:pt x="215" y="588"/>
                    </a:cubicBezTo>
                    <a:cubicBezTo>
                      <a:pt x="213" y="589"/>
                      <a:pt x="214" y="588"/>
                      <a:pt x="213" y="588"/>
                    </a:cubicBezTo>
                    <a:close/>
                    <a:moveTo>
                      <a:pt x="214" y="575"/>
                    </a:moveTo>
                    <a:cubicBezTo>
                      <a:pt x="215" y="576"/>
                      <a:pt x="216" y="576"/>
                      <a:pt x="216" y="577"/>
                    </a:cubicBezTo>
                    <a:cubicBezTo>
                      <a:pt x="214" y="579"/>
                      <a:pt x="212" y="576"/>
                      <a:pt x="214" y="575"/>
                    </a:cubicBezTo>
                    <a:close/>
                    <a:moveTo>
                      <a:pt x="214" y="596"/>
                    </a:moveTo>
                    <a:cubicBezTo>
                      <a:pt x="215" y="596"/>
                      <a:pt x="215" y="598"/>
                      <a:pt x="216" y="597"/>
                    </a:cubicBezTo>
                    <a:cubicBezTo>
                      <a:pt x="216" y="599"/>
                      <a:pt x="216" y="599"/>
                      <a:pt x="215" y="600"/>
                    </a:cubicBezTo>
                    <a:cubicBezTo>
                      <a:pt x="215" y="599"/>
                      <a:pt x="213" y="597"/>
                      <a:pt x="214" y="596"/>
                    </a:cubicBezTo>
                    <a:close/>
                    <a:moveTo>
                      <a:pt x="213" y="567"/>
                    </a:moveTo>
                    <a:cubicBezTo>
                      <a:pt x="212" y="567"/>
                      <a:pt x="212" y="566"/>
                      <a:pt x="211" y="566"/>
                    </a:cubicBezTo>
                    <a:cubicBezTo>
                      <a:pt x="212" y="564"/>
                      <a:pt x="213" y="563"/>
                      <a:pt x="213" y="561"/>
                    </a:cubicBezTo>
                    <a:cubicBezTo>
                      <a:pt x="214" y="562"/>
                      <a:pt x="214" y="563"/>
                      <a:pt x="216" y="562"/>
                    </a:cubicBezTo>
                    <a:cubicBezTo>
                      <a:pt x="215" y="564"/>
                      <a:pt x="214" y="566"/>
                      <a:pt x="213" y="567"/>
                    </a:cubicBezTo>
                    <a:close/>
                    <a:moveTo>
                      <a:pt x="211" y="580"/>
                    </a:moveTo>
                    <a:cubicBezTo>
                      <a:pt x="214" y="581"/>
                      <a:pt x="211" y="584"/>
                      <a:pt x="211" y="584"/>
                    </a:cubicBezTo>
                    <a:cubicBezTo>
                      <a:pt x="210" y="582"/>
                      <a:pt x="211" y="582"/>
                      <a:pt x="211" y="580"/>
                    </a:cubicBezTo>
                    <a:close/>
                    <a:moveTo>
                      <a:pt x="212" y="593"/>
                    </a:moveTo>
                    <a:cubicBezTo>
                      <a:pt x="211" y="593"/>
                      <a:pt x="210" y="591"/>
                      <a:pt x="210" y="590"/>
                    </a:cubicBezTo>
                    <a:cubicBezTo>
                      <a:pt x="212" y="590"/>
                      <a:pt x="212" y="592"/>
                      <a:pt x="212" y="593"/>
                    </a:cubicBezTo>
                    <a:close/>
                    <a:moveTo>
                      <a:pt x="215" y="616"/>
                    </a:moveTo>
                    <a:cubicBezTo>
                      <a:pt x="219" y="619"/>
                      <a:pt x="213" y="624"/>
                      <a:pt x="211" y="626"/>
                    </a:cubicBezTo>
                    <a:cubicBezTo>
                      <a:pt x="212" y="623"/>
                      <a:pt x="214" y="619"/>
                      <a:pt x="215" y="616"/>
                    </a:cubicBezTo>
                    <a:close/>
                    <a:moveTo>
                      <a:pt x="217" y="604"/>
                    </a:moveTo>
                    <a:cubicBezTo>
                      <a:pt x="217" y="603"/>
                      <a:pt x="217" y="601"/>
                      <a:pt x="219" y="601"/>
                    </a:cubicBezTo>
                    <a:cubicBezTo>
                      <a:pt x="219" y="603"/>
                      <a:pt x="219" y="604"/>
                      <a:pt x="217" y="604"/>
                    </a:cubicBezTo>
                    <a:close/>
                    <a:moveTo>
                      <a:pt x="221" y="628"/>
                    </a:moveTo>
                    <a:cubicBezTo>
                      <a:pt x="220" y="627"/>
                      <a:pt x="219" y="627"/>
                      <a:pt x="219" y="625"/>
                    </a:cubicBezTo>
                    <a:cubicBezTo>
                      <a:pt x="221" y="625"/>
                      <a:pt x="221" y="627"/>
                      <a:pt x="221" y="628"/>
                    </a:cubicBezTo>
                    <a:close/>
                    <a:moveTo>
                      <a:pt x="219" y="595"/>
                    </a:moveTo>
                    <a:cubicBezTo>
                      <a:pt x="218" y="595"/>
                      <a:pt x="215" y="592"/>
                      <a:pt x="217" y="591"/>
                    </a:cubicBezTo>
                    <a:cubicBezTo>
                      <a:pt x="219" y="591"/>
                      <a:pt x="219" y="593"/>
                      <a:pt x="219" y="595"/>
                    </a:cubicBezTo>
                    <a:close/>
                    <a:moveTo>
                      <a:pt x="217" y="583"/>
                    </a:moveTo>
                    <a:cubicBezTo>
                      <a:pt x="215" y="583"/>
                      <a:pt x="216" y="579"/>
                      <a:pt x="218" y="580"/>
                    </a:cubicBezTo>
                    <a:cubicBezTo>
                      <a:pt x="219" y="582"/>
                      <a:pt x="217" y="581"/>
                      <a:pt x="217" y="583"/>
                    </a:cubicBezTo>
                    <a:close/>
                    <a:moveTo>
                      <a:pt x="215" y="645"/>
                    </a:moveTo>
                    <a:cubicBezTo>
                      <a:pt x="220" y="647"/>
                      <a:pt x="217" y="652"/>
                      <a:pt x="215" y="655"/>
                    </a:cubicBezTo>
                    <a:cubicBezTo>
                      <a:pt x="214" y="655"/>
                      <a:pt x="214" y="654"/>
                      <a:pt x="213" y="654"/>
                    </a:cubicBezTo>
                    <a:cubicBezTo>
                      <a:pt x="213" y="653"/>
                      <a:pt x="213" y="652"/>
                      <a:pt x="211" y="652"/>
                    </a:cubicBezTo>
                    <a:cubicBezTo>
                      <a:pt x="212" y="649"/>
                      <a:pt x="214" y="648"/>
                      <a:pt x="215" y="645"/>
                    </a:cubicBezTo>
                    <a:close/>
                    <a:moveTo>
                      <a:pt x="218" y="642"/>
                    </a:moveTo>
                    <a:cubicBezTo>
                      <a:pt x="218" y="641"/>
                      <a:pt x="219" y="640"/>
                      <a:pt x="219" y="639"/>
                    </a:cubicBezTo>
                    <a:cubicBezTo>
                      <a:pt x="221" y="640"/>
                      <a:pt x="221" y="641"/>
                      <a:pt x="222" y="642"/>
                    </a:cubicBezTo>
                    <a:cubicBezTo>
                      <a:pt x="222" y="644"/>
                      <a:pt x="221" y="644"/>
                      <a:pt x="220" y="645"/>
                    </a:cubicBezTo>
                    <a:cubicBezTo>
                      <a:pt x="219" y="645"/>
                      <a:pt x="219" y="643"/>
                      <a:pt x="218" y="642"/>
                    </a:cubicBezTo>
                    <a:close/>
                    <a:moveTo>
                      <a:pt x="220" y="633"/>
                    </a:moveTo>
                    <a:cubicBezTo>
                      <a:pt x="217" y="634"/>
                      <a:pt x="216" y="637"/>
                      <a:pt x="214" y="638"/>
                    </a:cubicBezTo>
                    <a:cubicBezTo>
                      <a:pt x="214" y="637"/>
                      <a:pt x="215" y="634"/>
                      <a:pt x="216" y="632"/>
                    </a:cubicBezTo>
                    <a:cubicBezTo>
                      <a:pt x="221" y="631"/>
                      <a:pt x="221" y="636"/>
                      <a:pt x="225" y="637"/>
                    </a:cubicBezTo>
                    <a:cubicBezTo>
                      <a:pt x="223" y="639"/>
                      <a:pt x="221" y="635"/>
                      <a:pt x="220" y="633"/>
                    </a:cubicBezTo>
                    <a:close/>
                    <a:moveTo>
                      <a:pt x="222" y="610"/>
                    </a:moveTo>
                    <a:cubicBezTo>
                      <a:pt x="217" y="610"/>
                      <a:pt x="222" y="605"/>
                      <a:pt x="222" y="603"/>
                    </a:cubicBezTo>
                    <a:cubicBezTo>
                      <a:pt x="223" y="606"/>
                      <a:pt x="223" y="608"/>
                      <a:pt x="222" y="610"/>
                    </a:cubicBezTo>
                    <a:close/>
                    <a:moveTo>
                      <a:pt x="218" y="574"/>
                    </a:moveTo>
                    <a:cubicBezTo>
                      <a:pt x="216" y="573"/>
                      <a:pt x="215" y="571"/>
                      <a:pt x="217" y="569"/>
                    </a:cubicBezTo>
                    <a:cubicBezTo>
                      <a:pt x="218" y="569"/>
                      <a:pt x="217" y="570"/>
                      <a:pt x="219" y="570"/>
                    </a:cubicBezTo>
                    <a:cubicBezTo>
                      <a:pt x="219" y="572"/>
                      <a:pt x="218" y="572"/>
                      <a:pt x="218" y="574"/>
                    </a:cubicBezTo>
                    <a:close/>
                    <a:moveTo>
                      <a:pt x="213" y="528"/>
                    </a:moveTo>
                    <a:cubicBezTo>
                      <a:pt x="214" y="526"/>
                      <a:pt x="216" y="528"/>
                      <a:pt x="216" y="530"/>
                    </a:cubicBezTo>
                    <a:cubicBezTo>
                      <a:pt x="215" y="530"/>
                      <a:pt x="215" y="528"/>
                      <a:pt x="213" y="528"/>
                    </a:cubicBezTo>
                    <a:close/>
                    <a:moveTo>
                      <a:pt x="216" y="510"/>
                    </a:moveTo>
                    <a:cubicBezTo>
                      <a:pt x="215" y="510"/>
                      <a:pt x="214" y="509"/>
                      <a:pt x="215" y="508"/>
                    </a:cubicBezTo>
                    <a:cubicBezTo>
                      <a:pt x="216" y="509"/>
                      <a:pt x="217" y="510"/>
                      <a:pt x="216" y="510"/>
                    </a:cubicBezTo>
                    <a:close/>
                    <a:moveTo>
                      <a:pt x="214" y="521"/>
                    </a:moveTo>
                    <a:cubicBezTo>
                      <a:pt x="212" y="520"/>
                      <a:pt x="213" y="516"/>
                      <a:pt x="214" y="516"/>
                    </a:cubicBezTo>
                    <a:cubicBezTo>
                      <a:pt x="217" y="517"/>
                      <a:pt x="214" y="519"/>
                      <a:pt x="214" y="521"/>
                    </a:cubicBezTo>
                    <a:close/>
                    <a:moveTo>
                      <a:pt x="212" y="538"/>
                    </a:moveTo>
                    <a:cubicBezTo>
                      <a:pt x="211" y="536"/>
                      <a:pt x="211" y="534"/>
                      <a:pt x="212" y="532"/>
                    </a:cubicBezTo>
                    <a:cubicBezTo>
                      <a:pt x="215" y="533"/>
                      <a:pt x="216" y="538"/>
                      <a:pt x="212" y="538"/>
                    </a:cubicBezTo>
                    <a:close/>
                    <a:moveTo>
                      <a:pt x="210" y="502"/>
                    </a:moveTo>
                    <a:cubicBezTo>
                      <a:pt x="212" y="502"/>
                      <a:pt x="212" y="504"/>
                      <a:pt x="212" y="506"/>
                    </a:cubicBezTo>
                    <a:cubicBezTo>
                      <a:pt x="211" y="505"/>
                      <a:pt x="209" y="504"/>
                      <a:pt x="210" y="502"/>
                    </a:cubicBezTo>
                    <a:close/>
                    <a:moveTo>
                      <a:pt x="214" y="475"/>
                    </a:moveTo>
                    <a:cubicBezTo>
                      <a:pt x="215" y="477"/>
                      <a:pt x="215" y="482"/>
                      <a:pt x="212" y="482"/>
                    </a:cubicBezTo>
                    <a:cubicBezTo>
                      <a:pt x="211" y="479"/>
                      <a:pt x="212" y="477"/>
                      <a:pt x="214" y="475"/>
                    </a:cubicBezTo>
                    <a:close/>
                    <a:moveTo>
                      <a:pt x="213" y="463"/>
                    </a:moveTo>
                    <a:cubicBezTo>
                      <a:pt x="214" y="464"/>
                      <a:pt x="214" y="466"/>
                      <a:pt x="214" y="467"/>
                    </a:cubicBezTo>
                    <a:cubicBezTo>
                      <a:pt x="213" y="466"/>
                      <a:pt x="212" y="464"/>
                      <a:pt x="213" y="463"/>
                    </a:cubicBezTo>
                    <a:close/>
                    <a:moveTo>
                      <a:pt x="214" y="252"/>
                    </a:moveTo>
                    <a:cubicBezTo>
                      <a:pt x="213" y="254"/>
                      <a:pt x="212" y="252"/>
                      <a:pt x="212" y="253"/>
                    </a:cubicBezTo>
                    <a:cubicBezTo>
                      <a:pt x="210" y="252"/>
                      <a:pt x="213" y="252"/>
                      <a:pt x="212" y="250"/>
                    </a:cubicBezTo>
                    <a:cubicBezTo>
                      <a:pt x="214" y="250"/>
                      <a:pt x="213" y="252"/>
                      <a:pt x="214" y="252"/>
                    </a:cubicBezTo>
                    <a:close/>
                    <a:moveTo>
                      <a:pt x="209" y="161"/>
                    </a:moveTo>
                    <a:cubicBezTo>
                      <a:pt x="211" y="158"/>
                      <a:pt x="205" y="156"/>
                      <a:pt x="206" y="153"/>
                    </a:cubicBezTo>
                    <a:cubicBezTo>
                      <a:pt x="209" y="154"/>
                      <a:pt x="210" y="157"/>
                      <a:pt x="213" y="159"/>
                    </a:cubicBezTo>
                    <a:cubicBezTo>
                      <a:pt x="211" y="159"/>
                      <a:pt x="211" y="161"/>
                      <a:pt x="209" y="161"/>
                    </a:cubicBezTo>
                    <a:close/>
                    <a:moveTo>
                      <a:pt x="203" y="131"/>
                    </a:moveTo>
                    <a:cubicBezTo>
                      <a:pt x="203" y="130"/>
                      <a:pt x="205" y="131"/>
                      <a:pt x="205" y="130"/>
                    </a:cubicBezTo>
                    <a:cubicBezTo>
                      <a:pt x="208" y="130"/>
                      <a:pt x="207" y="135"/>
                      <a:pt x="209" y="136"/>
                    </a:cubicBezTo>
                    <a:cubicBezTo>
                      <a:pt x="207" y="136"/>
                      <a:pt x="205" y="133"/>
                      <a:pt x="203" y="131"/>
                    </a:cubicBezTo>
                    <a:close/>
                    <a:moveTo>
                      <a:pt x="204" y="108"/>
                    </a:moveTo>
                    <a:cubicBezTo>
                      <a:pt x="204" y="109"/>
                      <a:pt x="204" y="110"/>
                      <a:pt x="205" y="110"/>
                    </a:cubicBezTo>
                    <a:cubicBezTo>
                      <a:pt x="200" y="113"/>
                      <a:pt x="207" y="117"/>
                      <a:pt x="206" y="120"/>
                    </a:cubicBezTo>
                    <a:cubicBezTo>
                      <a:pt x="207" y="122"/>
                      <a:pt x="207" y="119"/>
                      <a:pt x="208" y="120"/>
                    </a:cubicBezTo>
                    <a:cubicBezTo>
                      <a:pt x="208" y="121"/>
                      <a:pt x="208" y="122"/>
                      <a:pt x="208" y="123"/>
                    </a:cubicBezTo>
                    <a:cubicBezTo>
                      <a:pt x="203" y="122"/>
                      <a:pt x="204" y="115"/>
                      <a:pt x="199" y="115"/>
                    </a:cubicBezTo>
                    <a:cubicBezTo>
                      <a:pt x="199" y="115"/>
                      <a:pt x="199" y="116"/>
                      <a:pt x="198" y="116"/>
                    </a:cubicBezTo>
                    <a:cubicBezTo>
                      <a:pt x="198" y="121"/>
                      <a:pt x="202" y="122"/>
                      <a:pt x="203" y="125"/>
                    </a:cubicBezTo>
                    <a:cubicBezTo>
                      <a:pt x="203" y="127"/>
                      <a:pt x="202" y="127"/>
                      <a:pt x="202" y="129"/>
                    </a:cubicBezTo>
                    <a:cubicBezTo>
                      <a:pt x="199" y="127"/>
                      <a:pt x="199" y="123"/>
                      <a:pt x="196" y="123"/>
                    </a:cubicBezTo>
                    <a:cubicBezTo>
                      <a:pt x="196" y="121"/>
                      <a:pt x="196" y="120"/>
                      <a:pt x="194" y="120"/>
                    </a:cubicBezTo>
                    <a:cubicBezTo>
                      <a:pt x="193" y="118"/>
                      <a:pt x="195" y="118"/>
                      <a:pt x="195" y="116"/>
                    </a:cubicBezTo>
                    <a:cubicBezTo>
                      <a:pt x="195" y="115"/>
                      <a:pt x="194" y="116"/>
                      <a:pt x="194" y="115"/>
                    </a:cubicBezTo>
                    <a:cubicBezTo>
                      <a:pt x="193" y="115"/>
                      <a:pt x="192" y="115"/>
                      <a:pt x="191" y="115"/>
                    </a:cubicBezTo>
                    <a:cubicBezTo>
                      <a:pt x="191" y="114"/>
                      <a:pt x="190" y="113"/>
                      <a:pt x="189" y="112"/>
                    </a:cubicBezTo>
                    <a:cubicBezTo>
                      <a:pt x="193" y="110"/>
                      <a:pt x="198" y="109"/>
                      <a:pt x="204" y="108"/>
                    </a:cubicBezTo>
                    <a:close/>
                    <a:moveTo>
                      <a:pt x="186" y="115"/>
                    </a:moveTo>
                    <a:cubicBezTo>
                      <a:pt x="187" y="115"/>
                      <a:pt x="187" y="117"/>
                      <a:pt x="188" y="117"/>
                    </a:cubicBezTo>
                    <a:cubicBezTo>
                      <a:pt x="188" y="119"/>
                      <a:pt x="186" y="120"/>
                      <a:pt x="184" y="121"/>
                    </a:cubicBezTo>
                    <a:cubicBezTo>
                      <a:pt x="183" y="118"/>
                      <a:pt x="185" y="117"/>
                      <a:pt x="186" y="115"/>
                    </a:cubicBezTo>
                    <a:close/>
                    <a:moveTo>
                      <a:pt x="181" y="126"/>
                    </a:moveTo>
                    <a:cubicBezTo>
                      <a:pt x="181" y="126"/>
                      <a:pt x="182" y="126"/>
                      <a:pt x="182" y="126"/>
                    </a:cubicBezTo>
                    <a:cubicBezTo>
                      <a:pt x="182" y="126"/>
                      <a:pt x="182" y="126"/>
                      <a:pt x="183" y="126"/>
                    </a:cubicBezTo>
                    <a:cubicBezTo>
                      <a:pt x="181" y="128"/>
                      <a:pt x="181" y="130"/>
                      <a:pt x="178" y="130"/>
                    </a:cubicBezTo>
                    <a:cubicBezTo>
                      <a:pt x="178" y="127"/>
                      <a:pt x="181" y="128"/>
                      <a:pt x="181" y="126"/>
                    </a:cubicBezTo>
                    <a:close/>
                    <a:moveTo>
                      <a:pt x="176" y="141"/>
                    </a:moveTo>
                    <a:cubicBezTo>
                      <a:pt x="177" y="140"/>
                      <a:pt x="177" y="140"/>
                      <a:pt x="177" y="138"/>
                    </a:cubicBezTo>
                    <a:cubicBezTo>
                      <a:pt x="179" y="138"/>
                      <a:pt x="178" y="141"/>
                      <a:pt x="176" y="141"/>
                    </a:cubicBezTo>
                    <a:close/>
                    <a:moveTo>
                      <a:pt x="177" y="115"/>
                    </a:moveTo>
                    <a:cubicBezTo>
                      <a:pt x="176" y="117"/>
                      <a:pt x="178" y="117"/>
                      <a:pt x="178" y="118"/>
                    </a:cubicBezTo>
                    <a:cubicBezTo>
                      <a:pt x="177" y="120"/>
                      <a:pt x="176" y="122"/>
                      <a:pt x="174" y="123"/>
                    </a:cubicBezTo>
                    <a:cubicBezTo>
                      <a:pt x="171" y="121"/>
                      <a:pt x="170" y="118"/>
                      <a:pt x="169" y="116"/>
                    </a:cubicBezTo>
                    <a:cubicBezTo>
                      <a:pt x="172" y="116"/>
                      <a:pt x="174" y="115"/>
                      <a:pt x="177" y="115"/>
                    </a:cubicBezTo>
                    <a:close/>
                    <a:moveTo>
                      <a:pt x="164" y="116"/>
                    </a:moveTo>
                    <a:cubicBezTo>
                      <a:pt x="165" y="121"/>
                      <a:pt x="169" y="123"/>
                      <a:pt x="169" y="128"/>
                    </a:cubicBezTo>
                    <a:cubicBezTo>
                      <a:pt x="162" y="127"/>
                      <a:pt x="160" y="122"/>
                      <a:pt x="157" y="117"/>
                    </a:cubicBezTo>
                    <a:cubicBezTo>
                      <a:pt x="160" y="117"/>
                      <a:pt x="161" y="116"/>
                      <a:pt x="164" y="116"/>
                    </a:cubicBezTo>
                    <a:close/>
                    <a:moveTo>
                      <a:pt x="157" y="128"/>
                    </a:moveTo>
                    <a:cubicBezTo>
                      <a:pt x="158" y="129"/>
                      <a:pt x="159" y="131"/>
                      <a:pt x="161" y="132"/>
                    </a:cubicBezTo>
                    <a:cubicBezTo>
                      <a:pt x="160" y="134"/>
                      <a:pt x="158" y="135"/>
                      <a:pt x="157" y="136"/>
                    </a:cubicBezTo>
                    <a:cubicBezTo>
                      <a:pt x="152" y="135"/>
                      <a:pt x="155" y="130"/>
                      <a:pt x="157" y="128"/>
                    </a:cubicBezTo>
                    <a:close/>
                    <a:moveTo>
                      <a:pt x="154" y="121"/>
                    </a:moveTo>
                    <a:cubicBezTo>
                      <a:pt x="154" y="122"/>
                      <a:pt x="155" y="123"/>
                      <a:pt x="155" y="124"/>
                    </a:cubicBezTo>
                    <a:cubicBezTo>
                      <a:pt x="152" y="125"/>
                      <a:pt x="152" y="128"/>
                      <a:pt x="149" y="128"/>
                    </a:cubicBezTo>
                    <a:cubicBezTo>
                      <a:pt x="149" y="124"/>
                      <a:pt x="152" y="123"/>
                      <a:pt x="154" y="121"/>
                    </a:cubicBezTo>
                    <a:close/>
                    <a:moveTo>
                      <a:pt x="149" y="119"/>
                    </a:moveTo>
                    <a:cubicBezTo>
                      <a:pt x="148" y="120"/>
                      <a:pt x="147" y="122"/>
                      <a:pt x="145" y="123"/>
                    </a:cubicBezTo>
                    <a:cubicBezTo>
                      <a:pt x="145" y="121"/>
                      <a:pt x="143" y="121"/>
                      <a:pt x="143" y="118"/>
                    </a:cubicBezTo>
                    <a:cubicBezTo>
                      <a:pt x="145" y="118"/>
                      <a:pt x="146" y="120"/>
                      <a:pt x="149" y="119"/>
                    </a:cubicBezTo>
                    <a:close/>
                    <a:moveTo>
                      <a:pt x="141" y="131"/>
                    </a:moveTo>
                    <a:cubicBezTo>
                      <a:pt x="140" y="130"/>
                      <a:pt x="142" y="129"/>
                      <a:pt x="142" y="128"/>
                    </a:cubicBezTo>
                    <a:cubicBezTo>
                      <a:pt x="144" y="129"/>
                      <a:pt x="141" y="130"/>
                      <a:pt x="141" y="131"/>
                    </a:cubicBezTo>
                    <a:close/>
                    <a:moveTo>
                      <a:pt x="139" y="129"/>
                    </a:moveTo>
                    <a:cubicBezTo>
                      <a:pt x="138" y="129"/>
                      <a:pt x="138" y="127"/>
                      <a:pt x="137" y="127"/>
                    </a:cubicBezTo>
                    <a:cubicBezTo>
                      <a:pt x="138" y="125"/>
                      <a:pt x="141" y="121"/>
                      <a:pt x="142" y="125"/>
                    </a:cubicBezTo>
                    <a:cubicBezTo>
                      <a:pt x="142" y="127"/>
                      <a:pt x="140" y="128"/>
                      <a:pt x="139" y="129"/>
                    </a:cubicBezTo>
                    <a:close/>
                    <a:moveTo>
                      <a:pt x="134" y="124"/>
                    </a:moveTo>
                    <a:cubicBezTo>
                      <a:pt x="135" y="121"/>
                      <a:pt x="138" y="117"/>
                      <a:pt x="142" y="116"/>
                    </a:cubicBezTo>
                    <a:cubicBezTo>
                      <a:pt x="139" y="118"/>
                      <a:pt x="137" y="121"/>
                      <a:pt x="134" y="124"/>
                    </a:cubicBezTo>
                    <a:close/>
                    <a:moveTo>
                      <a:pt x="139" y="115"/>
                    </a:moveTo>
                    <a:cubicBezTo>
                      <a:pt x="137" y="118"/>
                      <a:pt x="135" y="119"/>
                      <a:pt x="133" y="121"/>
                    </a:cubicBezTo>
                    <a:cubicBezTo>
                      <a:pt x="132" y="122"/>
                      <a:pt x="132" y="120"/>
                      <a:pt x="131" y="120"/>
                    </a:cubicBezTo>
                    <a:cubicBezTo>
                      <a:pt x="131" y="116"/>
                      <a:pt x="135" y="115"/>
                      <a:pt x="139" y="115"/>
                    </a:cubicBezTo>
                    <a:close/>
                    <a:moveTo>
                      <a:pt x="132" y="127"/>
                    </a:moveTo>
                    <a:cubicBezTo>
                      <a:pt x="130" y="130"/>
                      <a:pt x="129" y="132"/>
                      <a:pt x="126" y="133"/>
                    </a:cubicBezTo>
                    <a:cubicBezTo>
                      <a:pt x="127" y="130"/>
                      <a:pt x="129" y="129"/>
                      <a:pt x="130" y="127"/>
                    </a:cubicBezTo>
                    <a:cubicBezTo>
                      <a:pt x="131" y="127"/>
                      <a:pt x="131" y="127"/>
                      <a:pt x="132" y="127"/>
                    </a:cubicBezTo>
                    <a:close/>
                    <a:moveTo>
                      <a:pt x="125" y="130"/>
                    </a:moveTo>
                    <a:cubicBezTo>
                      <a:pt x="125" y="127"/>
                      <a:pt x="127" y="126"/>
                      <a:pt x="128" y="123"/>
                    </a:cubicBezTo>
                    <a:cubicBezTo>
                      <a:pt x="132" y="125"/>
                      <a:pt x="127" y="129"/>
                      <a:pt x="125" y="130"/>
                    </a:cubicBezTo>
                    <a:close/>
                    <a:moveTo>
                      <a:pt x="126" y="115"/>
                    </a:moveTo>
                    <a:cubicBezTo>
                      <a:pt x="126" y="116"/>
                      <a:pt x="124" y="117"/>
                      <a:pt x="124" y="118"/>
                    </a:cubicBezTo>
                    <a:cubicBezTo>
                      <a:pt x="123" y="117"/>
                      <a:pt x="125" y="115"/>
                      <a:pt x="126" y="115"/>
                    </a:cubicBezTo>
                    <a:close/>
                    <a:moveTo>
                      <a:pt x="126" y="118"/>
                    </a:moveTo>
                    <a:cubicBezTo>
                      <a:pt x="127" y="120"/>
                      <a:pt x="124" y="125"/>
                      <a:pt x="121" y="126"/>
                    </a:cubicBezTo>
                    <a:cubicBezTo>
                      <a:pt x="119" y="123"/>
                      <a:pt x="125" y="121"/>
                      <a:pt x="126" y="118"/>
                    </a:cubicBezTo>
                    <a:close/>
                    <a:moveTo>
                      <a:pt x="122" y="132"/>
                    </a:moveTo>
                    <a:cubicBezTo>
                      <a:pt x="124" y="134"/>
                      <a:pt x="121" y="136"/>
                      <a:pt x="120" y="137"/>
                    </a:cubicBezTo>
                    <a:cubicBezTo>
                      <a:pt x="118" y="135"/>
                      <a:pt x="122" y="134"/>
                      <a:pt x="122" y="132"/>
                    </a:cubicBezTo>
                    <a:close/>
                    <a:moveTo>
                      <a:pt x="116" y="114"/>
                    </a:moveTo>
                    <a:cubicBezTo>
                      <a:pt x="117" y="114"/>
                      <a:pt x="118" y="114"/>
                      <a:pt x="119" y="114"/>
                    </a:cubicBezTo>
                    <a:cubicBezTo>
                      <a:pt x="119" y="116"/>
                      <a:pt x="118" y="117"/>
                      <a:pt x="115" y="117"/>
                    </a:cubicBezTo>
                    <a:cubicBezTo>
                      <a:pt x="115" y="115"/>
                      <a:pt x="117" y="115"/>
                      <a:pt x="116" y="114"/>
                    </a:cubicBezTo>
                    <a:close/>
                    <a:moveTo>
                      <a:pt x="118" y="128"/>
                    </a:moveTo>
                    <a:cubicBezTo>
                      <a:pt x="122" y="128"/>
                      <a:pt x="118" y="132"/>
                      <a:pt x="117" y="133"/>
                    </a:cubicBezTo>
                    <a:cubicBezTo>
                      <a:pt x="115" y="133"/>
                      <a:pt x="116" y="131"/>
                      <a:pt x="114" y="130"/>
                    </a:cubicBezTo>
                    <a:cubicBezTo>
                      <a:pt x="114" y="128"/>
                      <a:pt x="117" y="129"/>
                      <a:pt x="118" y="128"/>
                    </a:cubicBezTo>
                    <a:close/>
                    <a:moveTo>
                      <a:pt x="114" y="123"/>
                    </a:moveTo>
                    <a:cubicBezTo>
                      <a:pt x="115" y="124"/>
                      <a:pt x="112" y="125"/>
                      <a:pt x="112" y="127"/>
                    </a:cubicBezTo>
                    <a:cubicBezTo>
                      <a:pt x="110" y="125"/>
                      <a:pt x="114" y="124"/>
                      <a:pt x="114" y="123"/>
                    </a:cubicBezTo>
                    <a:close/>
                    <a:moveTo>
                      <a:pt x="106" y="115"/>
                    </a:moveTo>
                    <a:cubicBezTo>
                      <a:pt x="106" y="115"/>
                      <a:pt x="107" y="115"/>
                      <a:pt x="107" y="114"/>
                    </a:cubicBezTo>
                    <a:cubicBezTo>
                      <a:pt x="108" y="114"/>
                      <a:pt x="106" y="115"/>
                      <a:pt x="107" y="116"/>
                    </a:cubicBezTo>
                    <a:cubicBezTo>
                      <a:pt x="108" y="116"/>
                      <a:pt x="109" y="114"/>
                      <a:pt x="108" y="114"/>
                    </a:cubicBezTo>
                    <a:cubicBezTo>
                      <a:pt x="109" y="113"/>
                      <a:pt x="110" y="114"/>
                      <a:pt x="110" y="116"/>
                    </a:cubicBezTo>
                    <a:cubicBezTo>
                      <a:pt x="108" y="116"/>
                      <a:pt x="108" y="118"/>
                      <a:pt x="105" y="119"/>
                    </a:cubicBezTo>
                    <a:cubicBezTo>
                      <a:pt x="106" y="117"/>
                      <a:pt x="107" y="116"/>
                      <a:pt x="106" y="115"/>
                    </a:cubicBezTo>
                    <a:close/>
                    <a:moveTo>
                      <a:pt x="108" y="146"/>
                    </a:moveTo>
                    <a:cubicBezTo>
                      <a:pt x="108" y="147"/>
                      <a:pt x="106" y="147"/>
                      <a:pt x="106" y="148"/>
                    </a:cubicBezTo>
                    <a:cubicBezTo>
                      <a:pt x="105" y="148"/>
                      <a:pt x="104" y="147"/>
                      <a:pt x="104" y="146"/>
                    </a:cubicBezTo>
                    <a:cubicBezTo>
                      <a:pt x="104" y="143"/>
                      <a:pt x="107" y="144"/>
                      <a:pt x="108" y="146"/>
                    </a:cubicBezTo>
                    <a:close/>
                    <a:moveTo>
                      <a:pt x="100" y="186"/>
                    </a:moveTo>
                    <a:cubicBezTo>
                      <a:pt x="99" y="184"/>
                      <a:pt x="99" y="181"/>
                      <a:pt x="99" y="180"/>
                    </a:cubicBezTo>
                    <a:cubicBezTo>
                      <a:pt x="101" y="179"/>
                      <a:pt x="102" y="179"/>
                      <a:pt x="103" y="177"/>
                    </a:cubicBezTo>
                    <a:cubicBezTo>
                      <a:pt x="106" y="179"/>
                      <a:pt x="101" y="183"/>
                      <a:pt x="100" y="186"/>
                    </a:cubicBezTo>
                    <a:close/>
                    <a:moveTo>
                      <a:pt x="99" y="171"/>
                    </a:moveTo>
                    <a:cubicBezTo>
                      <a:pt x="97" y="170"/>
                      <a:pt x="98" y="167"/>
                      <a:pt x="98" y="165"/>
                    </a:cubicBezTo>
                    <a:cubicBezTo>
                      <a:pt x="98" y="165"/>
                      <a:pt x="100" y="165"/>
                      <a:pt x="100" y="164"/>
                    </a:cubicBezTo>
                    <a:cubicBezTo>
                      <a:pt x="103" y="166"/>
                      <a:pt x="100" y="169"/>
                      <a:pt x="99" y="171"/>
                    </a:cubicBezTo>
                    <a:close/>
                    <a:moveTo>
                      <a:pt x="101" y="118"/>
                    </a:moveTo>
                    <a:cubicBezTo>
                      <a:pt x="100" y="120"/>
                      <a:pt x="99" y="122"/>
                      <a:pt x="97" y="123"/>
                    </a:cubicBezTo>
                    <a:cubicBezTo>
                      <a:pt x="96" y="120"/>
                      <a:pt x="99" y="119"/>
                      <a:pt x="99" y="116"/>
                    </a:cubicBezTo>
                    <a:cubicBezTo>
                      <a:pt x="101" y="116"/>
                      <a:pt x="101" y="118"/>
                      <a:pt x="101" y="118"/>
                    </a:cubicBezTo>
                    <a:close/>
                    <a:moveTo>
                      <a:pt x="100" y="111"/>
                    </a:moveTo>
                    <a:cubicBezTo>
                      <a:pt x="98" y="113"/>
                      <a:pt x="94" y="113"/>
                      <a:pt x="92" y="116"/>
                    </a:cubicBezTo>
                    <a:cubicBezTo>
                      <a:pt x="91" y="117"/>
                      <a:pt x="91" y="114"/>
                      <a:pt x="91" y="116"/>
                    </a:cubicBezTo>
                    <a:cubicBezTo>
                      <a:pt x="90" y="113"/>
                      <a:pt x="97" y="111"/>
                      <a:pt x="100" y="111"/>
                    </a:cubicBezTo>
                    <a:close/>
                    <a:moveTo>
                      <a:pt x="91" y="123"/>
                    </a:moveTo>
                    <a:cubicBezTo>
                      <a:pt x="91" y="124"/>
                      <a:pt x="88" y="126"/>
                      <a:pt x="89" y="128"/>
                    </a:cubicBezTo>
                    <a:cubicBezTo>
                      <a:pt x="89" y="129"/>
                      <a:pt x="88" y="127"/>
                      <a:pt x="87" y="127"/>
                    </a:cubicBezTo>
                    <a:cubicBezTo>
                      <a:pt x="88" y="126"/>
                      <a:pt x="89" y="123"/>
                      <a:pt x="91" y="123"/>
                    </a:cubicBezTo>
                    <a:close/>
                    <a:moveTo>
                      <a:pt x="63" y="155"/>
                    </a:moveTo>
                    <a:cubicBezTo>
                      <a:pt x="62" y="158"/>
                      <a:pt x="57" y="169"/>
                      <a:pt x="51" y="170"/>
                    </a:cubicBezTo>
                    <a:cubicBezTo>
                      <a:pt x="54" y="164"/>
                      <a:pt x="60" y="161"/>
                      <a:pt x="63" y="155"/>
                    </a:cubicBezTo>
                    <a:close/>
                    <a:moveTo>
                      <a:pt x="45" y="191"/>
                    </a:moveTo>
                    <a:cubicBezTo>
                      <a:pt x="44" y="194"/>
                      <a:pt x="41" y="196"/>
                      <a:pt x="39" y="198"/>
                    </a:cubicBezTo>
                    <a:cubicBezTo>
                      <a:pt x="39" y="196"/>
                      <a:pt x="42" y="192"/>
                      <a:pt x="45" y="191"/>
                    </a:cubicBezTo>
                    <a:close/>
                    <a:moveTo>
                      <a:pt x="35" y="205"/>
                    </a:moveTo>
                    <a:cubicBezTo>
                      <a:pt x="35" y="204"/>
                      <a:pt x="36" y="204"/>
                      <a:pt x="36" y="204"/>
                    </a:cubicBezTo>
                    <a:cubicBezTo>
                      <a:pt x="34" y="209"/>
                      <a:pt x="30" y="213"/>
                      <a:pt x="27" y="217"/>
                    </a:cubicBezTo>
                    <a:cubicBezTo>
                      <a:pt x="24" y="221"/>
                      <a:pt x="22" y="226"/>
                      <a:pt x="17" y="227"/>
                    </a:cubicBezTo>
                    <a:cubicBezTo>
                      <a:pt x="22" y="219"/>
                      <a:pt x="29" y="212"/>
                      <a:pt x="35" y="205"/>
                    </a:cubicBezTo>
                    <a:close/>
                    <a:moveTo>
                      <a:pt x="19" y="244"/>
                    </a:moveTo>
                    <a:cubicBezTo>
                      <a:pt x="20" y="242"/>
                      <a:pt x="17" y="240"/>
                      <a:pt x="16" y="241"/>
                    </a:cubicBezTo>
                    <a:cubicBezTo>
                      <a:pt x="15" y="240"/>
                      <a:pt x="14" y="238"/>
                      <a:pt x="14" y="236"/>
                    </a:cubicBezTo>
                    <a:cubicBezTo>
                      <a:pt x="14" y="236"/>
                      <a:pt x="15" y="235"/>
                      <a:pt x="15" y="235"/>
                    </a:cubicBezTo>
                    <a:cubicBezTo>
                      <a:pt x="22" y="239"/>
                      <a:pt x="28" y="247"/>
                      <a:pt x="31" y="253"/>
                    </a:cubicBezTo>
                    <a:cubicBezTo>
                      <a:pt x="27" y="250"/>
                      <a:pt x="24" y="244"/>
                      <a:pt x="19" y="244"/>
                    </a:cubicBezTo>
                    <a:close/>
                    <a:moveTo>
                      <a:pt x="56" y="271"/>
                    </a:moveTo>
                    <a:cubicBezTo>
                      <a:pt x="52" y="265"/>
                      <a:pt x="46" y="262"/>
                      <a:pt x="42" y="257"/>
                    </a:cubicBezTo>
                    <a:cubicBezTo>
                      <a:pt x="42" y="256"/>
                      <a:pt x="41" y="256"/>
                      <a:pt x="42" y="255"/>
                    </a:cubicBezTo>
                    <a:cubicBezTo>
                      <a:pt x="40" y="254"/>
                      <a:pt x="38" y="252"/>
                      <a:pt x="37" y="250"/>
                    </a:cubicBezTo>
                    <a:cubicBezTo>
                      <a:pt x="45" y="255"/>
                      <a:pt x="53" y="265"/>
                      <a:pt x="60" y="272"/>
                    </a:cubicBezTo>
                    <a:cubicBezTo>
                      <a:pt x="58" y="274"/>
                      <a:pt x="58" y="270"/>
                      <a:pt x="56" y="271"/>
                    </a:cubicBezTo>
                    <a:close/>
                    <a:moveTo>
                      <a:pt x="62" y="281"/>
                    </a:moveTo>
                    <a:cubicBezTo>
                      <a:pt x="63" y="281"/>
                      <a:pt x="65" y="283"/>
                      <a:pt x="66" y="285"/>
                    </a:cubicBezTo>
                    <a:cubicBezTo>
                      <a:pt x="64" y="284"/>
                      <a:pt x="64" y="282"/>
                      <a:pt x="62" y="281"/>
                    </a:cubicBezTo>
                    <a:close/>
                    <a:moveTo>
                      <a:pt x="56" y="265"/>
                    </a:moveTo>
                    <a:cubicBezTo>
                      <a:pt x="50" y="255"/>
                      <a:pt x="41" y="249"/>
                      <a:pt x="33" y="241"/>
                    </a:cubicBezTo>
                    <a:cubicBezTo>
                      <a:pt x="32" y="241"/>
                      <a:pt x="31" y="241"/>
                      <a:pt x="30" y="241"/>
                    </a:cubicBezTo>
                    <a:cubicBezTo>
                      <a:pt x="28" y="238"/>
                      <a:pt x="27" y="235"/>
                      <a:pt x="24" y="234"/>
                    </a:cubicBezTo>
                    <a:cubicBezTo>
                      <a:pt x="24" y="232"/>
                      <a:pt x="26" y="229"/>
                      <a:pt x="24" y="228"/>
                    </a:cubicBezTo>
                    <a:cubicBezTo>
                      <a:pt x="21" y="228"/>
                      <a:pt x="24" y="230"/>
                      <a:pt x="22" y="231"/>
                    </a:cubicBezTo>
                    <a:cubicBezTo>
                      <a:pt x="18" y="228"/>
                      <a:pt x="27" y="226"/>
                      <a:pt x="27" y="222"/>
                    </a:cubicBezTo>
                    <a:cubicBezTo>
                      <a:pt x="29" y="221"/>
                      <a:pt x="29" y="220"/>
                      <a:pt x="30" y="219"/>
                    </a:cubicBezTo>
                    <a:cubicBezTo>
                      <a:pt x="30" y="219"/>
                      <a:pt x="30" y="218"/>
                      <a:pt x="30" y="217"/>
                    </a:cubicBezTo>
                    <a:cubicBezTo>
                      <a:pt x="32" y="218"/>
                      <a:pt x="31" y="215"/>
                      <a:pt x="33" y="215"/>
                    </a:cubicBezTo>
                    <a:cubicBezTo>
                      <a:pt x="42" y="202"/>
                      <a:pt x="52" y="188"/>
                      <a:pt x="62" y="176"/>
                    </a:cubicBezTo>
                    <a:cubicBezTo>
                      <a:pt x="62" y="175"/>
                      <a:pt x="62" y="174"/>
                      <a:pt x="62" y="174"/>
                    </a:cubicBezTo>
                    <a:cubicBezTo>
                      <a:pt x="63" y="174"/>
                      <a:pt x="63" y="172"/>
                      <a:pt x="65" y="172"/>
                    </a:cubicBezTo>
                    <a:cubicBezTo>
                      <a:pt x="65" y="171"/>
                      <a:pt x="64" y="171"/>
                      <a:pt x="64" y="170"/>
                    </a:cubicBezTo>
                    <a:cubicBezTo>
                      <a:pt x="71" y="164"/>
                      <a:pt x="75" y="156"/>
                      <a:pt x="81" y="149"/>
                    </a:cubicBezTo>
                    <a:cubicBezTo>
                      <a:pt x="82" y="147"/>
                      <a:pt x="82" y="146"/>
                      <a:pt x="84" y="144"/>
                    </a:cubicBezTo>
                    <a:cubicBezTo>
                      <a:pt x="84" y="144"/>
                      <a:pt x="85" y="144"/>
                      <a:pt x="85" y="144"/>
                    </a:cubicBezTo>
                    <a:cubicBezTo>
                      <a:pt x="89" y="170"/>
                      <a:pt x="90" y="197"/>
                      <a:pt x="94" y="219"/>
                    </a:cubicBezTo>
                    <a:cubicBezTo>
                      <a:pt x="93" y="228"/>
                      <a:pt x="95" y="242"/>
                      <a:pt x="96" y="252"/>
                    </a:cubicBezTo>
                    <a:cubicBezTo>
                      <a:pt x="96" y="261"/>
                      <a:pt x="97" y="268"/>
                      <a:pt x="99" y="276"/>
                    </a:cubicBezTo>
                    <a:cubicBezTo>
                      <a:pt x="100" y="286"/>
                      <a:pt x="102" y="295"/>
                      <a:pt x="104" y="303"/>
                    </a:cubicBezTo>
                    <a:cubicBezTo>
                      <a:pt x="103" y="309"/>
                      <a:pt x="106" y="317"/>
                      <a:pt x="106" y="324"/>
                    </a:cubicBezTo>
                    <a:cubicBezTo>
                      <a:pt x="104" y="325"/>
                      <a:pt x="104" y="323"/>
                      <a:pt x="105" y="322"/>
                    </a:cubicBezTo>
                    <a:cubicBezTo>
                      <a:pt x="103" y="322"/>
                      <a:pt x="104" y="323"/>
                      <a:pt x="103" y="324"/>
                    </a:cubicBezTo>
                    <a:cubicBezTo>
                      <a:pt x="100" y="323"/>
                      <a:pt x="99" y="320"/>
                      <a:pt x="98" y="318"/>
                    </a:cubicBezTo>
                    <a:cubicBezTo>
                      <a:pt x="103" y="319"/>
                      <a:pt x="102" y="309"/>
                      <a:pt x="97" y="312"/>
                    </a:cubicBezTo>
                    <a:cubicBezTo>
                      <a:pt x="82" y="298"/>
                      <a:pt x="71" y="279"/>
                      <a:pt x="56" y="265"/>
                    </a:cubicBezTo>
                    <a:close/>
                    <a:moveTo>
                      <a:pt x="95" y="325"/>
                    </a:moveTo>
                    <a:cubicBezTo>
                      <a:pt x="96" y="325"/>
                      <a:pt x="96" y="324"/>
                      <a:pt x="97" y="324"/>
                    </a:cubicBezTo>
                    <a:cubicBezTo>
                      <a:pt x="98" y="325"/>
                      <a:pt x="99" y="327"/>
                      <a:pt x="101" y="327"/>
                    </a:cubicBezTo>
                    <a:cubicBezTo>
                      <a:pt x="100" y="329"/>
                      <a:pt x="100" y="330"/>
                      <a:pt x="99" y="332"/>
                    </a:cubicBezTo>
                    <a:cubicBezTo>
                      <a:pt x="97" y="330"/>
                      <a:pt x="96" y="328"/>
                      <a:pt x="95" y="325"/>
                    </a:cubicBezTo>
                    <a:close/>
                    <a:moveTo>
                      <a:pt x="97" y="340"/>
                    </a:moveTo>
                    <a:cubicBezTo>
                      <a:pt x="96" y="337"/>
                      <a:pt x="95" y="334"/>
                      <a:pt x="95" y="331"/>
                    </a:cubicBezTo>
                    <a:cubicBezTo>
                      <a:pt x="100" y="332"/>
                      <a:pt x="98" y="336"/>
                      <a:pt x="97" y="340"/>
                    </a:cubicBezTo>
                    <a:close/>
                    <a:moveTo>
                      <a:pt x="84" y="354"/>
                    </a:moveTo>
                    <a:cubicBezTo>
                      <a:pt x="85" y="353"/>
                      <a:pt x="85" y="351"/>
                      <a:pt x="86" y="350"/>
                    </a:cubicBezTo>
                    <a:cubicBezTo>
                      <a:pt x="88" y="353"/>
                      <a:pt x="88" y="356"/>
                      <a:pt x="88" y="361"/>
                    </a:cubicBezTo>
                    <a:cubicBezTo>
                      <a:pt x="87" y="359"/>
                      <a:pt x="85" y="357"/>
                      <a:pt x="84" y="354"/>
                    </a:cubicBezTo>
                    <a:close/>
                    <a:moveTo>
                      <a:pt x="91" y="330"/>
                    </a:moveTo>
                    <a:cubicBezTo>
                      <a:pt x="93" y="334"/>
                      <a:pt x="93" y="341"/>
                      <a:pt x="93" y="346"/>
                    </a:cubicBezTo>
                    <a:cubicBezTo>
                      <a:pt x="87" y="345"/>
                      <a:pt x="89" y="336"/>
                      <a:pt x="91" y="330"/>
                    </a:cubicBezTo>
                    <a:close/>
                    <a:moveTo>
                      <a:pt x="90" y="354"/>
                    </a:moveTo>
                    <a:cubicBezTo>
                      <a:pt x="91" y="353"/>
                      <a:pt x="91" y="351"/>
                      <a:pt x="90" y="350"/>
                    </a:cubicBezTo>
                    <a:cubicBezTo>
                      <a:pt x="91" y="349"/>
                      <a:pt x="92" y="352"/>
                      <a:pt x="93" y="353"/>
                    </a:cubicBezTo>
                    <a:cubicBezTo>
                      <a:pt x="94" y="354"/>
                      <a:pt x="95" y="352"/>
                      <a:pt x="96" y="353"/>
                    </a:cubicBezTo>
                    <a:cubicBezTo>
                      <a:pt x="97" y="351"/>
                      <a:pt x="96" y="348"/>
                      <a:pt x="97" y="344"/>
                    </a:cubicBezTo>
                    <a:cubicBezTo>
                      <a:pt x="99" y="343"/>
                      <a:pt x="99" y="339"/>
                      <a:pt x="101" y="336"/>
                    </a:cubicBezTo>
                    <a:cubicBezTo>
                      <a:pt x="101" y="347"/>
                      <a:pt x="98" y="356"/>
                      <a:pt x="95" y="365"/>
                    </a:cubicBezTo>
                    <a:cubicBezTo>
                      <a:pt x="94" y="365"/>
                      <a:pt x="94" y="365"/>
                      <a:pt x="93" y="365"/>
                    </a:cubicBezTo>
                    <a:cubicBezTo>
                      <a:pt x="91" y="362"/>
                      <a:pt x="93" y="355"/>
                      <a:pt x="90" y="354"/>
                    </a:cubicBezTo>
                    <a:close/>
                    <a:moveTo>
                      <a:pt x="99" y="367"/>
                    </a:moveTo>
                    <a:cubicBezTo>
                      <a:pt x="100" y="365"/>
                      <a:pt x="100" y="363"/>
                      <a:pt x="101" y="361"/>
                    </a:cubicBezTo>
                    <a:cubicBezTo>
                      <a:pt x="103" y="362"/>
                      <a:pt x="102" y="368"/>
                      <a:pt x="99" y="367"/>
                    </a:cubicBezTo>
                    <a:close/>
                    <a:moveTo>
                      <a:pt x="100" y="377"/>
                    </a:moveTo>
                    <a:cubicBezTo>
                      <a:pt x="99" y="373"/>
                      <a:pt x="93" y="372"/>
                      <a:pt x="93" y="366"/>
                    </a:cubicBezTo>
                    <a:cubicBezTo>
                      <a:pt x="96" y="368"/>
                      <a:pt x="98" y="370"/>
                      <a:pt x="102" y="371"/>
                    </a:cubicBezTo>
                    <a:cubicBezTo>
                      <a:pt x="104" y="372"/>
                      <a:pt x="103" y="369"/>
                      <a:pt x="105" y="369"/>
                    </a:cubicBezTo>
                    <a:cubicBezTo>
                      <a:pt x="106" y="372"/>
                      <a:pt x="107" y="374"/>
                      <a:pt x="108" y="377"/>
                    </a:cubicBezTo>
                    <a:cubicBezTo>
                      <a:pt x="107" y="378"/>
                      <a:pt x="104" y="376"/>
                      <a:pt x="103" y="376"/>
                    </a:cubicBezTo>
                    <a:cubicBezTo>
                      <a:pt x="102" y="376"/>
                      <a:pt x="102" y="378"/>
                      <a:pt x="100" y="377"/>
                    </a:cubicBezTo>
                    <a:close/>
                    <a:moveTo>
                      <a:pt x="112" y="391"/>
                    </a:moveTo>
                    <a:cubicBezTo>
                      <a:pt x="110" y="387"/>
                      <a:pt x="108" y="385"/>
                      <a:pt x="105" y="383"/>
                    </a:cubicBezTo>
                    <a:cubicBezTo>
                      <a:pt x="110" y="381"/>
                      <a:pt x="112" y="389"/>
                      <a:pt x="113" y="391"/>
                    </a:cubicBezTo>
                    <a:cubicBezTo>
                      <a:pt x="113" y="392"/>
                      <a:pt x="113" y="390"/>
                      <a:pt x="112" y="391"/>
                    </a:cubicBezTo>
                    <a:close/>
                    <a:moveTo>
                      <a:pt x="115" y="381"/>
                    </a:moveTo>
                    <a:cubicBezTo>
                      <a:pt x="111" y="374"/>
                      <a:pt x="109" y="366"/>
                      <a:pt x="106" y="360"/>
                    </a:cubicBezTo>
                    <a:cubicBezTo>
                      <a:pt x="108" y="353"/>
                      <a:pt x="107" y="349"/>
                      <a:pt x="109" y="342"/>
                    </a:cubicBezTo>
                    <a:cubicBezTo>
                      <a:pt x="113" y="346"/>
                      <a:pt x="108" y="351"/>
                      <a:pt x="110" y="355"/>
                    </a:cubicBezTo>
                    <a:cubicBezTo>
                      <a:pt x="112" y="355"/>
                      <a:pt x="113" y="354"/>
                      <a:pt x="115" y="353"/>
                    </a:cubicBezTo>
                    <a:cubicBezTo>
                      <a:pt x="115" y="358"/>
                      <a:pt x="115" y="363"/>
                      <a:pt x="113" y="368"/>
                    </a:cubicBezTo>
                    <a:cubicBezTo>
                      <a:pt x="113" y="369"/>
                      <a:pt x="114" y="369"/>
                      <a:pt x="114" y="370"/>
                    </a:cubicBezTo>
                    <a:cubicBezTo>
                      <a:pt x="115" y="370"/>
                      <a:pt x="115" y="369"/>
                      <a:pt x="116" y="370"/>
                    </a:cubicBezTo>
                    <a:cubicBezTo>
                      <a:pt x="115" y="373"/>
                      <a:pt x="116" y="377"/>
                      <a:pt x="115" y="381"/>
                    </a:cubicBezTo>
                    <a:close/>
                    <a:moveTo>
                      <a:pt x="117" y="359"/>
                    </a:moveTo>
                    <a:cubicBezTo>
                      <a:pt x="117" y="356"/>
                      <a:pt x="115" y="353"/>
                      <a:pt x="117" y="350"/>
                    </a:cubicBezTo>
                    <a:cubicBezTo>
                      <a:pt x="119" y="350"/>
                      <a:pt x="119" y="353"/>
                      <a:pt x="120" y="354"/>
                    </a:cubicBezTo>
                    <a:cubicBezTo>
                      <a:pt x="120" y="356"/>
                      <a:pt x="119" y="358"/>
                      <a:pt x="117" y="359"/>
                    </a:cubicBezTo>
                    <a:close/>
                    <a:moveTo>
                      <a:pt x="123" y="342"/>
                    </a:moveTo>
                    <a:cubicBezTo>
                      <a:pt x="124" y="343"/>
                      <a:pt x="126" y="344"/>
                      <a:pt x="127" y="346"/>
                    </a:cubicBezTo>
                    <a:cubicBezTo>
                      <a:pt x="126" y="348"/>
                      <a:pt x="125" y="349"/>
                      <a:pt x="122" y="349"/>
                    </a:cubicBezTo>
                    <a:cubicBezTo>
                      <a:pt x="124" y="347"/>
                      <a:pt x="121" y="346"/>
                      <a:pt x="120" y="344"/>
                    </a:cubicBezTo>
                    <a:cubicBezTo>
                      <a:pt x="121" y="343"/>
                      <a:pt x="123" y="343"/>
                      <a:pt x="123" y="342"/>
                    </a:cubicBezTo>
                    <a:close/>
                    <a:moveTo>
                      <a:pt x="123" y="378"/>
                    </a:moveTo>
                    <a:cubicBezTo>
                      <a:pt x="125" y="381"/>
                      <a:pt x="126" y="385"/>
                      <a:pt x="121" y="385"/>
                    </a:cubicBezTo>
                    <a:cubicBezTo>
                      <a:pt x="123" y="384"/>
                      <a:pt x="118" y="379"/>
                      <a:pt x="123" y="378"/>
                    </a:cubicBezTo>
                    <a:close/>
                    <a:moveTo>
                      <a:pt x="122" y="395"/>
                    </a:moveTo>
                    <a:cubicBezTo>
                      <a:pt x="124" y="396"/>
                      <a:pt x="125" y="398"/>
                      <a:pt x="126" y="400"/>
                    </a:cubicBezTo>
                    <a:cubicBezTo>
                      <a:pt x="124" y="402"/>
                      <a:pt x="124" y="405"/>
                      <a:pt x="121" y="405"/>
                    </a:cubicBezTo>
                    <a:cubicBezTo>
                      <a:pt x="122" y="403"/>
                      <a:pt x="120" y="397"/>
                      <a:pt x="122" y="395"/>
                    </a:cubicBezTo>
                    <a:close/>
                    <a:moveTo>
                      <a:pt x="123" y="425"/>
                    </a:moveTo>
                    <a:cubicBezTo>
                      <a:pt x="123" y="420"/>
                      <a:pt x="122" y="417"/>
                      <a:pt x="123" y="415"/>
                    </a:cubicBezTo>
                    <a:cubicBezTo>
                      <a:pt x="123" y="419"/>
                      <a:pt x="127" y="418"/>
                      <a:pt x="128" y="421"/>
                    </a:cubicBezTo>
                    <a:cubicBezTo>
                      <a:pt x="128" y="422"/>
                      <a:pt x="126" y="423"/>
                      <a:pt x="126" y="425"/>
                    </a:cubicBezTo>
                    <a:cubicBezTo>
                      <a:pt x="125" y="425"/>
                      <a:pt x="125" y="424"/>
                      <a:pt x="123" y="425"/>
                    </a:cubicBezTo>
                    <a:close/>
                    <a:moveTo>
                      <a:pt x="128" y="437"/>
                    </a:moveTo>
                    <a:cubicBezTo>
                      <a:pt x="129" y="441"/>
                      <a:pt x="126" y="441"/>
                      <a:pt x="126" y="445"/>
                    </a:cubicBezTo>
                    <a:cubicBezTo>
                      <a:pt x="124" y="443"/>
                      <a:pt x="124" y="437"/>
                      <a:pt x="128" y="437"/>
                    </a:cubicBezTo>
                    <a:close/>
                    <a:moveTo>
                      <a:pt x="126" y="456"/>
                    </a:moveTo>
                    <a:cubicBezTo>
                      <a:pt x="126" y="455"/>
                      <a:pt x="127" y="453"/>
                      <a:pt x="126" y="452"/>
                    </a:cubicBezTo>
                    <a:cubicBezTo>
                      <a:pt x="127" y="452"/>
                      <a:pt x="128" y="451"/>
                      <a:pt x="128" y="451"/>
                    </a:cubicBezTo>
                    <a:cubicBezTo>
                      <a:pt x="129" y="451"/>
                      <a:pt x="127" y="455"/>
                      <a:pt x="126" y="456"/>
                    </a:cubicBezTo>
                    <a:close/>
                    <a:moveTo>
                      <a:pt x="128" y="467"/>
                    </a:moveTo>
                    <a:cubicBezTo>
                      <a:pt x="132" y="471"/>
                      <a:pt x="131" y="476"/>
                      <a:pt x="128" y="481"/>
                    </a:cubicBezTo>
                    <a:cubicBezTo>
                      <a:pt x="128" y="476"/>
                      <a:pt x="127" y="473"/>
                      <a:pt x="128" y="467"/>
                    </a:cubicBezTo>
                    <a:close/>
                    <a:moveTo>
                      <a:pt x="130" y="496"/>
                    </a:moveTo>
                    <a:cubicBezTo>
                      <a:pt x="128" y="494"/>
                      <a:pt x="129" y="490"/>
                      <a:pt x="128" y="487"/>
                    </a:cubicBezTo>
                    <a:cubicBezTo>
                      <a:pt x="135" y="482"/>
                      <a:pt x="132" y="493"/>
                      <a:pt x="130" y="496"/>
                    </a:cubicBezTo>
                    <a:close/>
                    <a:moveTo>
                      <a:pt x="133" y="512"/>
                    </a:moveTo>
                    <a:cubicBezTo>
                      <a:pt x="133" y="516"/>
                      <a:pt x="131" y="517"/>
                      <a:pt x="132" y="520"/>
                    </a:cubicBezTo>
                    <a:cubicBezTo>
                      <a:pt x="130" y="517"/>
                      <a:pt x="130" y="511"/>
                      <a:pt x="130" y="506"/>
                    </a:cubicBezTo>
                    <a:cubicBezTo>
                      <a:pt x="131" y="508"/>
                      <a:pt x="130" y="511"/>
                      <a:pt x="133" y="512"/>
                    </a:cubicBezTo>
                    <a:close/>
                    <a:moveTo>
                      <a:pt x="132" y="524"/>
                    </a:moveTo>
                    <a:cubicBezTo>
                      <a:pt x="134" y="526"/>
                      <a:pt x="135" y="530"/>
                      <a:pt x="133" y="533"/>
                    </a:cubicBezTo>
                    <a:cubicBezTo>
                      <a:pt x="131" y="531"/>
                      <a:pt x="132" y="527"/>
                      <a:pt x="132" y="524"/>
                    </a:cubicBezTo>
                    <a:close/>
                    <a:moveTo>
                      <a:pt x="136" y="535"/>
                    </a:moveTo>
                    <a:cubicBezTo>
                      <a:pt x="137" y="535"/>
                      <a:pt x="137" y="536"/>
                      <a:pt x="139" y="535"/>
                    </a:cubicBezTo>
                    <a:cubicBezTo>
                      <a:pt x="138" y="539"/>
                      <a:pt x="136" y="540"/>
                      <a:pt x="134" y="543"/>
                    </a:cubicBezTo>
                    <a:cubicBezTo>
                      <a:pt x="131" y="541"/>
                      <a:pt x="135" y="537"/>
                      <a:pt x="136" y="535"/>
                    </a:cubicBezTo>
                    <a:close/>
                    <a:moveTo>
                      <a:pt x="135" y="553"/>
                    </a:moveTo>
                    <a:cubicBezTo>
                      <a:pt x="133" y="551"/>
                      <a:pt x="135" y="549"/>
                      <a:pt x="133" y="548"/>
                    </a:cubicBezTo>
                    <a:cubicBezTo>
                      <a:pt x="135" y="546"/>
                      <a:pt x="138" y="543"/>
                      <a:pt x="138" y="541"/>
                    </a:cubicBezTo>
                    <a:cubicBezTo>
                      <a:pt x="139" y="540"/>
                      <a:pt x="139" y="541"/>
                      <a:pt x="140" y="541"/>
                    </a:cubicBezTo>
                    <a:cubicBezTo>
                      <a:pt x="139" y="546"/>
                      <a:pt x="136" y="548"/>
                      <a:pt x="135" y="553"/>
                    </a:cubicBezTo>
                    <a:close/>
                    <a:moveTo>
                      <a:pt x="141" y="654"/>
                    </a:moveTo>
                    <a:cubicBezTo>
                      <a:pt x="142" y="655"/>
                      <a:pt x="143" y="656"/>
                      <a:pt x="144" y="658"/>
                    </a:cubicBezTo>
                    <a:cubicBezTo>
                      <a:pt x="145" y="658"/>
                      <a:pt x="145" y="657"/>
                      <a:pt x="146" y="658"/>
                    </a:cubicBezTo>
                    <a:cubicBezTo>
                      <a:pt x="145" y="659"/>
                      <a:pt x="144" y="661"/>
                      <a:pt x="143" y="663"/>
                    </a:cubicBezTo>
                    <a:cubicBezTo>
                      <a:pt x="141" y="662"/>
                      <a:pt x="141" y="660"/>
                      <a:pt x="139" y="660"/>
                    </a:cubicBezTo>
                    <a:cubicBezTo>
                      <a:pt x="138" y="660"/>
                      <a:pt x="138" y="661"/>
                      <a:pt x="137" y="661"/>
                    </a:cubicBezTo>
                    <a:cubicBezTo>
                      <a:pt x="138" y="663"/>
                      <a:pt x="139" y="664"/>
                      <a:pt x="141" y="666"/>
                    </a:cubicBezTo>
                    <a:cubicBezTo>
                      <a:pt x="140" y="668"/>
                      <a:pt x="139" y="669"/>
                      <a:pt x="138" y="670"/>
                    </a:cubicBezTo>
                    <a:cubicBezTo>
                      <a:pt x="137" y="667"/>
                      <a:pt x="135" y="666"/>
                      <a:pt x="133" y="664"/>
                    </a:cubicBezTo>
                    <a:cubicBezTo>
                      <a:pt x="136" y="660"/>
                      <a:pt x="140" y="658"/>
                      <a:pt x="141" y="654"/>
                    </a:cubicBezTo>
                    <a:close/>
                    <a:moveTo>
                      <a:pt x="142" y="675"/>
                    </a:moveTo>
                    <a:cubicBezTo>
                      <a:pt x="142" y="673"/>
                      <a:pt x="144" y="672"/>
                      <a:pt x="145" y="671"/>
                    </a:cubicBezTo>
                    <a:cubicBezTo>
                      <a:pt x="146" y="672"/>
                      <a:pt x="143" y="675"/>
                      <a:pt x="142" y="675"/>
                    </a:cubicBezTo>
                    <a:close/>
                    <a:moveTo>
                      <a:pt x="136" y="672"/>
                    </a:moveTo>
                    <a:cubicBezTo>
                      <a:pt x="135" y="671"/>
                      <a:pt x="133" y="670"/>
                      <a:pt x="133" y="668"/>
                    </a:cubicBezTo>
                    <a:cubicBezTo>
                      <a:pt x="134" y="669"/>
                      <a:pt x="135" y="670"/>
                      <a:pt x="136" y="672"/>
                    </a:cubicBezTo>
                    <a:close/>
                    <a:moveTo>
                      <a:pt x="133" y="643"/>
                    </a:moveTo>
                    <a:cubicBezTo>
                      <a:pt x="136" y="643"/>
                      <a:pt x="135" y="651"/>
                      <a:pt x="132" y="651"/>
                    </a:cubicBezTo>
                    <a:cubicBezTo>
                      <a:pt x="131" y="649"/>
                      <a:pt x="130" y="648"/>
                      <a:pt x="128" y="647"/>
                    </a:cubicBezTo>
                    <a:cubicBezTo>
                      <a:pt x="129" y="645"/>
                      <a:pt x="131" y="644"/>
                      <a:pt x="133" y="643"/>
                    </a:cubicBezTo>
                    <a:close/>
                    <a:moveTo>
                      <a:pt x="123" y="650"/>
                    </a:moveTo>
                    <a:cubicBezTo>
                      <a:pt x="124" y="650"/>
                      <a:pt x="125" y="651"/>
                      <a:pt x="125" y="652"/>
                    </a:cubicBezTo>
                    <a:cubicBezTo>
                      <a:pt x="123" y="652"/>
                      <a:pt x="123" y="653"/>
                      <a:pt x="122" y="652"/>
                    </a:cubicBezTo>
                    <a:cubicBezTo>
                      <a:pt x="122" y="651"/>
                      <a:pt x="124" y="652"/>
                      <a:pt x="123" y="650"/>
                    </a:cubicBezTo>
                    <a:close/>
                    <a:moveTo>
                      <a:pt x="116" y="677"/>
                    </a:moveTo>
                    <a:cubicBezTo>
                      <a:pt x="115" y="674"/>
                      <a:pt x="112" y="671"/>
                      <a:pt x="112" y="669"/>
                    </a:cubicBezTo>
                    <a:cubicBezTo>
                      <a:pt x="113" y="671"/>
                      <a:pt x="115" y="673"/>
                      <a:pt x="117" y="674"/>
                    </a:cubicBezTo>
                    <a:cubicBezTo>
                      <a:pt x="117" y="676"/>
                      <a:pt x="116" y="676"/>
                      <a:pt x="116" y="677"/>
                    </a:cubicBezTo>
                    <a:close/>
                    <a:moveTo>
                      <a:pt x="112" y="661"/>
                    </a:moveTo>
                    <a:cubicBezTo>
                      <a:pt x="112" y="661"/>
                      <a:pt x="112" y="661"/>
                      <a:pt x="113" y="661"/>
                    </a:cubicBezTo>
                    <a:cubicBezTo>
                      <a:pt x="114" y="664"/>
                      <a:pt x="116" y="666"/>
                      <a:pt x="117" y="668"/>
                    </a:cubicBezTo>
                    <a:cubicBezTo>
                      <a:pt x="114" y="667"/>
                      <a:pt x="113" y="664"/>
                      <a:pt x="112" y="661"/>
                    </a:cubicBezTo>
                    <a:close/>
                    <a:moveTo>
                      <a:pt x="118" y="657"/>
                    </a:moveTo>
                    <a:cubicBezTo>
                      <a:pt x="121" y="656"/>
                      <a:pt x="123" y="655"/>
                      <a:pt x="126" y="655"/>
                    </a:cubicBezTo>
                    <a:cubicBezTo>
                      <a:pt x="126" y="657"/>
                      <a:pt x="128" y="658"/>
                      <a:pt x="127" y="660"/>
                    </a:cubicBezTo>
                    <a:cubicBezTo>
                      <a:pt x="125" y="660"/>
                      <a:pt x="125" y="658"/>
                      <a:pt x="123" y="658"/>
                    </a:cubicBezTo>
                    <a:cubicBezTo>
                      <a:pt x="122" y="658"/>
                      <a:pt x="121" y="658"/>
                      <a:pt x="121" y="659"/>
                    </a:cubicBezTo>
                    <a:cubicBezTo>
                      <a:pt x="122" y="661"/>
                      <a:pt x="123" y="662"/>
                      <a:pt x="123" y="665"/>
                    </a:cubicBezTo>
                    <a:cubicBezTo>
                      <a:pt x="121" y="663"/>
                      <a:pt x="118" y="661"/>
                      <a:pt x="118" y="657"/>
                    </a:cubicBezTo>
                    <a:close/>
                    <a:moveTo>
                      <a:pt x="150" y="682"/>
                    </a:moveTo>
                    <a:cubicBezTo>
                      <a:pt x="141" y="684"/>
                      <a:pt x="132" y="684"/>
                      <a:pt x="123" y="684"/>
                    </a:cubicBezTo>
                    <a:cubicBezTo>
                      <a:pt x="123" y="683"/>
                      <a:pt x="124" y="684"/>
                      <a:pt x="124" y="683"/>
                    </a:cubicBezTo>
                    <a:cubicBezTo>
                      <a:pt x="122" y="683"/>
                      <a:pt x="122" y="684"/>
                      <a:pt x="120" y="683"/>
                    </a:cubicBezTo>
                    <a:cubicBezTo>
                      <a:pt x="122" y="682"/>
                      <a:pt x="125" y="679"/>
                      <a:pt x="123" y="678"/>
                    </a:cubicBezTo>
                    <a:cubicBezTo>
                      <a:pt x="129" y="673"/>
                      <a:pt x="130" y="683"/>
                      <a:pt x="136" y="682"/>
                    </a:cubicBezTo>
                    <a:cubicBezTo>
                      <a:pt x="138" y="682"/>
                      <a:pt x="137" y="680"/>
                      <a:pt x="139" y="680"/>
                    </a:cubicBezTo>
                    <a:cubicBezTo>
                      <a:pt x="141" y="681"/>
                      <a:pt x="141" y="682"/>
                      <a:pt x="143" y="683"/>
                    </a:cubicBezTo>
                    <a:cubicBezTo>
                      <a:pt x="147" y="682"/>
                      <a:pt x="148" y="678"/>
                      <a:pt x="151" y="676"/>
                    </a:cubicBezTo>
                    <a:cubicBezTo>
                      <a:pt x="153" y="678"/>
                      <a:pt x="151" y="680"/>
                      <a:pt x="150" y="682"/>
                    </a:cubicBezTo>
                    <a:close/>
                    <a:moveTo>
                      <a:pt x="154" y="652"/>
                    </a:moveTo>
                    <a:cubicBezTo>
                      <a:pt x="155" y="653"/>
                      <a:pt x="152" y="654"/>
                      <a:pt x="152" y="656"/>
                    </a:cubicBezTo>
                    <a:cubicBezTo>
                      <a:pt x="151" y="655"/>
                      <a:pt x="153" y="653"/>
                      <a:pt x="154" y="652"/>
                    </a:cubicBezTo>
                    <a:close/>
                    <a:moveTo>
                      <a:pt x="154" y="664"/>
                    </a:moveTo>
                    <a:cubicBezTo>
                      <a:pt x="156" y="665"/>
                      <a:pt x="154" y="666"/>
                      <a:pt x="154" y="667"/>
                    </a:cubicBezTo>
                    <a:cubicBezTo>
                      <a:pt x="152" y="667"/>
                      <a:pt x="154" y="665"/>
                      <a:pt x="154" y="664"/>
                    </a:cubicBezTo>
                    <a:close/>
                    <a:moveTo>
                      <a:pt x="152" y="673"/>
                    </a:moveTo>
                    <a:cubicBezTo>
                      <a:pt x="152" y="671"/>
                      <a:pt x="155" y="672"/>
                      <a:pt x="154" y="674"/>
                    </a:cubicBezTo>
                    <a:cubicBezTo>
                      <a:pt x="153" y="675"/>
                      <a:pt x="153" y="673"/>
                      <a:pt x="152" y="673"/>
                    </a:cubicBezTo>
                    <a:close/>
                    <a:moveTo>
                      <a:pt x="156" y="671"/>
                    </a:moveTo>
                    <a:cubicBezTo>
                      <a:pt x="155" y="671"/>
                      <a:pt x="155" y="670"/>
                      <a:pt x="154" y="670"/>
                    </a:cubicBezTo>
                    <a:cubicBezTo>
                      <a:pt x="155" y="669"/>
                      <a:pt x="157" y="669"/>
                      <a:pt x="156" y="667"/>
                    </a:cubicBezTo>
                    <a:cubicBezTo>
                      <a:pt x="159" y="668"/>
                      <a:pt x="156" y="669"/>
                      <a:pt x="156" y="671"/>
                    </a:cubicBezTo>
                    <a:close/>
                    <a:moveTo>
                      <a:pt x="157" y="658"/>
                    </a:moveTo>
                    <a:cubicBezTo>
                      <a:pt x="160" y="659"/>
                      <a:pt x="158" y="661"/>
                      <a:pt x="157" y="662"/>
                    </a:cubicBezTo>
                    <a:cubicBezTo>
                      <a:pt x="155" y="662"/>
                      <a:pt x="157" y="660"/>
                      <a:pt x="157" y="658"/>
                    </a:cubicBezTo>
                    <a:close/>
                    <a:moveTo>
                      <a:pt x="158" y="675"/>
                    </a:moveTo>
                    <a:cubicBezTo>
                      <a:pt x="158" y="673"/>
                      <a:pt x="159" y="672"/>
                      <a:pt x="160" y="671"/>
                    </a:cubicBezTo>
                    <a:cubicBezTo>
                      <a:pt x="162" y="672"/>
                      <a:pt x="160" y="676"/>
                      <a:pt x="158" y="675"/>
                    </a:cubicBezTo>
                    <a:close/>
                    <a:moveTo>
                      <a:pt x="162" y="668"/>
                    </a:moveTo>
                    <a:cubicBezTo>
                      <a:pt x="162" y="667"/>
                      <a:pt x="162" y="665"/>
                      <a:pt x="164" y="665"/>
                    </a:cubicBezTo>
                    <a:cubicBezTo>
                      <a:pt x="164" y="666"/>
                      <a:pt x="164" y="667"/>
                      <a:pt x="165" y="667"/>
                    </a:cubicBezTo>
                    <a:cubicBezTo>
                      <a:pt x="165" y="668"/>
                      <a:pt x="163" y="668"/>
                      <a:pt x="162" y="668"/>
                    </a:cubicBezTo>
                    <a:close/>
                    <a:moveTo>
                      <a:pt x="165" y="662"/>
                    </a:moveTo>
                    <a:cubicBezTo>
                      <a:pt x="166" y="663"/>
                      <a:pt x="167" y="664"/>
                      <a:pt x="168" y="665"/>
                    </a:cubicBezTo>
                    <a:cubicBezTo>
                      <a:pt x="166" y="666"/>
                      <a:pt x="163" y="663"/>
                      <a:pt x="165" y="662"/>
                    </a:cubicBezTo>
                    <a:close/>
                    <a:moveTo>
                      <a:pt x="169" y="653"/>
                    </a:moveTo>
                    <a:cubicBezTo>
                      <a:pt x="171" y="655"/>
                      <a:pt x="171" y="659"/>
                      <a:pt x="172" y="661"/>
                    </a:cubicBezTo>
                    <a:cubicBezTo>
                      <a:pt x="166" y="662"/>
                      <a:pt x="167" y="657"/>
                      <a:pt x="169" y="653"/>
                    </a:cubicBezTo>
                    <a:close/>
                    <a:moveTo>
                      <a:pt x="170" y="651"/>
                    </a:moveTo>
                    <a:cubicBezTo>
                      <a:pt x="167" y="650"/>
                      <a:pt x="166" y="652"/>
                      <a:pt x="164" y="654"/>
                    </a:cubicBezTo>
                    <a:cubicBezTo>
                      <a:pt x="163" y="654"/>
                      <a:pt x="163" y="652"/>
                      <a:pt x="162" y="652"/>
                    </a:cubicBezTo>
                    <a:cubicBezTo>
                      <a:pt x="163" y="650"/>
                      <a:pt x="165" y="648"/>
                      <a:pt x="166" y="645"/>
                    </a:cubicBezTo>
                    <a:cubicBezTo>
                      <a:pt x="168" y="647"/>
                      <a:pt x="171" y="647"/>
                      <a:pt x="170" y="651"/>
                    </a:cubicBezTo>
                    <a:close/>
                    <a:moveTo>
                      <a:pt x="154" y="639"/>
                    </a:moveTo>
                    <a:cubicBezTo>
                      <a:pt x="154" y="639"/>
                      <a:pt x="154" y="639"/>
                      <a:pt x="154" y="639"/>
                    </a:cubicBezTo>
                    <a:cubicBezTo>
                      <a:pt x="156" y="639"/>
                      <a:pt x="160" y="641"/>
                      <a:pt x="162" y="643"/>
                    </a:cubicBezTo>
                    <a:cubicBezTo>
                      <a:pt x="160" y="644"/>
                      <a:pt x="159" y="647"/>
                      <a:pt x="157" y="648"/>
                    </a:cubicBezTo>
                    <a:cubicBezTo>
                      <a:pt x="156" y="644"/>
                      <a:pt x="154" y="643"/>
                      <a:pt x="152" y="641"/>
                    </a:cubicBezTo>
                    <a:cubicBezTo>
                      <a:pt x="152" y="640"/>
                      <a:pt x="153" y="639"/>
                      <a:pt x="154" y="639"/>
                    </a:cubicBezTo>
                    <a:close/>
                    <a:moveTo>
                      <a:pt x="151" y="587"/>
                    </a:moveTo>
                    <a:cubicBezTo>
                      <a:pt x="153" y="592"/>
                      <a:pt x="152" y="597"/>
                      <a:pt x="152" y="604"/>
                    </a:cubicBezTo>
                    <a:cubicBezTo>
                      <a:pt x="150" y="604"/>
                      <a:pt x="150" y="606"/>
                      <a:pt x="148" y="606"/>
                    </a:cubicBezTo>
                    <a:cubicBezTo>
                      <a:pt x="147" y="603"/>
                      <a:pt x="144" y="601"/>
                      <a:pt x="147" y="598"/>
                    </a:cubicBezTo>
                    <a:cubicBezTo>
                      <a:pt x="147" y="599"/>
                      <a:pt x="149" y="598"/>
                      <a:pt x="149" y="599"/>
                    </a:cubicBezTo>
                    <a:cubicBezTo>
                      <a:pt x="152" y="595"/>
                      <a:pt x="147" y="591"/>
                      <a:pt x="151" y="587"/>
                    </a:cubicBezTo>
                    <a:close/>
                    <a:moveTo>
                      <a:pt x="143" y="407"/>
                    </a:moveTo>
                    <a:cubicBezTo>
                      <a:pt x="139" y="404"/>
                      <a:pt x="144" y="397"/>
                      <a:pt x="148" y="397"/>
                    </a:cubicBezTo>
                    <a:cubicBezTo>
                      <a:pt x="148" y="394"/>
                      <a:pt x="149" y="391"/>
                      <a:pt x="152" y="389"/>
                    </a:cubicBezTo>
                    <a:cubicBezTo>
                      <a:pt x="152" y="389"/>
                      <a:pt x="153" y="389"/>
                      <a:pt x="153" y="389"/>
                    </a:cubicBezTo>
                    <a:cubicBezTo>
                      <a:pt x="149" y="395"/>
                      <a:pt x="148" y="403"/>
                      <a:pt x="143" y="407"/>
                    </a:cubicBezTo>
                    <a:close/>
                    <a:moveTo>
                      <a:pt x="151" y="451"/>
                    </a:moveTo>
                    <a:cubicBezTo>
                      <a:pt x="151" y="446"/>
                      <a:pt x="151" y="443"/>
                      <a:pt x="151" y="439"/>
                    </a:cubicBezTo>
                    <a:cubicBezTo>
                      <a:pt x="152" y="439"/>
                      <a:pt x="152" y="439"/>
                      <a:pt x="153" y="439"/>
                    </a:cubicBezTo>
                    <a:cubicBezTo>
                      <a:pt x="152" y="442"/>
                      <a:pt x="154" y="449"/>
                      <a:pt x="151" y="451"/>
                    </a:cubicBezTo>
                    <a:close/>
                    <a:moveTo>
                      <a:pt x="154" y="420"/>
                    </a:moveTo>
                    <a:cubicBezTo>
                      <a:pt x="152" y="419"/>
                      <a:pt x="153" y="421"/>
                      <a:pt x="151" y="421"/>
                    </a:cubicBezTo>
                    <a:cubicBezTo>
                      <a:pt x="150" y="419"/>
                      <a:pt x="152" y="420"/>
                      <a:pt x="153" y="419"/>
                    </a:cubicBezTo>
                    <a:cubicBezTo>
                      <a:pt x="153" y="409"/>
                      <a:pt x="155" y="400"/>
                      <a:pt x="157" y="392"/>
                    </a:cubicBezTo>
                    <a:cubicBezTo>
                      <a:pt x="157" y="402"/>
                      <a:pt x="155" y="412"/>
                      <a:pt x="154" y="420"/>
                    </a:cubicBezTo>
                    <a:close/>
                    <a:moveTo>
                      <a:pt x="155" y="370"/>
                    </a:moveTo>
                    <a:cubicBezTo>
                      <a:pt x="154" y="369"/>
                      <a:pt x="153" y="368"/>
                      <a:pt x="153" y="368"/>
                    </a:cubicBezTo>
                    <a:cubicBezTo>
                      <a:pt x="153" y="366"/>
                      <a:pt x="154" y="365"/>
                      <a:pt x="154" y="364"/>
                    </a:cubicBezTo>
                    <a:cubicBezTo>
                      <a:pt x="156" y="364"/>
                      <a:pt x="156" y="365"/>
                      <a:pt x="157" y="366"/>
                    </a:cubicBezTo>
                    <a:cubicBezTo>
                      <a:pt x="157" y="368"/>
                      <a:pt x="155" y="367"/>
                      <a:pt x="155" y="370"/>
                    </a:cubicBezTo>
                    <a:close/>
                    <a:moveTo>
                      <a:pt x="157" y="371"/>
                    </a:moveTo>
                    <a:cubicBezTo>
                      <a:pt x="157" y="371"/>
                      <a:pt x="158" y="368"/>
                      <a:pt x="160" y="368"/>
                    </a:cubicBezTo>
                    <a:cubicBezTo>
                      <a:pt x="159" y="370"/>
                      <a:pt x="158" y="370"/>
                      <a:pt x="157" y="371"/>
                    </a:cubicBezTo>
                    <a:close/>
                    <a:moveTo>
                      <a:pt x="158" y="360"/>
                    </a:moveTo>
                    <a:cubicBezTo>
                      <a:pt x="159" y="360"/>
                      <a:pt x="160" y="361"/>
                      <a:pt x="160" y="363"/>
                    </a:cubicBezTo>
                    <a:cubicBezTo>
                      <a:pt x="159" y="362"/>
                      <a:pt x="157" y="361"/>
                      <a:pt x="158" y="360"/>
                    </a:cubicBezTo>
                    <a:close/>
                    <a:moveTo>
                      <a:pt x="159" y="358"/>
                    </a:moveTo>
                    <a:cubicBezTo>
                      <a:pt x="159" y="357"/>
                      <a:pt x="161" y="357"/>
                      <a:pt x="161" y="356"/>
                    </a:cubicBezTo>
                    <a:cubicBezTo>
                      <a:pt x="164" y="356"/>
                      <a:pt x="165" y="360"/>
                      <a:pt x="161" y="360"/>
                    </a:cubicBezTo>
                    <a:cubicBezTo>
                      <a:pt x="160" y="360"/>
                      <a:pt x="160" y="358"/>
                      <a:pt x="159" y="358"/>
                    </a:cubicBezTo>
                    <a:close/>
                    <a:moveTo>
                      <a:pt x="162" y="388"/>
                    </a:moveTo>
                    <a:cubicBezTo>
                      <a:pt x="162" y="387"/>
                      <a:pt x="163" y="387"/>
                      <a:pt x="163" y="386"/>
                    </a:cubicBezTo>
                    <a:cubicBezTo>
                      <a:pt x="164" y="386"/>
                      <a:pt x="164" y="386"/>
                      <a:pt x="165" y="386"/>
                    </a:cubicBezTo>
                    <a:cubicBezTo>
                      <a:pt x="165" y="388"/>
                      <a:pt x="164" y="388"/>
                      <a:pt x="162" y="388"/>
                    </a:cubicBezTo>
                    <a:close/>
                    <a:moveTo>
                      <a:pt x="164" y="355"/>
                    </a:moveTo>
                    <a:cubicBezTo>
                      <a:pt x="163" y="353"/>
                      <a:pt x="163" y="352"/>
                      <a:pt x="164" y="351"/>
                    </a:cubicBezTo>
                    <a:cubicBezTo>
                      <a:pt x="166" y="351"/>
                      <a:pt x="166" y="352"/>
                      <a:pt x="167" y="354"/>
                    </a:cubicBezTo>
                    <a:cubicBezTo>
                      <a:pt x="166" y="355"/>
                      <a:pt x="165" y="355"/>
                      <a:pt x="164" y="355"/>
                    </a:cubicBezTo>
                    <a:close/>
                    <a:moveTo>
                      <a:pt x="167" y="382"/>
                    </a:moveTo>
                    <a:cubicBezTo>
                      <a:pt x="168" y="377"/>
                      <a:pt x="172" y="378"/>
                      <a:pt x="174" y="382"/>
                    </a:cubicBezTo>
                    <a:cubicBezTo>
                      <a:pt x="172" y="382"/>
                      <a:pt x="170" y="382"/>
                      <a:pt x="170" y="385"/>
                    </a:cubicBezTo>
                    <a:cubicBezTo>
                      <a:pt x="168" y="385"/>
                      <a:pt x="167" y="383"/>
                      <a:pt x="167" y="382"/>
                    </a:cubicBezTo>
                    <a:close/>
                    <a:moveTo>
                      <a:pt x="174" y="390"/>
                    </a:moveTo>
                    <a:cubicBezTo>
                      <a:pt x="174" y="387"/>
                      <a:pt x="171" y="388"/>
                      <a:pt x="170" y="387"/>
                    </a:cubicBezTo>
                    <a:cubicBezTo>
                      <a:pt x="171" y="387"/>
                      <a:pt x="172" y="386"/>
                      <a:pt x="173" y="386"/>
                    </a:cubicBezTo>
                    <a:cubicBezTo>
                      <a:pt x="173" y="387"/>
                      <a:pt x="174" y="387"/>
                      <a:pt x="174" y="389"/>
                    </a:cubicBezTo>
                    <a:cubicBezTo>
                      <a:pt x="174" y="388"/>
                      <a:pt x="175" y="388"/>
                      <a:pt x="176" y="389"/>
                    </a:cubicBezTo>
                    <a:cubicBezTo>
                      <a:pt x="176" y="390"/>
                      <a:pt x="175" y="390"/>
                      <a:pt x="174" y="390"/>
                    </a:cubicBezTo>
                    <a:close/>
                    <a:moveTo>
                      <a:pt x="177" y="378"/>
                    </a:moveTo>
                    <a:cubicBezTo>
                      <a:pt x="175" y="377"/>
                      <a:pt x="174" y="375"/>
                      <a:pt x="173" y="373"/>
                    </a:cubicBezTo>
                    <a:cubicBezTo>
                      <a:pt x="175" y="373"/>
                      <a:pt x="174" y="372"/>
                      <a:pt x="175" y="371"/>
                    </a:cubicBezTo>
                    <a:cubicBezTo>
                      <a:pt x="178" y="371"/>
                      <a:pt x="179" y="376"/>
                      <a:pt x="177" y="378"/>
                    </a:cubicBezTo>
                    <a:close/>
                    <a:moveTo>
                      <a:pt x="182" y="347"/>
                    </a:moveTo>
                    <a:cubicBezTo>
                      <a:pt x="183" y="347"/>
                      <a:pt x="183" y="348"/>
                      <a:pt x="183" y="349"/>
                    </a:cubicBezTo>
                    <a:cubicBezTo>
                      <a:pt x="182" y="352"/>
                      <a:pt x="180" y="354"/>
                      <a:pt x="178" y="356"/>
                    </a:cubicBezTo>
                    <a:cubicBezTo>
                      <a:pt x="176" y="353"/>
                      <a:pt x="181" y="350"/>
                      <a:pt x="182" y="347"/>
                    </a:cubicBezTo>
                    <a:close/>
                    <a:moveTo>
                      <a:pt x="178" y="368"/>
                    </a:moveTo>
                    <a:cubicBezTo>
                      <a:pt x="180" y="368"/>
                      <a:pt x="182" y="369"/>
                      <a:pt x="182" y="372"/>
                    </a:cubicBezTo>
                    <a:cubicBezTo>
                      <a:pt x="179" y="372"/>
                      <a:pt x="179" y="370"/>
                      <a:pt x="178" y="368"/>
                    </a:cubicBezTo>
                    <a:close/>
                    <a:moveTo>
                      <a:pt x="182" y="390"/>
                    </a:moveTo>
                    <a:cubicBezTo>
                      <a:pt x="181" y="390"/>
                      <a:pt x="180" y="389"/>
                      <a:pt x="181" y="387"/>
                    </a:cubicBezTo>
                    <a:cubicBezTo>
                      <a:pt x="182" y="388"/>
                      <a:pt x="183" y="389"/>
                      <a:pt x="182" y="390"/>
                    </a:cubicBezTo>
                    <a:close/>
                    <a:moveTo>
                      <a:pt x="181" y="382"/>
                    </a:moveTo>
                    <a:cubicBezTo>
                      <a:pt x="181" y="380"/>
                      <a:pt x="182" y="380"/>
                      <a:pt x="183" y="378"/>
                    </a:cubicBezTo>
                    <a:cubicBezTo>
                      <a:pt x="184" y="379"/>
                      <a:pt x="185" y="381"/>
                      <a:pt x="187" y="382"/>
                    </a:cubicBezTo>
                    <a:cubicBezTo>
                      <a:pt x="186" y="383"/>
                      <a:pt x="186" y="384"/>
                      <a:pt x="185" y="384"/>
                    </a:cubicBezTo>
                    <a:cubicBezTo>
                      <a:pt x="183" y="384"/>
                      <a:pt x="183" y="382"/>
                      <a:pt x="181" y="382"/>
                    </a:cubicBezTo>
                    <a:close/>
                    <a:moveTo>
                      <a:pt x="188" y="391"/>
                    </a:moveTo>
                    <a:cubicBezTo>
                      <a:pt x="188" y="392"/>
                      <a:pt x="185" y="396"/>
                      <a:pt x="183" y="395"/>
                    </a:cubicBezTo>
                    <a:cubicBezTo>
                      <a:pt x="184" y="393"/>
                      <a:pt x="187" y="393"/>
                      <a:pt x="188" y="391"/>
                    </a:cubicBezTo>
                    <a:close/>
                    <a:moveTo>
                      <a:pt x="186" y="402"/>
                    </a:moveTo>
                    <a:cubicBezTo>
                      <a:pt x="185" y="401"/>
                      <a:pt x="186" y="400"/>
                      <a:pt x="186" y="399"/>
                    </a:cubicBezTo>
                    <a:cubicBezTo>
                      <a:pt x="188" y="400"/>
                      <a:pt x="187" y="401"/>
                      <a:pt x="186" y="402"/>
                    </a:cubicBezTo>
                    <a:close/>
                    <a:moveTo>
                      <a:pt x="187" y="414"/>
                    </a:moveTo>
                    <a:cubicBezTo>
                      <a:pt x="186" y="413"/>
                      <a:pt x="187" y="410"/>
                      <a:pt x="185" y="409"/>
                    </a:cubicBezTo>
                    <a:cubicBezTo>
                      <a:pt x="187" y="407"/>
                      <a:pt x="186" y="405"/>
                      <a:pt x="189" y="403"/>
                    </a:cubicBezTo>
                    <a:cubicBezTo>
                      <a:pt x="190" y="404"/>
                      <a:pt x="190" y="406"/>
                      <a:pt x="191" y="407"/>
                    </a:cubicBezTo>
                    <a:cubicBezTo>
                      <a:pt x="190" y="410"/>
                      <a:pt x="189" y="412"/>
                      <a:pt x="187" y="414"/>
                    </a:cubicBezTo>
                    <a:close/>
                    <a:moveTo>
                      <a:pt x="189" y="421"/>
                    </a:moveTo>
                    <a:cubicBezTo>
                      <a:pt x="191" y="421"/>
                      <a:pt x="191" y="423"/>
                      <a:pt x="192" y="424"/>
                    </a:cubicBezTo>
                    <a:cubicBezTo>
                      <a:pt x="192" y="426"/>
                      <a:pt x="191" y="427"/>
                      <a:pt x="190" y="429"/>
                    </a:cubicBezTo>
                    <a:cubicBezTo>
                      <a:pt x="189" y="427"/>
                      <a:pt x="187" y="424"/>
                      <a:pt x="189" y="421"/>
                    </a:cubicBezTo>
                    <a:close/>
                    <a:moveTo>
                      <a:pt x="189" y="434"/>
                    </a:moveTo>
                    <a:cubicBezTo>
                      <a:pt x="190" y="433"/>
                      <a:pt x="191" y="433"/>
                      <a:pt x="192" y="434"/>
                    </a:cubicBezTo>
                    <a:cubicBezTo>
                      <a:pt x="192" y="435"/>
                      <a:pt x="191" y="435"/>
                      <a:pt x="191" y="436"/>
                    </a:cubicBezTo>
                    <a:cubicBezTo>
                      <a:pt x="190" y="436"/>
                      <a:pt x="190" y="434"/>
                      <a:pt x="189" y="434"/>
                    </a:cubicBezTo>
                    <a:close/>
                    <a:moveTo>
                      <a:pt x="192" y="446"/>
                    </a:moveTo>
                    <a:cubicBezTo>
                      <a:pt x="193" y="443"/>
                      <a:pt x="197" y="443"/>
                      <a:pt x="196" y="439"/>
                    </a:cubicBezTo>
                    <a:cubicBezTo>
                      <a:pt x="198" y="442"/>
                      <a:pt x="200" y="446"/>
                      <a:pt x="201" y="449"/>
                    </a:cubicBezTo>
                    <a:cubicBezTo>
                      <a:pt x="197" y="451"/>
                      <a:pt x="197" y="457"/>
                      <a:pt x="194" y="460"/>
                    </a:cubicBezTo>
                    <a:cubicBezTo>
                      <a:pt x="194" y="458"/>
                      <a:pt x="193" y="455"/>
                      <a:pt x="192" y="452"/>
                    </a:cubicBezTo>
                    <a:cubicBezTo>
                      <a:pt x="192" y="454"/>
                      <a:pt x="192" y="445"/>
                      <a:pt x="192" y="446"/>
                    </a:cubicBezTo>
                    <a:close/>
                    <a:moveTo>
                      <a:pt x="194" y="461"/>
                    </a:moveTo>
                    <a:cubicBezTo>
                      <a:pt x="195" y="461"/>
                      <a:pt x="195" y="462"/>
                      <a:pt x="196" y="463"/>
                    </a:cubicBezTo>
                    <a:cubicBezTo>
                      <a:pt x="197" y="462"/>
                      <a:pt x="198" y="461"/>
                      <a:pt x="199" y="460"/>
                    </a:cubicBezTo>
                    <a:cubicBezTo>
                      <a:pt x="203" y="464"/>
                      <a:pt x="196" y="468"/>
                      <a:pt x="196" y="474"/>
                    </a:cubicBezTo>
                    <a:cubicBezTo>
                      <a:pt x="195" y="470"/>
                      <a:pt x="194" y="464"/>
                      <a:pt x="194" y="461"/>
                    </a:cubicBezTo>
                    <a:close/>
                    <a:moveTo>
                      <a:pt x="197" y="486"/>
                    </a:moveTo>
                    <a:cubicBezTo>
                      <a:pt x="196" y="483"/>
                      <a:pt x="197" y="481"/>
                      <a:pt x="196" y="478"/>
                    </a:cubicBezTo>
                    <a:cubicBezTo>
                      <a:pt x="198" y="477"/>
                      <a:pt x="198" y="480"/>
                      <a:pt x="199" y="481"/>
                    </a:cubicBezTo>
                    <a:cubicBezTo>
                      <a:pt x="199" y="483"/>
                      <a:pt x="198" y="484"/>
                      <a:pt x="197" y="486"/>
                    </a:cubicBezTo>
                    <a:close/>
                    <a:moveTo>
                      <a:pt x="198" y="504"/>
                    </a:moveTo>
                    <a:cubicBezTo>
                      <a:pt x="202" y="497"/>
                      <a:pt x="204" y="507"/>
                      <a:pt x="200" y="510"/>
                    </a:cubicBezTo>
                    <a:cubicBezTo>
                      <a:pt x="198" y="509"/>
                      <a:pt x="199" y="505"/>
                      <a:pt x="198" y="504"/>
                    </a:cubicBezTo>
                    <a:close/>
                    <a:moveTo>
                      <a:pt x="202" y="526"/>
                    </a:moveTo>
                    <a:cubicBezTo>
                      <a:pt x="201" y="524"/>
                      <a:pt x="201" y="520"/>
                      <a:pt x="201" y="517"/>
                    </a:cubicBezTo>
                    <a:cubicBezTo>
                      <a:pt x="201" y="520"/>
                      <a:pt x="204" y="524"/>
                      <a:pt x="202" y="526"/>
                    </a:cubicBezTo>
                    <a:close/>
                    <a:moveTo>
                      <a:pt x="203" y="510"/>
                    </a:moveTo>
                    <a:cubicBezTo>
                      <a:pt x="206" y="511"/>
                      <a:pt x="208" y="514"/>
                      <a:pt x="207" y="517"/>
                    </a:cubicBezTo>
                    <a:cubicBezTo>
                      <a:pt x="206" y="515"/>
                      <a:pt x="202" y="513"/>
                      <a:pt x="203" y="510"/>
                    </a:cubicBezTo>
                    <a:close/>
                    <a:moveTo>
                      <a:pt x="204" y="544"/>
                    </a:moveTo>
                    <a:cubicBezTo>
                      <a:pt x="204" y="538"/>
                      <a:pt x="202" y="532"/>
                      <a:pt x="207" y="531"/>
                    </a:cubicBezTo>
                    <a:cubicBezTo>
                      <a:pt x="210" y="535"/>
                      <a:pt x="206" y="541"/>
                      <a:pt x="204" y="544"/>
                    </a:cubicBezTo>
                    <a:close/>
                    <a:moveTo>
                      <a:pt x="206" y="559"/>
                    </a:moveTo>
                    <a:cubicBezTo>
                      <a:pt x="206" y="556"/>
                      <a:pt x="204" y="551"/>
                      <a:pt x="209" y="551"/>
                    </a:cubicBezTo>
                    <a:cubicBezTo>
                      <a:pt x="210" y="554"/>
                      <a:pt x="209" y="558"/>
                      <a:pt x="206" y="559"/>
                    </a:cubicBezTo>
                    <a:close/>
                    <a:moveTo>
                      <a:pt x="209" y="577"/>
                    </a:moveTo>
                    <a:cubicBezTo>
                      <a:pt x="208" y="576"/>
                      <a:pt x="208" y="574"/>
                      <a:pt x="208" y="573"/>
                    </a:cubicBezTo>
                    <a:cubicBezTo>
                      <a:pt x="209" y="572"/>
                      <a:pt x="209" y="574"/>
                      <a:pt x="210" y="574"/>
                    </a:cubicBezTo>
                    <a:cubicBezTo>
                      <a:pt x="210" y="575"/>
                      <a:pt x="209" y="575"/>
                      <a:pt x="209" y="577"/>
                    </a:cubicBezTo>
                    <a:close/>
                    <a:moveTo>
                      <a:pt x="210" y="634"/>
                    </a:moveTo>
                    <a:cubicBezTo>
                      <a:pt x="209" y="638"/>
                      <a:pt x="206" y="639"/>
                      <a:pt x="206" y="644"/>
                    </a:cubicBezTo>
                    <a:cubicBezTo>
                      <a:pt x="205" y="643"/>
                      <a:pt x="204" y="642"/>
                      <a:pt x="203" y="641"/>
                    </a:cubicBezTo>
                    <a:cubicBezTo>
                      <a:pt x="205" y="639"/>
                      <a:pt x="206" y="635"/>
                      <a:pt x="210" y="634"/>
                    </a:cubicBezTo>
                    <a:close/>
                    <a:moveTo>
                      <a:pt x="198" y="640"/>
                    </a:moveTo>
                    <a:cubicBezTo>
                      <a:pt x="199" y="644"/>
                      <a:pt x="193" y="649"/>
                      <a:pt x="192" y="653"/>
                    </a:cubicBezTo>
                    <a:cubicBezTo>
                      <a:pt x="191" y="653"/>
                      <a:pt x="191" y="651"/>
                      <a:pt x="189" y="651"/>
                    </a:cubicBezTo>
                    <a:cubicBezTo>
                      <a:pt x="191" y="646"/>
                      <a:pt x="195" y="644"/>
                      <a:pt x="198" y="640"/>
                    </a:cubicBezTo>
                    <a:close/>
                    <a:moveTo>
                      <a:pt x="194" y="662"/>
                    </a:moveTo>
                    <a:cubicBezTo>
                      <a:pt x="194" y="663"/>
                      <a:pt x="193" y="663"/>
                      <a:pt x="192" y="663"/>
                    </a:cubicBezTo>
                    <a:cubicBezTo>
                      <a:pt x="192" y="662"/>
                      <a:pt x="192" y="661"/>
                      <a:pt x="192" y="660"/>
                    </a:cubicBezTo>
                    <a:cubicBezTo>
                      <a:pt x="193" y="660"/>
                      <a:pt x="193" y="662"/>
                      <a:pt x="194" y="662"/>
                    </a:cubicBezTo>
                    <a:close/>
                    <a:moveTo>
                      <a:pt x="192" y="678"/>
                    </a:moveTo>
                    <a:cubicBezTo>
                      <a:pt x="190" y="676"/>
                      <a:pt x="189" y="674"/>
                      <a:pt x="188" y="671"/>
                    </a:cubicBezTo>
                    <a:cubicBezTo>
                      <a:pt x="191" y="671"/>
                      <a:pt x="190" y="675"/>
                      <a:pt x="193" y="675"/>
                    </a:cubicBezTo>
                    <a:cubicBezTo>
                      <a:pt x="192" y="676"/>
                      <a:pt x="192" y="677"/>
                      <a:pt x="192" y="678"/>
                    </a:cubicBezTo>
                    <a:close/>
                    <a:moveTo>
                      <a:pt x="192" y="668"/>
                    </a:moveTo>
                    <a:cubicBezTo>
                      <a:pt x="194" y="669"/>
                      <a:pt x="195" y="671"/>
                      <a:pt x="195" y="672"/>
                    </a:cubicBezTo>
                    <a:cubicBezTo>
                      <a:pt x="193" y="671"/>
                      <a:pt x="192" y="670"/>
                      <a:pt x="192" y="668"/>
                    </a:cubicBezTo>
                    <a:close/>
                    <a:moveTo>
                      <a:pt x="196" y="665"/>
                    </a:moveTo>
                    <a:cubicBezTo>
                      <a:pt x="197" y="665"/>
                      <a:pt x="197" y="666"/>
                      <a:pt x="197" y="668"/>
                    </a:cubicBezTo>
                    <a:cubicBezTo>
                      <a:pt x="196" y="668"/>
                      <a:pt x="195" y="666"/>
                      <a:pt x="196" y="665"/>
                    </a:cubicBezTo>
                    <a:close/>
                    <a:moveTo>
                      <a:pt x="197" y="659"/>
                    </a:moveTo>
                    <a:cubicBezTo>
                      <a:pt x="195" y="659"/>
                      <a:pt x="194" y="656"/>
                      <a:pt x="196" y="654"/>
                    </a:cubicBezTo>
                    <a:cubicBezTo>
                      <a:pt x="197" y="655"/>
                      <a:pt x="198" y="656"/>
                      <a:pt x="198" y="658"/>
                    </a:cubicBezTo>
                    <a:cubicBezTo>
                      <a:pt x="198" y="658"/>
                      <a:pt x="198" y="659"/>
                      <a:pt x="197" y="659"/>
                    </a:cubicBezTo>
                    <a:close/>
                    <a:moveTo>
                      <a:pt x="200" y="674"/>
                    </a:moveTo>
                    <a:cubicBezTo>
                      <a:pt x="200" y="673"/>
                      <a:pt x="199" y="672"/>
                      <a:pt x="200" y="670"/>
                    </a:cubicBezTo>
                    <a:cubicBezTo>
                      <a:pt x="201" y="671"/>
                      <a:pt x="202" y="671"/>
                      <a:pt x="202" y="673"/>
                    </a:cubicBezTo>
                    <a:cubicBezTo>
                      <a:pt x="201" y="673"/>
                      <a:pt x="202" y="675"/>
                      <a:pt x="200" y="674"/>
                    </a:cubicBezTo>
                    <a:close/>
                    <a:moveTo>
                      <a:pt x="199" y="659"/>
                    </a:moveTo>
                    <a:cubicBezTo>
                      <a:pt x="200" y="659"/>
                      <a:pt x="201" y="661"/>
                      <a:pt x="201" y="659"/>
                    </a:cubicBezTo>
                    <a:cubicBezTo>
                      <a:pt x="202" y="660"/>
                      <a:pt x="200" y="662"/>
                      <a:pt x="200" y="664"/>
                    </a:cubicBezTo>
                    <a:cubicBezTo>
                      <a:pt x="197" y="663"/>
                      <a:pt x="200" y="661"/>
                      <a:pt x="199" y="659"/>
                    </a:cubicBezTo>
                    <a:close/>
                    <a:moveTo>
                      <a:pt x="198" y="649"/>
                    </a:moveTo>
                    <a:cubicBezTo>
                      <a:pt x="199" y="647"/>
                      <a:pt x="200" y="646"/>
                      <a:pt x="201" y="645"/>
                    </a:cubicBezTo>
                    <a:cubicBezTo>
                      <a:pt x="201" y="646"/>
                      <a:pt x="203" y="646"/>
                      <a:pt x="203" y="646"/>
                    </a:cubicBezTo>
                    <a:cubicBezTo>
                      <a:pt x="204" y="647"/>
                      <a:pt x="203" y="648"/>
                      <a:pt x="203" y="648"/>
                    </a:cubicBezTo>
                    <a:cubicBezTo>
                      <a:pt x="205" y="648"/>
                      <a:pt x="205" y="649"/>
                      <a:pt x="205" y="649"/>
                    </a:cubicBezTo>
                    <a:cubicBezTo>
                      <a:pt x="205" y="651"/>
                      <a:pt x="204" y="652"/>
                      <a:pt x="202" y="653"/>
                    </a:cubicBezTo>
                    <a:cubicBezTo>
                      <a:pt x="201" y="652"/>
                      <a:pt x="200" y="650"/>
                      <a:pt x="198" y="649"/>
                    </a:cubicBezTo>
                    <a:close/>
                    <a:moveTo>
                      <a:pt x="203" y="665"/>
                    </a:moveTo>
                    <a:cubicBezTo>
                      <a:pt x="204" y="666"/>
                      <a:pt x="205" y="668"/>
                      <a:pt x="205" y="669"/>
                    </a:cubicBezTo>
                    <a:cubicBezTo>
                      <a:pt x="204" y="669"/>
                      <a:pt x="202" y="667"/>
                      <a:pt x="203" y="665"/>
                    </a:cubicBezTo>
                    <a:close/>
                    <a:moveTo>
                      <a:pt x="203" y="688"/>
                    </a:moveTo>
                    <a:cubicBezTo>
                      <a:pt x="203" y="687"/>
                      <a:pt x="204" y="686"/>
                      <a:pt x="204" y="685"/>
                    </a:cubicBezTo>
                    <a:cubicBezTo>
                      <a:pt x="205" y="685"/>
                      <a:pt x="205" y="686"/>
                      <a:pt x="206" y="686"/>
                    </a:cubicBezTo>
                    <a:cubicBezTo>
                      <a:pt x="206" y="687"/>
                      <a:pt x="205" y="688"/>
                      <a:pt x="203" y="688"/>
                    </a:cubicBezTo>
                    <a:close/>
                    <a:moveTo>
                      <a:pt x="206" y="665"/>
                    </a:moveTo>
                    <a:cubicBezTo>
                      <a:pt x="206" y="664"/>
                      <a:pt x="206" y="663"/>
                      <a:pt x="205" y="663"/>
                    </a:cubicBezTo>
                    <a:cubicBezTo>
                      <a:pt x="206" y="661"/>
                      <a:pt x="207" y="664"/>
                      <a:pt x="208" y="665"/>
                    </a:cubicBezTo>
                    <a:cubicBezTo>
                      <a:pt x="208" y="666"/>
                      <a:pt x="207" y="665"/>
                      <a:pt x="206" y="665"/>
                    </a:cubicBezTo>
                    <a:close/>
                    <a:moveTo>
                      <a:pt x="207" y="658"/>
                    </a:moveTo>
                    <a:cubicBezTo>
                      <a:pt x="208" y="657"/>
                      <a:pt x="209" y="657"/>
                      <a:pt x="209" y="655"/>
                    </a:cubicBezTo>
                    <a:cubicBezTo>
                      <a:pt x="211" y="656"/>
                      <a:pt x="211" y="657"/>
                      <a:pt x="213" y="658"/>
                    </a:cubicBezTo>
                    <a:cubicBezTo>
                      <a:pt x="211" y="658"/>
                      <a:pt x="211" y="661"/>
                      <a:pt x="211" y="662"/>
                    </a:cubicBezTo>
                    <a:cubicBezTo>
                      <a:pt x="209" y="661"/>
                      <a:pt x="208" y="660"/>
                      <a:pt x="207" y="658"/>
                    </a:cubicBezTo>
                    <a:close/>
                    <a:moveTo>
                      <a:pt x="214" y="678"/>
                    </a:moveTo>
                    <a:cubicBezTo>
                      <a:pt x="213" y="676"/>
                      <a:pt x="212" y="673"/>
                      <a:pt x="211" y="672"/>
                    </a:cubicBezTo>
                    <a:cubicBezTo>
                      <a:pt x="211" y="671"/>
                      <a:pt x="212" y="671"/>
                      <a:pt x="212" y="669"/>
                    </a:cubicBezTo>
                    <a:cubicBezTo>
                      <a:pt x="214" y="670"/>
                      <a:pt x="215" y="673"/>
                      <a:pt x="217" y="674"/>
                    </a:cubicBezTo>
                    <a:cubicBezTo>
                      <a:pt x="216" y="676"/>
                      <a:pt x="215" y="677"/>
                      <a:pt x="214" y="678"/>
                    </a:cubicBezTo>
                    <a:close/>
                    <a:moveTo>
                      <a:pt x="215" y="665"/>
                    </a:moveTo>
                    <a:cubicBezTo>
                      <a:pt x="216" y="666"/>
                      <a:pt x="216" y="667"/>
                      <a:pt x="217" y="668"/>
                    </a:cubicBezTo>
                    <a:cubicBezTo>
                      <a:pt x="216" y="668"/>
                      <a:pt x="214" y="667"/>
                      <a:pt x="215" y="665"/>
                    </a:cubicBezTo>
                    <a:close/>
                    <a:moveTo>
                      <a:pt x="216" y="662"/>
                    </a:moveTo>
                    <a:cubicBezTo>
                      <a:pt x="218" y="664"/>
                      <a:pt x="221" y="665"/>
                      <a:pt x="221" y="668"/>
                    </a:cubicBezTo>
                    <a:cubicBezTo>
                      <a:pt x="218" y="668"/>
                      <a:pt x="216" y="664"/>
                      <a:pt x="216" y="662"/>
                    </a:cubicBezTo>
                    <a:close/>
                    <a:moveTo>
                      <a:pt x="225" y="672"/>
                    </a:moveTo>
                    <a:cubicBezTo>
                      <a:pt x="227" y="672"/>
                      <a:pt x="227" y="673"/>
                      <a:pt x="227" y="673"/>
                    </a:cubicBezTo>
                    <a:cubicBezTo>
                      <a:pt x="226" y="677"/>
                      <a:pt x="223" y="673"/>
                      <a:pt x="225" y="672"/>
                    </a:cubicBezTo>
                    <a:close/>
                    <a:moveTo>
                      <a:pt x="224" y="665"/>
                    </a:moveTo>
                    <a:cubicBezTo>
                      <a:pt x="220" y="662"/>
                      <a:pt x="216" y="658"/>
                      <a:pt x="221" y="653"/>
                    </a:cubicBezTo>
                    <a:cubicBezTo>
                      <a:pt x="224" y="654"/>
                      <a:pt x="225" y="659"/>
                      <a:pt x="227" y="659"/>
                    </a:cubicBezTo>
                    <a:cubicBezTo>
                      <a:pt x="228" y="661"/>
                      <a:pt x="225" y="663"/>
                      <a:pt x="224" y="665"/>
                    </a:cubicBezTo>
                    <a:close/>
                    <a:moveTo>
                      <a:pt x="228" y="679"/>
                    </a:moveTo>
                    <a:cubicBezTo>
                      <a:pt x="227" y="678"/>
                      <a:pt x="229" y="677"/>
                      <a:pt x="230" y="676"/>
                    </a:cubicBezTo>
                    <a:cubicBezTo>
                      <a:pt x="232" y="677"/>
                      <a:pt x="230" y="679"/>
                      <a:pt x="228" y="679"/>
                    </a:cubicBezTo>
                    <a:close/>
                    <a:moveTo>
                      <a:pt x="230" y="671"/>
                    </a:moveTo>
                    <a:cubicBezTo>
                      <a:pt x="227" y="670"/>
                      <a:pt x="227" y="667"/>
                      <a:pt x="229" y="665"/>
                    </a:cubicBezTo>
                    <a:cubicBezTo>
                      <a:pt x="231" y="665"/>
                      <a:pt x="232" y="667"/>
                      <a:pt x="232" y="669"/>
                    </a:cubicBezTo>
                    <a:cubicBezTo>
                      <a:pt x="232" y="669"/>
                      <a:pt x="231" y="670"/>
                      <a:pt x="230" y="671"/>
                    </a:cubicBezTo>
                    <a:close/>
                    <a:moveTo>
                      <a:pt x="231" y="663"/>
                    </a:moveTo>
                    <a:cubicBezTo>
                      <a:pt x="232" y="662"/>
                      <a:pt x="235" y="665"/>
                      <a:pt x="234" y="666"/>
                    </a:cubicBezTo>
                    <a:cubicBezTo>
                      <a:pt x="232" y="666"/>
                      <a:pt x="233" y="663"/>
                      <a:pt x="231" y="663"/>
                    </a:cubicBezTo>
                    <a:close/>
                    <a:moveTo>
                      <a:pt x="235" y="676"/>
                    </a:moveTo>
                    <a:cubicBezTo>
                      <a:pt x="236" y="675"/>
                      <a:pt x="236" y="675"/>
                      <a:pt x="236" y="674"/>
                    </a:cubicBezTo>
                    <a:cubicBezTo>
                      <a:pt x="237" y="675"/>
                      <a:pt x="238" y="676"/>
                      <a:pt x="239" y="678"/>
                    </a:cubicBezTo>
                    <a:cubicBezTo>
                      <a:pt x="237" y="678"/>
                      <a:pt x="237" y="676"/>
                      <a:pt x="235" y="676"/>
                    </a:cubicBezTo>
                    <a:close/>
                    <a:moveTo>
                      <a:pt x="245" y="658"/>
                    </a:moveTo>
                    <a:cubicBezTo>
                      <a:pt x="247" y="659"/>
                      <a:pt x="246" y="660"/>
                      <a:pt x="247" y="662"/>
                    </a:cubicBezTo>
                    <a:cubicBezTo>
                      <a:pt x="246" y="661"/>
                      <a:pt x="244" y="660"/>
                      <a:pt x="245" y="658"/>
                    </a:cubicBezTo>
                    <a:close/>
                    <a:moveTo>
                      <a:pt x="246" y="677"/>
                    </a:moveTo>
                    <a:cubicBezTo>
                      <a:pt x="241" y="681"/>
                      <a:pt x="241" y="672"/>
                      <a:pt x="238" y="672"/>
                    </a:cubicBezTo>
                    <a:cubicBezTo>
                      <a:pt x="241" y="666"/>
                      <a:pt x="243" y="676"/>
                      <a:pt x="246" y="677"/>
                    </a:cubicBezTo>
                    <a:close/>
                    <a:moveTo>
                      <a:pt x="242" y="655"/>
                    </a:moveTo>
                    <a:cubicBezTo>
                      <a:pt x="240" y="653"/>
                      <a:pt x="238" y="651"/>
                      <a:pt x="237" y="648"/>
                    </a:cubicBezTo>
                    <a:cubicBezTo>
                      <a:pt x="238" y="651"/>
                      <a:pt x="243" y="652"/>
                      <a:pt x="242" y="655"/>
                    </a:cubicBezTo>
                    <a:close/>
                    <a:moveTo>
                      <a:pt x="236" y="658"/>
                    </a:moveTo>
                    <a:cubicBezTo>
                      <a:pt x="236" y="659"/>
                      <a:pt x="236" y="659"/>
                      <a:pt x="235" y="659"/>
                    </a:cubicBezTo>
                    <a:cubicBezTo>
                      <a:pt x="235" y="659"/>
                      <a:pt x="235" y="660"/>
                      <a:pt x="236" y="660"/>
                    </a:cubicBezTo>
                    <a:cubicBezTo>
                      <a:pt x="236" y="658"/>
                      <a:pt x="237" y="659"/>
                      <a:pt x="238" y="660"/>
                    </a:cubicBezTo>
                    <a:cubicBezTo>
                      <a:pt x="238" y="661"/>
                      <a:pt x="237" y="661"/>
                      <a:pt x="237" y="662"/>
                    </a:cubicBezTo>
                    <a:cubicBezTo>
                      <a:pt x="235" y="661"/>
                      <a:pt x="235" y="660"/>
                      <a:pt x="233" y="659"/>
                    </a:cubicBezTo>
                    <a:cubicBezTo>
                      <a:pt x="234" y="658"/>
                      <a:pt x="234" y="658"/>
                      <a:pt x="236" y="658"/>
                    </a:cubicBezTo>
                    <a:close/>
                    <a:moveTo>
                      <a:pt x="232" y="648"/>
                    </a:moveTo>
                    <a:cubicBezTo>
                      <a:pt x="231" y="648"/>
                      <a:pt x="229" y="646"/>
                      <a:pt x="228" y="643"/>
                    </a:cubicBezTo>
                    <a:cubicBezTo>
                      <a:pt x="231" y="644"/>
                      <a:pt x="231" y="646"/>
                      <a:pt x="232" y="648"/>
                    </a:cubicBezTo>
                    <a:close/>
                    <a:moveTo>
                      <a:pt x="231" y="655"/>
                    </a:moveTo>
                    <a:cubicBezTo>
                      <a:pt x="227" y="656"/>
                      <a:pt x="226" y="650"/>
                      <a:pt x="223" y="649"/>
                    </a:cubicBezTo>
                    <a:cubicBezTo>
                      <a:pt x="224" y="648"/>
                      <a:pt x="224" y="646"/>
                      <a:pt x="226" y="647"/>
                    </a:cubicBezTo>
                    <a:cubicBezTo>
                      <a:pt x="227" y="650"/>
                      <a:pt x="230" y="652"/>
                      <a:pt x="231" y="655"/>
                    </a:cubicBezTo>
                    <a:close/>
                    <a:moveTo>
                      <a:pt x="225" y="598"/>
                    </a:moveTo>
                    <a:cubicBezTo>
                      <a:pt x="226" y="599"/>
                      <a:pt x="226" y="603"/>
                      <a:pt x="225" y="605"/>
                    </a:cubicBezTo>
                    <a:cubicBezTo>
                      <a:pt x="222" y="603"/>
                      <a:pt x="224" y="599"/>
                      <a:pt x="225" y="598"/>
                    </a:cubicBezTo>
                    <a:close/>
                    <a:moveTo>
                      <a:pt x="223" y="588"/>
                    </a:moveTo>
                    <a:cubicBezTo>
                      <a:pt x="223" y="585"/>
                      <a:pt x="223" y="584"/>
                      <a:pt x="222" y="583"/>
                    </a:cubicBezTo>
                    <a:cubicBezTo>
                      <a:pt x="223" y="582"/>
                      <a:pt x="224" y="582"/>
                      <a:pt x="225" y="582"/>
                    </a:cubicBezTo>
                    <a:cubicBezTo>
                      <a:pt x="225" y="585"/>
                      <a:pt x="226" y="587"/>
                      <a:pt x="223" y="588"/>
                    </a:cubicBezTo>
                    <a:close/>
                    <a:moveTo>
                      <a:pt x="221" y="557"/>
                    </a:moveTo>
                    <a:cubicBezTo>
                      <a:pt x="222" y="559"/>
                      <a:pt x="226" y="568"/>
                      <a:pt x="221" y="568"/>
                    </a:cubicBezTo>
                    <a:cubicBezTo>
                      <a:pt x="222" y="564"/>
                      <a:pt x="220" y="561"/>
                      <a:pt x="221" y="557"/>
                    </a:cubicBezTo>
                    <a:close/>
                    <a:moveTo>
                      <a:pt x="220" y="546"/>
                    </a:moveTo>
                    <a:cubicBezTo>
                      <a:pt x="219" y="544"/>
                      <a:pt x="219" y="542"/>
                      <a:pt x="219" y="538"/>
                    </a:cubicBezTo>
                    <a:cubicBezTo>
                      <a:pt x="221" y="540"/>
                      <a:pt x="221" y="545"/>
                      <a:pt x="220" y="546"/>
                    </a:cubicBezTo>
                    <a:close/>
                    <a:moveTo>
                      <a:pt x="219" y="529"/>
                    </a:moveTo>
                    <a:cubicBezTo>
                      <a:pt x="216" y="526"/>
                      <a:pt x="220" y="522"/>
                      <a:pt x="218" y="519"/>
                    </a:cubicBezTo>
                    <a:cubicBezTo>
                      <a:pt x="218" y="520"/>
                      <a:pt x="219" y="520"/>
                      <a:pt x="219" y="520"/>
                    </a:cubicBezTo>
                    <a:cubicBezTo>
                      <a:pt x="220" y="524"/>
                      <a:pt x="219" y="525"/>
                      <a:pt x="220" y="529"/>
                    </a:cubicBezTo>
                    <a:cubicBezTo>
                      <a:pt x="220" y="529"/>
                      <a:pt x="219" y="529"/>
                      <a:pt x="219" y="529"/>
                    </a:cubicBezTo>
                    <a:close/>
                    <a:moveTo>
                      <a:pt x="219" y="493"/>
                    </a:moveTo>
                    <a:cubicBezTo>
                      <a:pt x="216" y="492"/>
                      <a:pt x="216" y="487"/>
                      <a:pt x="219" y="486"/>
                    </a:cubicBezTo>
                    <a:cubicBezTo>
                      <a:pt x="219" y="489"/>
                      <a:pt x="220" y="490"/>
                      <a:pt x="219" y="493"/>
                    </a:cubicBezTo>
                    <a:close/>
                    <a:moveTo>
                      <a:pt x="217" y="471"/>
                    </a:moveTo>
                    <a:cubicBezTo>
                      <a:pt x="218" y="472"/>
                      <a:pt x="219" y="477"/>
                      <a:pt x="218" y="477"/>
                    </a:cubicBezTo>
                    <a:cubicBezTo>
                      <a:pt x="215" y="476"/>
                      <a:pt x="217" y="473"/>
                      <a:pt x="217" y="471"/>
                    </a:cubicBezTo>
                    <a:close/>
                    <a:moveTo>
                      <a:pt x="218" y="443"/>
                    </a:moveTo>
                    <a:cubicBezTo>
                      <a:pt x="218" y="440"/>
                      <a:pt x="218" y="438"/>
                      <a:pt x="218" y="436"/>
                    </a:cubicBezTo>
                    <a:cubicBezTo>
                      <a:pt x="219" y="437"/>
                      <a:pt x="220" y="442"/>
                      <a:pt x="218" y="443"/>
                    </a:cubicBezTo>
                    <a:close/>
                    <a:moveTo>
                      <a:pt x="218" y="428"/>
                    </a:moveTo>
                    <a:cubicBezTo>
                      <a:pt x="216" y="428"/>
                      <a:pt x="216" y="423"/>
                      <a:pt x="218" y="422"/>
                    </a:cubicBezTo>
                    <a:cubicBezTo>
                      <a:pt x="219" y="425"/>
                      <a:pt x="219" y="427"/>
                      <a:pt x="218" y="428"/>
                    </a:cubicBezTo>
                    <a:close/>
                    <a:moveTo>
                      <a:pt x="217" y="413"/>
                    </a:moveTo>
                    <a:cubicBezTo>
                      <a:pt x="215" y="406"/>
                      <a:pt x="215" y="398"/>
                      <a:pt x="217" y="390"/>
                    </a:cubicBezTo>
                    <a:cubicBezTo>
                      <a:pt x="218" y="398"/>
                      <a:pt x="219" y="407"/>
                      <a:pt x="217" y="413"/>
                    </a:cubicBezTo>
                    <a:close/>
                    <a:moveTo>
                      <a:pt x="217" y="384"/>
                    </a:moveTo>
                    <a:cubicBezTo>
                      <a:pt x="215" y="383"/>
                      <a:pt x="215" y="381"/>
                      <a:pt x="215" y="379"/>
                    </a:cubicBezTo>
                    <a:cubicBezTo>
                      <a:pt x="217" y="379"/>
                      <a:pt x="216" y="382"/>
                      <a:pt x="217" y="384"/>
                    </a:cubicBezTo>
                    <a:close/>
                    <a:moveTo>
                      <a:pt x="213" y="502"/>
                    </a:moveTo>
                    <a:cubicBezTo>
                      <a:pt x="213" y="500"/>
                      <a:pt x="211" y="501"/>
                      <a:pt x="212" y="499"/>
                    </a:cubicBezTo>
                    <a:cubicBezTo>
                      <a:pt x="213" y="499"/>
                      <a:pt x="214" y="498"/>
                      <a:pt x="214" y="497"/>
                    </a:cubicBezTo>
                    <a:cubicBezTo>
                      <a:pt x="216" y="498"/>
                      <a:pt x="215" y="502"/>
                      <a:pt x="213" y="502"/>
                    </a:cubicBezTo>
                    <a:close/>
                    <a:moveTo>
                      <a:pt x="215" y="299"/>
                    </a:moveTo>
                    <a:cubicBezTo>
                      <a:pt x="216" y="288"/>
                      <a:pt x="214" y="285"/>
                      <a:pt x="215" y="274"/>
                    </a:cubicBezTo>
                    <a:cubicBezTo>
                      <a:pt x="216" y="275"/>
                      <a:pt x="217" y="276"/>
                      <a:pt x="218" y="277"/>
                    </a:cubicBezTo>
                    <a:cubicBezTo>
                      <a:pt x="216" y="283"/>
                      <a:pt x="217" y="293"/>
                      <a:pt x="215" y="299"/>
                    </a:cubicBezTo>
                    <a:close/>
                    <a:moveTo>
                      <a:pt x="215" y="271"/>
                    </a:moveTo>
                    <a:cubicBezTo>
                      <a:pt x="216" y="265"/>
                      <a:pt x="215" y="259"/>
                      <a:pt x="216" y="252"/>
                    </a:cubicBezTo>
                    <a:cubicBezTo>
                      <a:pt x="216" y="253"/>
                      <a:pt x="216" y="253"/>
                      <a:pt x="217" y="253"/>
                    </a:cubicBezTo>
                    <a:cubicBezTo>
                      <a:pt x="217" y="261"/>
                      <a:pt x="218" y="266"/>
                      <a:pt x="218" y="274"/>
                    </a:cubicBezTo>
                    <a:cubicBezTo>
                      <a:pt x="216" y="274"/>
                      <a:pt x="217" y="272"/>
                      <a:pt x="215" y="271"/>
                    </a:cubicBezTo>
                    <a:close/>
                    <a:moveTo>
                      <a:pt x="215" y="190"/>
                    </a:moveTo>
                    <a:cubicBezTo>
                      <a:pt x="215" y="189"/>
                      <a:pt x="216" y="187"/>
                      <a:pt x="216" y="186"/>
                    </a:cubicBezTo>
                    <a:cubicBezTo>
                      <a:pt x="217" y="186"/>
                      <a:pt x="217" y="186"/>
                      <a:pt x="218" y="186"/>
                    </a:cubicBezTo>
                    <a:cubicBezTo>
                      <a:pt x="219" y="189"/>
                      <a:pt x="217" y="194"/>
                      <a:pt x="217" y="197"/>
                    </a:cubicBezTo>
                    <a:cubicBezTo>
                      <a:pt x="214" y="196"/>
                      <a:pt x="218" y="191"/>
                      <a:pt x="215" y="190"/>
                    </a:cubicBezTo>
                    <a:close/>
                    <a:moveTo>
                      <a:pt x="218" y="185"/>
                    </a:moveTo>
                    <a:cubicBezTo>
                      <a:pt x="216" y="182"/>
                      <a:pt x="216" y="179"/>
                      <a:pt x="215" y="175"/>
                    </a:cubicBezTo>
                    <a:cubicBezTo>
                      <a:pt x="215" y="174"/>
                      <a:pt x="217" y="174"/>
                      <a:pt x="218" y="174"/>
                    </a:cubicBezTo>
                    <a:cubicBezTo>
                      <a:pt x="217" y="169"/>
                      <a:pt x="215" y="167"/>
                      <a:pt x="212" y="164"/>
                    </a:cubicBezTo>
                    <a:cubicBezTo>
                      <a:pt x="213" y="162"/>
                      <a:pt x="216" y="161"/>
                      <a:pt x="218" y="161"/>
                    </a:cubicBezTo>
                    <a:cubicBezTo>
                      <a:pt x="218" y="155"/>
                      <a:pt x="215" y="153"/>
                      <a:pt x="213" y="149"/>
                    </a:cubicBezTo>
                    <a:cubicBezTo>
                      <a:pt x="212" y="149"/>
                      <a:pt x="212" y="148"/>
                      <a:pt x="212" y="148"/>
                    </a:cubicBezTo>
                    <a:cubicBezTo>
                      <a:pt x="224" y="153"/>
                      <a:pt x="219" y="175"/>
                      <a:pt x="218" y="185"/>
                    </a:cubicBezTo>
                    <a:close/>
                    <a:moveTo>
                      <a:pt x="224" y="215"/>
                    </a:moveTo>
                    <a:cubicBezTo>
                      <a:pt x="223" y="228"/>
                      <a:pt x="221" y="242"/>
                      <a:pt x="219" y="253"/>
                    </a:cubicBezTo>
                    <a:cubicBezTo>
                      <a:pt x="219" y="245"/>
                      <a:pt x="219" y="234"/>
                      <a:pt x="222" y="226"/>
                    </a:cubicBezTo>
                    <a:cubicBezTo>
                      <a:pt x="221" y="225"/>
                      <a:pt x="220" y="227"/>
                      <a:pt x="219" y="226"/>
                    </a:cubicBezTo>
                    <a:cubicBezTo>
                      <a:pt x="219" y="197"/>
                      <a:pt x="222" y="180"/>
                      <a:pt x="223" y="158"/>
                    </a:cubicBezTo>
                    <a:cubicBezTo>
                      <a:pt x="224" y="158"/>
                      <a:pt x="224" y="158"/>
                      <a:pt x="225" y="158"/>
                    </a:cubicBezTo>
                    <a:cubicBezTo>
                      <a:pt x="225" y="158"/>
                      <a:pt x="225" y="158"/>
                      <a:pt x="225" y="159"/>
                    </a:cubicBezTo>
                    <a:cubicBezTo>
                      <a:pt x="225" y="178"/>
                      <a:pt x="226" y="197"/>
                      <a:pt x="224" y="215"/>
                    </a:cubicBezTo>
                    <a:close/>
                    <a:moveTo>
                      <a:pt x="240" y="170"/>
                    </a:moveTo>
                    <a:cubicBezTo>
                      <a:pt x="243" y="175"/>
                      <a:pt x="244" y="184"/>
                      <a:pt x="246" y="189"/>
                    </a:cubicBezTo>
                    <a:cubicBezTo>
                      <a:pt x="250" y="193"/>
                      <a:pt x="252" y="199"/>
                      <a:pt x="253" y="206"/>
                    </a:cubicBezTo>
                    <a:cubicBezTo>
                      <a:pt x="247" y="195"/>
                      <a:pt x="240" y="185"/>
                      <a:pt x="240" y="170"/>
                    </a:cubicBezTo>
                    <a:close/>
                    <a:moveTo>
                      <a:pt x="253" y="208"/>
                    </a:moveTo>
                    <a:cubicBezTo>
                      <a:pt x="255" y="209"/>
                      <a:pt x="255" y="209"/>
                      <a:pt x="257" y="209"/>
                    </a:cubicBezTo>
                    <a:cubicBezTo>
                      <a:pt x="259" y="214"/>
                      <a:pt x="260" y="221"/>
                      <a:pt x="261" y="225"/>
                    </a:cubicBezTo>
                    <a:cubicBezTo>
                      <a:pt x="258" y="220"/>
                      <a:pt x="256" y="214"/>
                      <a:pt x="253" y="208"/>
                    </a:cubicBezTo>
                    <a:close/>
                    <a:moveTo>
                      <a:pt x="254" y="190"/>
                    </a:moveTo>
                    <a:cubicBezTo>
                      <a:pt x="260" y="198"/>
                      <a:pt x="264" y="209"/>
                      <a:pt x="265" y="221"/>
                    </a:cubicBezTo>
                    <a:cubicBezTo>
                      <a:pt x="261" y="210"/>
                      <a:pt x="257" y="201"/>
                      <a:pt x="254" y="190"/>
                    </a:cubicBezTo>
                    <a:close/>
                    <a:moveTo>
                      <a:pt x="267" y="203"/>
                    </a:moveTo>
                    <a:cubicBezTo>
                      <a:pt x="264" y="202"/>
                      <a:pt x="266" y="196"/>
                      <a:pt x="267" y="194"/>
                    </a:cubicBezTo>
                    <a:cubicBezTo>
                      <a:pt x="267" y="193"/>
                      <a:pt x="267" y="192"/>
                      <a:pt x="268" y="192"/>
                    </a:cubicBezTo>
                    <a:cubicBezTo>
                      <a:pt x="267" y="193"/>
                      <a:pt x="267" y="196"/>
                      <a:pt x="270" y="195"/>
                    </a:cubicBezTo>
                    <a:cubicBezTo>
                      <a:pt x="267" y="198"/>
                      <a:pt x="268" y="200"/>
                      <a:pt x="267" y="203"/>
                    </a:cubicBezTo>
                    <a:close/>
                    <a:moveTo>
                      <a:pt x="271" y="197"/>
                    </a:moveTo>
                    <a:cubicBezTo>
                      <a:pt x="271" y="199"/>
                      <a:pt x="272" y="202"/>
                      <a:pt x="270" y="203"/>
                    </a:cubicBezTo>
                    <a:cubicBezTo>
                      <a:pt x="270" y="199"/>
                      <a:pt x="272" y="191"/>
                      <a:pt x="273" y="184"/>
                    </a:cubicBezTo>
                    <a:cubicBezTo>
                      <a:pt x="273" y="182"/>
                      <a:pt x="273" y="180"/>
                      <a:pt x="273" y="179"/>
                    </a:cubicBezTo>
                    <a:cubicBezTo>
                      <a:pt x="273" y="178"/>
                      <a:pt x="273" y="178"/>
                      <a:pt x="274" y="177"/>
                    </a:cubicBezTo>
                    <a:cubicBezTo>
                      <a:pt x="274" y="177"/>
                      <a:pt x="274" y="177"/>
                      <a:pt x="274" y="178"/>
                    </a:cubicBezTo>
                    <a:cubicBezTo>
                      <a:pt x="274" y="185"/>
                      <a:pt x="272" y="191"/>
                      <a:pt x="271" y="197"/>
                    </a:cubicBezTo>
                    <a:close/>
                    <a:moveTo>
                      <a:pt x="281" y="44"/>
                    </a:moveTo>
                    <a:cubicBezTo>
                      <a:pt x="284" y="45"/>
                      <a:pt x="284" y="48"/>
                      <a:pt x="285" y="51"/>
                    </a:cubicBezTo>
                    <a:cubicBezTo>
                      <a:pt x="283" y="51"/>
                      <a:pt x="282" y="52"/>
                      <a:pt x="281" y="52"/>
                    </a:cubicBezTo>
                    <a:cubicBezTo>
                      <a:pt x="281" y="49"/>
                      <a:pt x="281" y="46"/>
                      <a:pt x="281" y="44"/>
                    </a:cubicBezTo>
                    <a:close/>
                    <a:moveTo>
                      <a:pt x="281" y="95"/>
                    </a:moveTo>
                    <a:cubicBezTo>
                      <a:pt x="283" y="96"/>
                      <a:pt x="282" y="99"/>
                      <a:pt x="283" y="101"/>
                    </a:cubicBezTo>
                    <a:cubicBezTo>
                      <a:pt x="282" y="100"/>
                      <a:pt x="280" y="97"/>
                      <a:pt x="281" y="95"/>
                    </a:cubicBezTo>
                    <a:close/>
                    <a:moveTo>
                      <a:pt x="282" y="107"/>
                    </a:moveTo>
                    <a:cubicBezTo>
                      <a:pt x="282" y="105"/>
                      <a:pt x="283" y="105"/>
                      <a:pt x="283" y="103"/>
                    </a:cubicBezTo>
                    <a:cubicBezTo>
                      <a:pt x="284" y="104"/>
                      <a:pt x="284" y="106"/>
                      <a:pt x="284" y="107"/>
                    </a:cubicBezTo>
                    <a:cubicBezTo>
                      <a:pt x="283" y="107"/>
                      <a:pt x="283" y="107"/>
                      <a:pt x="282" y="107"/>
                    </a:cubicBezTo>
                    <a:close/>
                    <a:moveTo>
                      <a:pt x="286" y="93"/>
                    </a:moveTo>
                    <a:cubicBezTo>
                      <a:pt x="282" y="83"/>
                      <a:pt x="284" y="66"/>
                      <a:pt x="284" y="57"/>
                    </a:cubicBezTo>
                    <a:cubicBezTo>
                      <a:pt x="287" y="60"/>
                      <a:pt x="286" y="64"/>
                      <a:pt x="287" y="69"/>
                    </a:cubicBezTo>
                    <a:cubicBezTo>
                      <a:pt x="292" y="75"/>
                      <a:pt x="285" y="84"/>
                      <a:pt x="286" y="93"/>
                    </a:cubicBezTo>
                    <a:close/>
                    <a:moveTo>
                      <a:pt x="295" y="67"/>
                    </a:moveTo>
                    <a:cubicBezTo>
                      <a:pt x="293" y="76"/>
                      <a:pt x="292" y="86"/>
                      <a:pt x="289" y="95"/>
                    </a:cubicBezTo>
                    <a:cubicBezTo>
                      <a:pt x="289" y="88"/>
                      <a:pt x="290" y="70"/>
                      <a:pt x="289" y="62"/>
                    </a:cubicBezTo>
                    <a:cubicBezTo>
                      <a:pt x="291" y="62"/>
                      <a:pt x="292" y="69"/>
                      <a:pt x="295"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3" name="组合 40"/>
          <p:cNvGrpSpPr/>
          <p:nvPr/>
        </p:nvGrpSpPr>
        <p:grpSpPr>
          <a:xfrm>
            <a:off x="1889236" y="2159767"/>
            <a:ext cx="3139199" cy="859561"/>
            <a:chOff x="4554517" y="2557349"/>
            <a:chExt cx="4185601" cy="1145728"/>
          </a:xfrm>
        </p:grpSpPr>
        <p:sp>
          <p:nvSpPr>
            <p:cNvPr id="42" name="矩形 41"/>
            <p:cNvSpPr/>
            <p:nvPr/>
          </p:nvSpPr>
          <p:spPr>
            <a:xfrm>
              <a:off x="4554517" y="2557349"/>
              <a:ext cx="2811027" cy="430754"/>
            </a:xfrm>
            <a:prstGeom prst="rect">
              <a:avLst/>
            </a:prstGeom>
          </p:spPr>
          <p:txBody>
            <a:bodyPr wrap="none">
              <a:spAutoFit/>
            </a:bodyPr>
            <a:lstStyle/>
            <a:p>
              <a:pPr algn="r"/>
              <a:r>
                <a:rPr lang="zh-CN" altLang="en-US" sz="1500" dirty="0">
                  <a:solidFill>
                    <a:schemeClr val="accent1"/>
                  </a:solidFill>
                  <a:cs typeface="+mn-ea"/>
                  <a:sym typeface="+mn-lt"/>
                </a:rPr>
                <a:t>心电数据具有强实时性</a:t>
              </a:r>
            </a:p>
          </p:txBody>
        </p:sp>
        <p:sp>
          <p:nvSpPr>
            <p:cNvPr id="43" name="矩形 42"/>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心电数据过时会导致严重误判与响应超时问题，直接影响到生命安全</a:t>
              </a:r>
            </a:p>
          </p:txBody>
        </p:sp>
      </p:grpSp>
      <p:grpSp>
        <p:nvGrpSpPr>
          <p:cNvPr id="33" name="组合 43"/>
          <p:cNvGrpSpPr/>
          <p:nvPr/>
        </p:nvGrpSpPr>
        <p:grpSpPr>
          <a:xfrm>
            <a:off x="1903724" y="3200778"/>
            <a:ext cx="3124711" cy="1181110"/>
            <a:chOff x="4573835" y="2424123"/>
            <a:chExt cx="4166283" cy="1574328"/>
          </a:xfrm>
        </p:grpSpPr>
        <p:sp>
          <p:nvSpPr>
            <p:cNvPr id="45" name="矩形 44"/>
            <p:cNvSpPr/>
            <p:nvPr/>
          </p:nvSpPr>
          <p:spPr>
            <a:xfrm>
              <a:off x="4573835" y="2424123"/>
              <a:ext cx="2811026" cy="430754"/>
            </a:xfrm>
            <a:prstGeom prst="rect">
              <a:avLst/>
            </a:prstGeom>
          </p:spPr>
          <p:txBody>
            <a:bodyPr wrap="none">
              <a:spAutoFit/>
            </a:bodyPr>
            <a:lstStyle/>
            <a:p>
              <a:pPr algn="r"/>
              <a:r>
                <a:rPr lang="zh-CN" altLang="en-US" sz="1500" dirty="0">
                  <a:solidFill>
                    <a:schemeClr val="accent1"/>
                  </a:solidFill>
                  <a:cs typeface="+mn-ea"/>
                  <a:sym typeface="+mn-lt"/>
                </a:rPr>
                <a:t>对判断处理程序的要求</a:t>
              </a:r>
            </a:p>
          </p:txBody>
        </p:sp>
        <p:sp>
          <p:nvSpPr>
            <p:cNvPr id="46" name="矩形 45"/>
            <p:cNvSpPr/>
            <p:nvPr/>
          </p:nvSpPr>
          <p:spPr>
            <a:xfrm>
              <a:off x="4617826" y="3014296"/>
              <a:ext cx="4122292" cy="984155"/>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强实时性</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高鲁棒性</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高稳定性</a:t>
              </a:r>
              <a:endParaRPr lang="en-US" altLang="zh-CN" sz="1200" dirty="0">
                <a:solidFill>
                  <a:schemeClr val="tx1">
                    <a:lumMod val="75000"/>
                    <a:lumOff val="25000"/>
                  </a:schemeClr>
                </a:solidFill>
                <a:cs typeface="+mn-ea"/>
                <a:sym typeface="+mn-lt"/>
              </a:endParaRPr>
            </a:p>
          </p:txBody>
        </p:sp>
      </p:grpSp>
      <p:sp>
        <p:nvSpPr>
          <p:cNvPr id="48" name="矩形 47"/>
          <p:cNvSpPr/>
          <p:nvPr/>
        </p:nvSpPr>
        <p:spPr>
          <a:xfrm>
            <a:off x="1985721" y="1398573"/>
            <a:ext cx="1145406" cy="7062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2" name="矩形 51"/>
          <p:cNvSpPr/>
          <p:nvPr/>
        </p:nvSpPr>
        <p:spPr>
          <a:xfrm>
            <a:off x="2065980" y="1463085"/>
            <a:ext cx="984885" cy="577081"/>
          </a:xfrm>
          <a:prstGeom prst="rect">
            <a:avLst/>
          </a:prstGeom>
        </p:spPr>
        <p:txBody>
          <a:bodyPr wrap="square" lIns="68580" tIns="34290" rIns="68580" bIns="34290">
            <a:spAutoFit/>
          </a:bodyPr>
          <a:lstStyle/>
          <a:p>
            <a:pPr algn="ctr"/>
            <a:r>
              <a:rPr lang="zh-CN" altLang="en-US" sz="3300" dirty="0">
                <a:solidFill>
                  <a:schemeClr val="bg1"/>
                </a:solidFill>
                <a:cs typeface="+mn-ea"/>
                <a:sym typeface="+mn-lt"/>
              </a:rPr>
              <a:t>实时</a:t>
            </a:r>
          </a:p>
        </p:txBody>
      </p:sp>
      <p:pic>
        <p:nvPicPr>
          <p:cNvPr id="3" name="图片 2">
            <a:extLst>
              <a:ext uri="{FF2B5EF4-FFF2-40B4-BE49-F238E27FC236}">
                <a16:creationId xmlns:a16="http://schemas.microsoft.com/office/drawing/2014/main" id="{8F2514AF-DCDE-E0ED-2CA8-A11B4A04A67A}"/>
              </a:ext>
            </a:extLst>
          </p:cNvPr>
          <p:cNvPicPr>
            <a:picLocks noChangeAspect="1"/>
          </p:cNvPicPr>
          <p:nvPr/>
        </p:nvPicPr>
        <p:blipFill rotWithShape="1">
          <a:blip r:embed="rId3">
            <a:extLst>
              <a:ext uri="{28A0092B-C50C-407E-A947-70E740481C1C}">
                <a14:useLocalDpi xmlns:a14="http://schemas.microsoft.com/office/drawing/2010/main" val="0"/>
              </a:ext>
            </a:extLst>
          </a:blip>
          <a:srcRect l="-49" t="9346" r="49" b="2960"/>
          <a:stretch/>
        </p:blipFill>
        <p:spPr>
          <a:xfrm>
            <a:off x="4965848" y="1231777"/>
            <a:ext cx="4079983" cy="3206841"/>
          </a:xfrm>
          <a:prstGeom prst="rect">
            <a:avLst/>
          </a:prstGeom>
        </p:spPr>
      </p:pic>
      <p:sp>
        <p:nvSpPr>
          <p:cNvPr id="2" name="Rectangle 47">
            <a:extLst>
              <a:ext uri="{FF2B5EF4-FFF2-40B4-BE49-F238E27FC236}">
                <a16:creationId xmlns:a16="http://schemas.microsoft.com/office/drawing/2014/main" id="{CE9FA6E8-3F82-243B-7845-606D10E7EA92}"/>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心电特征</a:t>
            </a:r>
            <a:endParaRPr lang="en-US" sz="2000" b="1" dirty="0">
              <a:cs typeface="+mn-ea"/>
              <a:sym typeface="+mn-lt"/>
            </a:endParaRPr>
          </a:p>
        </p:txBody>
      </p:sp>
    </p:spTree>
    <p:extLst>
      <p:ext uri="{BB962C8B-B14F-4D97-AF65-F5344CB8AC3E}">
        <p14:creationId xmlns:p14="http://schemas.microsoft.com/office/powerpoint/2010/main" val="2655384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8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9"/>
          <p:cNvGrpSpPr/>
          <p:nvPr/>
        </p:nvGrpSpPr>
        <p:grpSpPr>
          <a:xfrm>
            <a:off x="5179757" y="1294821"/>
            <a:ext cx="2027526" cy="3143797"/>
            <a:chOff x="5110163" y="1903413"/>
            <a:chExt cx="1965325" cy="3046412"/>
          </a:xfrm>
          <a:solidFill>
            <a:schemeClr val="accent1"/>
          </a:solidFill>
        </p:grpSpPr>
        <p:grpSp>
          <p:nvGrpSpPr>
            <p:cNvPr id="5" name="组合 38"/>
            <p:cNvGrpSpPr/>
            <p:nvPr/>
          </p:nvGrpSpPr>
          <p:grpSpPr>
            <a:xfrm>
              <a:off x="5110163" y="1903413"/>
              <a:ext cx="1487487" cy="1311275"/>
              <a:chOff x="5110163" y="1903413"/>
              <a:chExt cx="1487487" cy="1311275"/>
            </a:xfrm>
            <a:grpFill/>
          </p:grpSpPr>
          <p:sp>
            <p:nvSpPr>
              <p:cNvPr id="9" name="Freeform 5"/>
              <p:cNvSpPr>
                <a:spLocks noEditPoints="1"/>
              </p:cNvSpPr>
              <p:nvPr/>
            </p:nvSpPr>
            <p:spPr bwMode="auto">
              <a:xfrm>
                <a:off x="5359400" y="2454275"/>
                <a:ext cx="96838" cy="104775"/>
              </a:xfrm>
              <a:custGeom>
                <a:avLst/>
                <a:gdLst>
                  <a:gd name="T0" fmla="*/ 9 w 45"/>
                  <a:gd name="T1" fmla="*/ 16 h 49"/>
                  <a:gd name="T2" fmla="*/ 41 w 45"/>
                  <a:gd name="T3" fmla="*/ 23 h 49"/>
                  <a:gd name="T4" fmla="*/ 9 w 45"/>
                  <a:gd name="T5" fmla="*/ 16 h 49"/>
                  <a:gd name="T6" fmla="*/ 27 w 45"/>
                  <a:gd name="T7" fmla="*/ 30 h 49"/>
                  <a:gd name="T8" fmla="*/ 30 w 45"/>
                  <a:gd name="T9" fmla="*/ 25 h 49"/>
                  <a:gd name="T10" fmla="*/ 27 w 45"/>
                  <a:gd name="T11" fmla="*/ 30 h 49"/>
                </a:gdLst>
                <a:ahLst/>
                <a:cxnLst>
                  <a:cxn ang="0">
                    <a:pos x="T0" y="T1"/>
                  </a:cxn>
                  <a:cxn ang="0">
                    <a:pos x="T2" y="T3"/>
                  </a:cxn>
                  <a:cxn ang="0">
                    <a:pos x="T4" y="T5"/>
                  </a:cxn>
                  <a:cxn ang="0">
                    <a:pos x="T6" y="T7"/>
                  </a:cxn>
                  <a:cxn ang="0">
                    <a:pos x="T8" y="T9"/>
                  </a:cxn>
                  <a:cxn ang="0">
                    <a:pos x="T10" y="T11"/>
                  </a:cxn>
                </a:cxnLst>
                <a:rect l="0" t="0" r="r" b="b"/>
                <a:pathLst>
                  <a:path w="45" h="49">
                    <a:moveTo>
                      <a:pt x="9" y="16"/>
                    </a:moveTo>
                    <a:cubicBezTo>
                      <a:pt x="0" y="42"/>
                      <a:pt x="45" y="49"/>
                      <a:pt x="41" y="23"/>
                    </a:cubicBezTo>
                    <a:cubicBezTo>
                      <a:pt x="34" y="13"/>
                      <a:pt x="14" y="0"/>
                      <a:pt x="9" y="16"/>
                    </a:cubicBezTo>
                    <a:close/>
                    <a:moveTo>
                      <a:pt x="27" y="30"/>
                    </a:moveTo>
                    <a:cubicBezTo>
                      <a:pt x="28" y="28"/>
                      <a:pt x="29" y="27"/>
                      <a:pt x="30" y="25"/>
                    </a:cubicBezTo>
                    <a:cubicBezTo>
                      <a:pt x="34" y="26"/>
                      <a:pt x="31" y="30"/>
                      <a:pt x="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noEditPoints="1"/>
              </p:cNvSpPr>
              <p:nvPr/>
            </p:nvSpPr>
            <p:spPr bwMode="auto">
              <a:xfrm>
                <a:off x="5416550" y="2544763"/>
                <a:ext cx="136525" cy="219075"/>
              </a:xfrm>
              <a:custGeom>
                <a:avLst/>
                <a:gdLst>
                  <a:gd name="T0" fmla="*/ 56 w 63"/>
                  <a:gd name="T1" fmla="*/ 79 h 102"/>
                  <a:gd name="T2" fmla="*/ 20 w 63"/>
                  <a:gd name="T3" fmla="*/ 5 h 102"/>
                  <a:gd name="T4" fmla="*/ 0 w 63"/>
                  <a:gd name="T5" fmla="*/ 17 h 102"/>
                  <a:gd name="T6" fmla="*/ 45 w 63"/>
                  <a:gd name="T7" fmla="*/ 100 h 102"/>
                  <a:gd name="T8" fmla="*/ 50 w 63"/>
                  <a:gd name="T9" fmla="*/ 98 h 102"/>
                  <a:gd name="T10" fmla="*/ 56 w 63"/>
                  <a:gd name="T11" fmla="*/ 102 h 102"/>
                  <a:gd name="T12" fmla="*/ 63 w 63"/>
                  <a:gd name="T13" fmla="*/ 95 h 102"/>
                  <a:gd name="T14" fmla="*/ 56 w 63"/>
                  <a:gd name="T15" fmla="*/ 79 h 102"/>
                  <a:gd name="T16" fmla="*/ 47 w 63"/>
                  <a:gd name="T17" fmla="*/ 84 h 102"/>
                  <a:gd name="T18" fmla="*/ 47 w 63"/>
                  <a:gd name="T19" fmla="*/ 77 h 102"/>
                  <a:gd name="T20" fmla="*/ 51 w 63"/>
                  <a:gd name="T21" fmla="*/ 84 h 102"/>
                  <a:gd name="T22" fmla="*/ 47 w 63"/>
                  <a:gd name="T23"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02">
                    <a:moveTo>
                      <a:pt x="56" y="79"/>
                    </a:moveTo>
                    <a:cubicBezTo>
                      <a:pt x="46" y="53"/>
                      <a:pt x="35" y="27"/>
                      <a:pt x="20" y="5"/>
                    </a:cubicBezTo>
                    <a:cubicBezTo>
                      <a:pt x="9" y="0"/>
                      <a:pt x="4" y="10"/>
                      <a:pt x="0" y="17"/>
                    </a:cubicBezTo>
                    <a:cubicBezTo>
                      <a:pt x="13" y="46"/>
                      <a:pt x="30" y="72"/>
                      <a:pt x="45" y="100"/>
                    </a:cubicBezTo>
                    <a:cubicBezTo>
                      <a:pt x="48" y="101"/>
                      <a:pt x="47" y="97"/>
                      <a:pt x="50" y="98"/>
                    </a:cubicBezTo>
                    <a:cubicBezTo>
                      <a:pt x="51" y="101"/>
                      <a:pt x="50" y="102"/>
                      <a:pt x="56" y="102"/>
                    </a:cubicBezTo>
                    <a:cubicBezTo>
                      <a:pt x="56" y="99"/>
                      <a:pt x="61" y="99"/>
                      <a:pt x="63" y="95"/>
                    </a:cubicBezTo>
                    <a:cubicBezTo>
                      <a:pt x="63" y="93"/>
                      <a:pt x="60" y="82"/>
                      <a:pt x="56" y="79"/>
                    </a:cubicBezTo>
                    <a:close/>
                    <a:moveTo>
                      <a:pt x="47" y="84"/>
                    </a:moveTo>
                    <a:cubicBezTo>
                      <a:pt x="47" y="82"/>
                      <a:pt x="47" y="80"/>
                      <a:pt x="47" y="77"/>
                    </a:cubicBezTo>
                    <a:cubicBezTo>
                      <a:pt x="50" y="78"/>
                      <a:pt x="49" y="83"/>
                      <a:pt x="51" y="84"/>
                    </a:cubicBezTo>
                    <a:cubicBezTo>
                      <a:pt x="51" y="86"/>
                      <a:pt x="48" y="84"/>
                      <a:pt x="4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noEditPoints="1"/>
              </p:cNvSpPr>
              <p:nvPr/>
            </p:nvSpPr>
            <p:spPr bwMode="auto">
              <a:xfrm>
                <a:off x="6362700" y="3028950"/>
                <a:ext cx="139700" cy="168275"/>
              </a:xfrm>
              <a:custGeom>
                <a:avLst/>
                <a:gdLst>
                  <a:gd name="T0" fmla="*/ 61 w 65"/>
                  <a:gd name="T1" fmla="*/ 16 h 78"/>
                  <a:gd name="T2" fmla="*/ 15 w 65"/>
                  <a:gd name="T3" fmla="*/ 22 h 78"/>
                  <a:gd name="T4" fmla="*/ 4 w 65"/>
                  <a:gd name="T5" fmla="*/ 42 h 78"/>
                  <a:gd name="T6" fmla="*/ 9 w 65"/>
                  <a:gd name="T7" fmla="*/ 75 h 78"/>
                  <a:gd name="T8" fmla="*/ 17 w 65"/>
                  <a:gd name="T9" fmla="*/ 78 h 78"/>
                  <a:gd name="T10" fmla="*/ 59 w 65"/>
                  <a:gd name="T11" fmla="*/ 48 h 78"/>
                  <a:gd name="T12" fmla="*/ 60 w 65"/>
                  <a:gd name="T13" fmla="*/ 23 h 78"/>
                  <a:gd name="T14" fmla="*/ 61 w 65"/>
                  <a:gd name="T15" fmla="*/ 16 h 78"/>
                  <a:gd name="T16" fmla="*/ 15 w 65"/>
                  <a:gd name="T17" fmla="*/ 70 h 78"/>
                  <a:gd name="T18" fmla="*/ 12 w 65"/>
                  <a:gd name="T19" fmla="*/ 36 h 78"/>
                  <a:gd name="T20" fmla="*/ 18 w 65"/>
                  <a:gd name="T21" fmla="*/ 32 h 78"/>
                  <a:gd name="T22" fmla="*/ 26 w 65"/>
                  <a:gd name="T23" fmla="*/ 19 h 78"/>
                  <a:gd name="T24" fmla="*/ 55 w 65"/>
                  <a:gd name="T25" fmla="*/ 20 h 78"/>
                  <a:gd name="T26" fmla="*/ 15 w 65"/>
                  <a:gd name="T2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78">
                    <a:moveTo>
                      <a:pt x="61" y="16"/>
                    </a:moveTo>
                    <a:cubicBezTo>
                      <a:pt x="44" y="0"/>
                      <a:pt x="24" y="8"/>
                      <a:pt x="15" y="22"/>
                    </a:cubicBezTo>
                    <a:cubicBezTo>
                      <a:pt x="11" y="28"/>
                      <a:pt x="6" y="36"/>
                      <a:pt x="4" y="42"/>
                    </a:cubicBezTo>
                    <a:cubicBezTo>
                      <a:pt x="0" y="55"/>
                      <a:pt x="4" y="69"/>
                      <a:pt x="9" y="75"/>
                    </a:cubicBezTo>
                    <a:cubicBezTo>
                      <a:pt x="12" y="74"/>
                      <a:pt x="14" y="77"/>
                      <a:pt x="17" y="78"/>
                    </a:cubicBezTo>
                    <a:cubicBezTo>
                      <a:pt x="34" y="77"/>
                      <a:pt x="60" y="68"/>
                      <a:pt x="59" y="48"/>
                    </a:cubicBezTo>
                    <a:cubicBezTo>
                      <a:pt x="65" y="40"/>
                      <a:pt x="63" y="29"/>
                      <a:pt x="60" y="23"/>
                    </a:cubicBezTo>
                    <a:cubicBezTo>
                      <a:pt x="62" y="20"/>
                      <a:pt x="59" y="20"/>
                      <a:pt x="61" y="16"/>
                    </a:cubicBezTo>
                    <a:close/>
                    <a:moveTo>
                      <a:pt x="15" y="70"/>
                    </a:moveTo>
                    <a:cubicBezTo>
                      <a:pt x="8" y="63"/>
                      <a:pt x="5" y="48"/>
                      <a:pt x="12" y="36"/>
                    </a:cubicBezTo>
                    <a:cubicBezTo>
                      <a:pt x="13" y="35"/>
                      <a:pt x="17" y="34"/>
                      <a:pt x="18" y="32"/>
                    </a:cubicBezTo>
                    <a:cubicBezTo>
                      <a:pt x="22" y="28"/>
                      <a:pt x="23" y="21"/>
                      <a:pt x="26" y="19"/>
                    </a:cubicBezTo>
                    <a:cubicBezTo>
                      <a:pt x="33" y="12"/>
                      <a:pt x="47" y="13"/>
                      <a:pt x="55" y="20"/>
                    </a:cubicBezTo>
                    <a:cubicBezTo>
                      <a:pt x="62" y="49"/>
                      <a:pt x="50" y="72"/>
                      <a:pt x="1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noEditPoints="1"/>
              </p:cNvSpPr>
              <p:nvPr/>
            </p:nvSpPr>
            <p:spPr bwMode="auto">
              <a:xfrm>
                <a:off x="6524625" y="3138488"/>
                <a:ext cx="73025" cy="76200"/>
              </a:xfrm>
              <a:custGeom>
                <a:avLst/>
                <a:gdLst>
                  <a:gd name="T0" fmla="*/ 19 w 34"/>
                  <a:gd name="T1" fmla="*/ 1 h 35"/>
                  <a:gd name="T2" fmla="*/ 4 w 34"/>
                  <a:gd name="T3" fmla="*/ 17 h 35"/>
                  <a:gd name="T4" fmla="*/ 17 w 34"/>
                  <a:gd name="T5" fmla="*/ 34 h 35"/>
                  <a:gd name="T6" fmla="*/ 31 w 34"/>
                  <a:gd name="T7" fmla="*/ 6 h 35"/>
                  <a:gd name="T8" fmla="*/ 19 w 34"/>
                  <a:gd name="T9" fmla="*/ 1 h 35"/>
                  <a:gd name="T10" fmla="*/ 8 w 34"/>
                  <a:gd name="T11" fmla="*/ 23 h 35"/>
                  <a:gd name="T12" fmla="*/ 25 w 34"/>
                  <a:gd name="T13" fmla="*/ 10 h 35"/>
                  <a:gd name="T14" fmla="*/ 8 w 34"/>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19" y="1"/>
                    </a:moveTo>
                    <a:cubicBezTo>
                      <a:pt x="17" y="2"/>
                      <a:pt x="5" y="16"/>
                      <a:pt x="4" y="17"/>
                    </a:cubicBezTo>
                    <a:cubicBezTo>
                      <a:pt x="0" y="26"/>
                      <a:pt x="7" y="35"/>
                      <a:pt x="17" y="34"/>
                    </a:cubicBezTo>
                    <a:cubicBezTo>
                      <a:pt x="29" y="33"/>
                      <a:pt x="34" y="19"/>
                      <a:pt x="31" y="6"/>
                    </a:cubicBezTo>
                    <a:cubicBezTo>
                      <a:pt x="27" y="4"/>
                      <a:pt x="24" y="0"/>
                      <a:pt x="19" y="1"/>
                    </a:cubicBezTo>
                    <a:close/>
                    <a:moveTo>
                      <a:pt x="8" y="23"/>
                    </a:moveTo>
                    <a:cubicBezTo>
                      <a:pt x="13" y="19"/>
                      <a:pt x="17" y="8"/>
                      <a:pt x="25" y="10"/>
                    </a:cubicBezTo>
                    <a:cubicBezTo>
                      <a:pt x="30" y="22"/>
                      <a:pt x="16" y="33"/>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noEditPoints="1"/>
              </p:cNvSpPr>
              <p:nvPr/>
            </p:nvSpPr>
            <p:spPr bwMode="auto">
              <a:xfrm>
                <a:off x="5535613" y="2317750"/>
                <a:ext cx="852488" cy="558800"/>
              </a:xfrm>
              <a:custGeom>
                <a:avLst/>
                <a:gdLst>
                  <a:gd name="T0" fmla="*/ 393 w 395"/>
                  <a:gd name="T1" fmla="*/ 0 h 260"/>
                  <a:gd name="T2" fmla="*/ 380 w 395"/>
                  <a:gd name="T3" fmla="*/ 5 h 260"/>
                  <a:gd name="T4" fmla="*/ 277 w 395"/>
                  <a:gd name="T5" fmla="*/ 73 h 260"/>
                  <a:gd name="T6" fmla="*/ 247 w 395"/>
                  <a:gd name="T7" fmla="*/ 88 h 260"/>
                  <a:gd name="T8" fmla="*/ 247 w 395"/>
                  <a:gd name="T9" fmla="*/ 92 h 260"/>
                  <a:gd name="T10" fmla="*/ 242 w 395"/>
                  <a:gd name="T11" fmla="*/ 91 h 260"/>
                  <a:gd name="T12" fmla="*/ 159 w 395"/>
                  <a:gd name="T13" fmla="*/ 140 h 260"/>
                  <a:gd name="T14" fmla="*/ 162 w 395"/>
                  <a:gd name="T15" fmla="*/ 143 h 260"/>
                  <a:gd name="T16" fmla="*/ 157 w 395"/>
                  <a:gd name="T17" fmla="*/ 141 h 260"/>
                  <a:gd name="T18" fmla="*/ 77 w 395"/>
                  <a:gd name="T19" fmla="*/ 198 h 260"/>
                  <a:gd name="T20" fmla="*/ 7 w 395"/>
                  <a:gd name="T21" fmla="*/ 248 h 260"/>
                  <a:gd name="T22" fmla="*/ 6 w 395"/>
                  <a:gd name="T23" fmla="*/ 250 h 260"/>
                  <a:gd name="T24" fmla="*/ 5 w 395"/>
                  <a:gd name="T25" fmla="*/ 256 h 260"/>
                  <a:gd name="T26" fmla="*/ 0 w 395"/>
                  <a:gd name="T27" fmla="*/ 260 h 260"/>
                  <a:gd name="T28" fmla="*/ 40 w 395"/>
                  <a:gd name="T29" fmla="*/ 232 h 260"/>
                  <a:gd name="T30" fmla="*/ 39 w 395"/>
                  <a:gd name="T31" fmla="*/ 230 h 260"/>
                  <a:gd name="T32" fmla="*/ 79 w 395"/>
                  <a:gd name="T33" fmla="*/ 203 h 260"/>
                  <a:gd name="T34" fmla="*/ 123 w 395"/>
                  <a:gd name="T35" fmla="*/ 168 h 260"/>
                  <a:gd name="T36" fmla="*/ 181 w 395"/>
                  <a:gd name="T37" fmla="*/ 135 h 260"/>
                  <a:gd name="T38" fmla="*/ 182 w 395"/>
                  <a:gd name="T39" fmla="*/ 132 h 260"/>
                  <a:gd name="T40" fmla="*/ 233 w 395"/>
                  <a:gd name="T41" fmla="*/ 104 h 260"/>
                  <a:gd name="T42" fmla="*/ 238 w 395"/>
                  <a:gd name="T43" fmla="*/ 100 h 260"/>
                  <a:gd name="T44" fmla="*/ 246 w 395"/>
                  <a:gd name="T45" fmla="*/ 97 h 260"/>
                  <a:gd name="T46" fmla="*/ 264 w 395"/>
                  <a:gd name="T47" fmla="*/ 85 h 260"/>
                  <a:gd name="T48" fmla="*/ 262 w 395"/>
                  <a:gd name="T49" fmla="*/ 82 h 260"/>
                  <a:gd name="T50" fmla="*/ 280 w 395"/>
                  <a:gd name="T51" fmla="*/ 73 h 260"/>
                  <a:gd name="T52" fmla="*/ 286 w 395"/>
                  <a:gd name="T53" fmla="*/ 69 h 260"/>
                  <a:gd name="T54" fmla="*/ 289 w 395"/>
                  <a:gd name="T55" fmla="*/ 70 h 260"/>
                  <a:gd name="T56" fmla="*/ 287 w 395"/>
                  <a:gd name="T57" fmla="*/ 72 h 260"/>
                  <a:gd name="T58" fmla="*/ 325 w 395"/>
                  <a:gd name="T59" fmla="*/ 50 h 260"/>
                  <a:gd name="T60" fmla="*/ 321 w 395"/>
                  <a:gd name="T61" fmla="*/ 46 h 260"/>
                  <a:gd name="T62" fmla="*/ 329 w 395"/>
                  <a:gd name="T63" fmla="*/ 44 h 260"/>
                  <a:gd name="T64" fmla="*/ 327 w 395"/>
                  <a:gd name="T65" fmla="*/ 49 h 260"/>
                  <a:gd name="T66" fmla="*/ 350 w 395"/>
                  <a:gd name="T67" fmla="*/ 35 h 260"/>
                  <a:gd name="T68" fmla="*/ 356 w 395"/>
                  <a:gd name="T69" fmla="*/ 28 h 260"/>
                  <a:gd name="T70" fmla="*/ 365 w 395"/>
                  <a:gd name="T71" fmla="*/ 23 h 260"/>
                  <a:gd name="T72" fmla="*/ 395 w 395"/>
                  <a:gd name="T73" fmla="*/ 2 h 260"/>
                  <a:gd name="T74" fmla="*/ 393 w 395"/>
                  <a:gd name="T75" fmla="*/ 0 h 260"/>
                  <a:gd name="T76" fmla="*/ 201 w 395"/>
                  <a:gd name="T77" fmla="*/ 121 h 260"/>
                  <a:gd name="T78" fmla="*/ 198 w 395"/>
                  <a:gd name="T79" fmla="*/ 120 h 260"/>
                  <a:gd name="T80" fmla="*/ 205 w 395"/>
                  <a:gd name="T81" fmla="*/ 118 h 260"/>
                  <a:gd name="T82" fmla="*/ 201 w 395"/>
                  <a:gd name="T83" fmla="*/ 121 h 260"/>
                  <a:gd name="T84" fmla="*/ 204 w 395"/>
                  <a:gd name="T85" fmla="*/ 117 h 260"/>
                  <a:gd name="T86" fmla="*/ 217 w 395"/>
                  <a:gd name="T87" fmla="*/ 107 h 260"/>
                  <a:gd name="T88" fmla="*/ 204 w 395"/>
                  <a:gd name="T89" fmla="*/ 117 h 260"/>
                  <a:gd name="T90" fmla="*/ 228 w 395"/>
                  <a:gd name="T91" fmla="*/ 103 h 260"/>
                  <a:gd name="T92" fmla="*/ 231 w 395"/>
                  <a:gd name="T93" fmla="*/ 102 h 260"/>
                  <a:gd name="T94" fmla="*/ 231 w 395"/>
                  <a:gd name="T95" fmla="*/ 101 h 260"/>
                  <a:gd name="T96" fmla="*/ 232 w 395"/>
                  <a:gd name="T97" fmla="*/ 100 h 260"/>
                  <a:gd name="T98" fmla="*/ 233 w 395"/>
                  <a:gd name="T99" fmla="*/ 101 h 260"/>
                  <a:gd name="T100" fmla="*/ 228 w 395"/>
                  <a:gd name="T101" fmla="*/ 103 h 260"/>
                  <a:gd name="T102" fmla="*/ 236 w 395"/>
                  <a:gd name="T103" fmla="*/ 98 h 260"/>
                  <a:gd name="T104" fmla="*/ 239 w 395"/>
                  <a:gd name="T105" fmla="*/ 94 h 260"/>
                  <a:gd name="T106" fmla="*/ 243 w 395"/>
                  <a:gd name="T107" fmla="*/ 96 h 260"/>
                  <a:gd name="T108" fmla="*/ 236 w 395"/>
                  <a:gd name="T109" fmla="*/ 98 h 260"/>
                  <a:gd name="T110" fmla="*/ 316 w 395"/>
                  <a:gd name="T111" fmla="*/ 51 h 260"/>
                  <a:gd name="T112" fmla="*/ 321 w 395"/>
                  <a:gd name="T113" fmla="*/ 48 h 260"/>
                  <a:gd name="T114" fmla="*/ 316 w 395"/>
                  <a:gd name="T115" fmla="*/ 5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5" h="260">
                    <a:moveTo>
                      <a:pt x="393" y="0"/>
                    </a:moveTo>
                    <a:cubicBezTo>
                      <a:pt x="387" y="0"/>
                      <a:pt x="385" y="4"/>
                      <a:pt x="380" y="5"/>
                    </a:cubicBezTo>
                    <a:cubicBezTo>
                      <a:pt x="347" y="34"/>
                      <a:pt x="309" y="51"/>
                      <a:pt x="277" y="73"/>
                    </a:cubicBezTo>
                    <a:cubicBezTo>
                      <a:pt x="267" y="74"/>
                      <a:pt x="258" y="85"/>
                      <a:pt x="247" y="88"/>
                    </a:cubicBezTo>
                    <a:cubicBezTo>
                      <a:pt x="247" y="90"/>
                      <a:pt x="248" y="90"/>
                      <a:pt x="247" y="92"/>
                    </a:cubicBezTo>
                    <a:cubicBezTo>
                      <a:pt x="244" y="91"/>
                      <a:pt x="245" y="91"/>
                      <a:pt x="242" y="91"/>
                    </a:cubicBezTo>
                    <a:cubicBezTo>
                      <a:pt x="215" y="107"/>
                      <a:pt x="188" y="124"/>
                      <a:pt x="159" y="140"/>
                    </a:cubicBezTo>
                    <a:cubicBezTo>
                      <a:pt x="157" y="143"/>
                      <a:pt x="162" y="141"/>
                      <a:pt x="162" y="143"/>
                    </a:cubicBezTo>
                    <a:cubicBezTo>
                      <a:pt x="160" y="143"/>
                      <a:pt x="158" y="142"/>
                      <a:pt x="157" y="141"/>
                    </a:cubicBezTo>
                    <a:cubicBezTo>
                      <a:pt x="130" y="159"/>
                      <a:pt x="101" y="176"/>
                      <a:pt x="77" y="198"/>
                    </a:cubicBezTo>
                    <a:cubicBezTo>
                      <a:pt x="52" y="213"/>
                      <a:pt x="33" y="235"/>
                      <a:pt x="7" y="248"/>
                    </a:cubicBezTo>
                    <a:cubicBezTo>
                      <a:pt x="7" y="249"/>
                      <a:pt x="7" y="250"/>
                      <a:pt x="6" y="250"/>
                    </a:cubicBezTo>
                    <a:cubicBezTo>
                      <a:pt x="5" y="254"/>
                      <a:pt x="5" y="253"/>
                      <a:pt x="5" y="256"/>
                    </a:cubicBezTo>
                    <a:cubicBezTo>
                      <a:pt x="3" y="257"/>
                      <a:pt x="2" y="260"/>
                      <a:pt x="0" y="260"/>
                    </a:cubicBezTo>
                    <a:cubicBezTo>
                      <a:pt x="16" y="250"/>
                      <a:pt x="26" y="242"/>
                      <a:pt x="40" y="232"/>
                    </a:cubicBezTo>
                    <a:cubicBezTo>
                      <a:pt x="39" y="232"/>
                      <a:pt x="39" y="231"/>
                      <a:pt x="39" y="230"/>
                    </a:cubicBezTo>
                    <a:cubicBezTo>
                      <a:pt x="55" y="225"/>
                      <a:pt x="63" y="209"/>
                      <a:pt x="79" y="203"/>
                    </a:cubicBezTo>
                    <a:cubicBezTo>
                      <a:pt x="92" y="189"/>
                      <a:pt x="109" y="180"/>
                      <a:pt x="123" y="168"/>
                    </a:cubicBezTo>
                    <a:cubicBezTo>
                      <a:pt x="144" y="159"/>
                      <a:pt x="159" y="142"/>
                      <a:pt x="181" y="135"/>
                    </a:cubicBezTo>
                    <a:cubicBezTo>
                      <a:pt x="181" y="134"/>
                      <a:pt x="181" y="132"/>
                      <a:pt x="182" y="132"/>
                    </a:cubicBezTo>
                    <a:cubicBezTo>
                      <a:pt x="199" y="123"/>
                      <a:pt x="215" y="112"/>
                      <a:pt x="233" y="104"/>
                    </a:cubicBezTo>
                    <a:cubicBezTo>
                      <a:pt x="234" y="102"/>
                      <a:pt x="236" y="101"/>
                      <a:pt x="238" y="100"/>
                    </a:cubicBezTo>
                    <a:cubicBezTo>
                      <a:pt x="242" y="100"/>
                      <a:pt x="242" y="96"/>
                      <a:pt x="246" y="97"/>
                    </a:cubicBezTo>
                    <a:cubicBezTo>
                      <a:pt x="250" y="90"/>
                      <a:pt x="258" y="89"/>
                      <a:pt x="264" y="85"/>
                    </a:cubicBezTo>
                    <a:cubicBezTo>
                      <a:pt x="265" y="81"/>
                      <a:pt x="261" y="86"/>
                      <a:pt x="262" y="82"/>
                    </a:cubicBezTo>
                    <a:cubicBezTo>
                      <a:pt x="269" y="84"/>
                      <a:pt x="285" y="75"/>
                      <a:pt x="280" y="73"/>
                    </a:cubicBezTo>
                    <a:cubicBezTo>
                      <a:pt x="285" y="73"/>
                      <a:pt x="284" y="73"/>
                      <a:pt x="286" y="69"/>
                    </a:cubicBezTo>
                    <a:cubicBezTo>
                      <a:pt x="287" y="69"/>
                      <a:pt x="287" y="70"/>
                      <a:pt x="289" y="70"/>
                    </a:cubicBezTo>
                    <a:cubicBezTo>
                      <a:pt x="289" y="71"/>
                      <a:pt x="285" y="72"/>
                      <a:pt x="287" y="72"/>
                    </a:cubicBezTo>
                    <a:cubicBezTo>
                      <a:pt x="300" y="65"/>
                      <a:pt x="310" y="55"/>
                      <a:pt x="325" y="50"/>
                    </a:cubicBezTo>
                    <a:cubicBezTo>
                      <a:pt x="326" y="47"/>
                      <a:pt x="322" y="48"/>
                      <a:pt x="321" y="46"/>
                    </a:cubicBezTo>
                    <a:cubicBezTo>
                      <a:pt x="325" y="48"/>
                      <a:pt x="327" y="42"/>
                      <a:pt x="329" y="44"/>
                    </a:cubicBezTo>
                    <a:cubicBezTo>
                      <a:pt x="329" y="46"/>
                      <a:pt x="322" y="48"/>
                      <a:pt x="327" y="49"/>
                    </a:cubicBezTo>
                    <a:cubicBezTo>
                      <a:pt x="333" y="44"/>
                      <a:pt x="342" y="40"/>
                      <a:pt x="350" y="35"/>
                    </a:cubicBezTo>
                    <a:cubicBezTo>
                      <a:pt x="354" y="32"/>
                      <a:pt x="354" y="29"/>
                      <a:pt x="356" y="28"/>
                    </a:cubicBezTo>
                    <a:cubicBezTo>
                      <a:pt x="356" y="28"/>
                      <a:pt x="362" y="25"/>
                      <a:pt x="365" y="23"/>
                    </a:cubicBezTo>
                    <a:cubicBezTo>
                      <a:pt x="376" y="16"/>
                      <a:pt x="388" y="11"/>
                      <a:pt x="395" y="2"/>
                    </a:cubicBezTo>
                    <a:cubicBezTo>
                      <a:pt x="393" y="2"/>
                      <a:pt x="391" y="2"/>
                      <a:pt x="393" y="0"/>
                    </a:cubicBezTo>
                    <a:close/>
                    <a:moveTo>
                      <a:pt x="201" y="121"/>
                    </a:moveTo>
                    <a:cubicBezTo>
                      <a:pt x="200" y="120"/>
                      <a:pt x="199" y="120"/>
                      <a:pt x="198" y="120"/>
                    </a:cubicBezTo>
                    <a:cubicBezTo>
                      <a:pt x="200" y="118"/>
                      <a:pt x="201" y="118"/>
                      <a:pt x="205" y="118"/>
                    </a:cubicBezTo>
                    <a:cubicBezTo>
                      <a:pt x="204" y="120"/>
                      <a:pt x="200" y="118"/>
                      <a:pt x="201" y="121"/>
                    </a:cubicBezTo>
                    <a:close/>
                    <a:moveTo>
                      <a:pt x="204" y="117"/>
                    </a:moveTo>
                    <a:cubicBezTo>
                      <a:pt x="210" y="113"/>
                      <a:pt x="211" y="111"/>
                      <a:pt x="217" y="107"/>
                    </a:cubicBezTo>
                    <a:cubicBezTo>
                      <a:pt x="218" y="113"/>
                      <a:pt x="209" y="115"/>
                      <a:pt x="204" y="117"/>
                    </a:cubicBezTo>
                    <a:close/>
                    <a:moveTo>
                      <a:pt x="228" y="103"/>
                    </a:moveTo>
                    <a:cubicBezTo>
                      <a:pt x="228" y="101"/>
                      <a:pt x="229" y="101"/>
                      <a:pt x="231" y="102"/>
                    </a:cubicBezTo>
                    <a:cubicBezTo>
                      <a:pt x="232" y="101"/>
                      <a:pt x="231" y="101"/>
                      <a:pt x="231" y="101"/>
                    </a:cubicBezTo>
                    <a:cubicBezTo>
                      <a:pt x="231" y="100"/>
                      <a:pt x="232" y="100"/>
                      <a:pt x="232" y="100"/>
                    </a:cubicBezTo>
                    <a:cubicBezTo>
                      <a:pt x="232" y="101"/>
                      <a:pt x="233" y="101"/>
                      <a:pt x="233" y="101"/>
                    </a:cubicBezTo>
                    <a:cubicBezTo>
                      <a:pt x="231" y="102"/>
                      <a:pt x="229" y="105"/>
                      <a:pt x="228" y="103"/>
                    </a:cubicBezTo>
                    <a:close/>
                    <a:moveTo>
                      <a:pt x="236" y="98"/>
                    </a:moveTo>
                    <a:cubicBezTo>
                      <a:pt x="236" y="95"/>
                      <a:pt x="240" y="97"/>
                      <a:pt x="239" y="94"/>
                    </a:cubicBezTo>
                    <a:cubicBezTo>
                      <a:pt x="240" y="95"/>
                      <a:pt x="241" y="95"/>
                      <a:pt x="243" y="96"/>
                    </a:cubicBezTo>
                    <a:cubicBezTo>
                      <a:pt x="241" y="97"/>
                      <a:pt x="240" y="99"/>
                      <a:pt x="236" y="98"/>
                    </a:cubicBezTo>
                    <a:close/>
                    <a:moveTo>
                      <a:pt x="316" y="51"/>
                    </a:moveTo>
                    <a:cubicBezTo>
                      <a:pt x="318" y="49"/>
                      <a:pt x="320" y="49"/>
                      <a:pt x="321" y="48"/>
                    </a:cubicBezTo>
                    <a:cubicBezTo>
                      <a:pt x="323" y="49"/>
                      <a:pt x="319" y="51"/>
                      <a:pt x="31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noEditPoints="1"/>
              </p:cNvSpPr>
              <p:nvPr/>
            </p:nvSpPr>
            <p:spPr bwMode="auto">
              <a:xfrm>
                <a:off x="5935663" y="2222500"/>
                <a:ext cx="252413" cy="252413"/>
              </a:xfrm>
              <a:custGeom>
                <a:avLst/>
                <a:gdLst>
                  <a:gd name="T0" fmla="*/ 117 w 117"/>
                  <a:gd name="T1" fmla="*/ 50 h 118"/>
                  <a:gd name="T2" fmla="*/ 97 w 117"/>
                  <a:gd name="T3" fmla="*/ 42 h 118"/>
                  <a:gd name="T4" fmla="*/ 74 w 117"/>
                  <a:gd name="T5" fmla="*/ 27 h 118"/>
                  <a:gd name="T6" fmla="*/ 66 w 117"/>
                  <a:gd name="T7" fmla="*/ 25 h 118"/>
                  <a:gd name="T8" fmla="*/ 48 w 117"/>
                  <a:gd name="T9" fmla="*/ 16 h 118"/>
                  <a:gd name="T10" fmla="*/ 23 w 117"/>
                  <a:gd name="T11" fmla="*/ 5 h 118"/>
                  <a:gd name="T12" fmla="*/ 15 w 117"/>
                  <a:gd name="T13" fmla="*/ 2 h 118"/>
                  <a:gd name="T14" fmla="*/ 0 w 117"/>
                  <a:gd name="T15" fmla="*/ 18 h 118"/>
                  <a:gd name="T16" fmla="*/ 21 w 117"/>
                  <a:gd name="T17" fmla="*/ 107 h 118"/>
                  <a:gd name="T18" fmla="*/ 30 w 117"/>
                  <a:gd name="T19" fmla="*/ 117 h 118"/>
                  <a:gd name="T20" fmla="*/ 47 w 117"/>
                  <a:gd name="T21" fmla="*/ 102 h 118"/>
                  <a:gd name="T22" fmla="*/ 40 w 117"/>
                  <a:gd name="T23" fmla="*/ 100 h 118"/>
                  <a:gd name="T24" fmla="*/ 48 w 117"/>
                  <a:gd name="T25" fmla="*/ 91 h 118"/>
                  <a:gd name="T26" fmla="*/ 39 w 117"/>
                  <a:gd name="T27" fmla="*/ 68 h 118"/>
                  <a:gd name="T28" fmla="*/ 66 w 117"/>
                  <a:gd name="T29" fmla="*/ 47 h 118"/>
                  <a:gd name="T30" fmla="*/ 100 w 117"/>
                  <a:gd name="T31" fmla="*/ 68 h 118"/>
                  <a:gd name="T32" fmla="*/ 106 w 117"/>
                  <a:gd name="T33" fmla="*/ 74 h 118"/>
                  <a:gd name="T34" fmla="*/ 117 w 117"/>
                  <a:gd name="T35" fmla="*/ 52 h 118"/>
                  <a:gd name="T36" fmla="*/ 117 w 117"/>
                  <a:gd name="T37" fmla="*/ 50 h 118"/>
                  <a:gd name="T38" fmla="*/ 34 w 117"/>
                  <a:gd name="T39" fmla="*/ 50 h 118"/>
                  <a:gd name="T40" fmla="*/ 26 w 117"/>
                  <a:gd name="T41" fmla="*/ 25 h 118"/>
                  <a:gd name="T42" fmla="*/ 49 w 117"/>
                  <a:gd name="T43" fmla="*/ 36 h 118"/>
                  <a:gd name="T44" fmla="*/ 34 w 117"/>
                  <a:gd name="T45" fmla="*/ 5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18">
                    <a:moveTo>
                      <a:pt x="117" y="50"/>
                    </a:moveTo>
                    <a:cubicBezTo>
                      <a:pt x="112" y="45"/>
                      <a:pt x="103" y="46"/>
                      <a:pt x="97" y="42"/>
                    </a:cubicBezTo>
                    <a:cubicBezTo>
                      <a:pt x="90" y="38"/>
                      <a:pt x="82" y="30"/>
                      <a:pt x="74" y="27"/>
                    </a:cubicBezTo>
                    <a:cubicBezTo>
                      <a:pt x="71" y="25"/>
                      <a:pt x="68" y="26"/>
                      <a:pt x="66" y="25"/>
                    </a:cubicBezTo>
                    <a:cubicBezTo>
                      <a:pt x="61" y="21"/>
                      <a:pt x="54" y="20"/>
                      <a:pt x="48" y="16"/>
                    </a:cubicBezTo>
                    <a:cubicBezTo>
                      <a:pt x="40" y="11"/>
                      <a:pt x="32" y="4"/>
                      <a:pt x="23" y="5"/>
                    </a:cubicBezTo>
                    <a:cubicBezTo>
                      <a:pt x="24" y="0"/>
                      <a:pt x="17" y="1"/>
                      <a:pt x="15" y="2"/>
                    </a:cubicBezTo>
                    <a:cubicBezTo>
                      <a:pt x="9" y="3"/>
                      <a:pt x="3" y="14"/>
                      <a:pt x="0" y="18"/>
                    </a:cubicBezTo>
                    <a:cubicBezTo>
                      <a:pt x="9" y="46"/>
                      <a:pt x="19" y="78"/>
                      <a:pt x="21" y="107"/>
                    </a:cubicBezTo>
                    <a:cubicBezTo>
                      <a:pt x="25" y="111"/>
                      <a:pt x="24" y="116"/>
                      <a:pt x="30" y="117"/>
                    </a:cubicBezTo>
                    <a:cubicBezTo>
                      <a:pt x="36" y="118"/>
                      <a:pt x="51" y="109"/>
                      <a:pt x="47" y="102"/>
                    </a:cubicBezTo>
                    <a:cubicBezTo>
                      <a:pt x="45" y="101"/>
                      <a:pt x="41" y="102"/>
                      <a:pt x="40" y="100"/>
                    </a:cubicBezTo>
                    <a:cubicBezTo>
                      <a:pt x="45" y="97"/>
                      <a:pt x="42" y="94"/>
                      <a:pt x="48" y="91"/>
                    </a:cubicBezTo>
                    <a:cubicBezTo>
                      <a:pt x="44" y="84"/>
                      <a:pt x="42" y="76"/>
                      <a:pt x="39" y="68"/>
                    </a:cubicBezTo>
                    <a:cubicBezTo>
                      <a:pt x="46" y="58"/>
                      <a:pt x="58" y="55"/>
                      <a:pt x="66" y="47"/>
                    </a:cubicBezTo>
                    <a:cubicBezTo>
                      <a:pt x="79" y="53"/>
                      <a:pt x="85" y="64"/>
                      <a:pt x="100" y="68"/>
                    </a:cubicBezTo>
                    <a:cubicBezTo>
                      <a:pt x="101" y="71"/>
                      <a:pt x="103" y="73"/>
                      <a:pt x="106" y="74"/>
                    </a:cubicBezTo>
                    <a:cubicBezTo>
                      <a:pt x="111" y="67"/>
                      <a:pt x="115" y="63"/>
                      <a:pt x="117" y="52"/>
                    </a:cubicBezTo>
                    <a:cubicBezTo>
                      <a:pt x="117" y="51"/>
                      <a:pt x="116" y="51"/>
                      <a:pt x="117" y="50"/>
                    </a:cubicBezTo>
                    <a:close/>
                    <a:moveTo>
                      <a:pt x="34" y="50"/>
                    </a:moveTo>
                    <a:cubicBezTo>
                      <a:pt x="29" y="43"/>
                      <a:pt x="29" y="33"/>
                      <a:pt x="26" y="25"/>
                    </a:cubicBezTo>
                    <a:cubicBezTo>
                      <a:pt x="35" y="28"/>
                      <a:pt x="44" y="31"/>
                      <a:pt x="49" y="36"/>
                    </a:cubicBezTo>
                    <a:cubicBezTo>
                      <a:pt x="45" y="42"/>
                      <a:pt x="39" y="45"/>
                      <a:pt x="3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11"/>
              <p:cNvSpPr>
                <a:spLocks/>
              </p:cNvSpPr>
              <p:nvPr/>
            </p:nvSpPr>
            <p:spPr bwMode="auto">
              <a:xfrm>
                <a:off x="5726113" y="2778125"/>
                <a:ext cx="7938" cy="4763"/>
              </a:xfrm>
              <a:custGeom>
                <a:avLst/>
                <a:gdLst>
                  <a:gd name="T0" fmla="*/ 2 w 4"/>
                  <a:gd name="T1" fmla="*/ 0 h 2"/>
                  <a:gd name="T2" fmla="*/ 0 w 4"/>
                  <a:gd name="T3" fmla="*/ 2 h 2"/>
                  <a:gd name="T4" fmla="*/ 2 w 4"/>
                  <a:gd name="T5" fmla="*/ 0 h 2"/>
                </a:gdLst>
                <a:ahLst/>
                <a:cxnLst>
                  <a:cxn ang="0">
                    <a:pos x="T0" y="T1"/>
                  </a:cxn>
                  <a:cxn ang="0">
                    <a:pos x="T2" y="T3"/>
                  </a:cxn>
                  <a:cxn ang="0">
                    <a:pos x="T4" y="T5"/>
                  </a:cxn>
                </a:cxnLst>
                <a:rect l="0" t="0" r="r" b="b"/>
                <a:pathLst>
                  <a:path w="4" h="2">
                    <a:moveTo>
                      <a:pt x="2" y="0"/>
                    </a:moveTo>
                    <a:cubicBezTo>
                      <a:pt x="1" y="1"/>
                      <a:pt x="0" y="1"/>
                      <a:pt x="0" y="2"/>
                    </a:cubicBezTo>
                    <a:cubicBezTo>
                      <a:pt x="1"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12"/>
              <p:cNvSpPr>
                <a:spLocks/>
              </p:cNvSpPr>
              <p:nvPr/>
            </p:nvSpPr>
            <p:spPr bwMode="auto">
              <a:xfrm>
                <a:off x="5726113" y="27828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3"/>
              <p:cNvSpPr>
                <a:spLocks noEditPoints="1"/>
              </p:cNvSpPr>
              <p:nvPr/>
            </p:nvSpPr>
            <p:spPr bwMode="auto">
              <a:xfrm>
                <a:off x="5622925" y="2441575"/>
                <a:ext cx="646113" cy="433388"/>
              </a:xfrm>
              <a:custGeom>
                <a:avLst/>
                <a:gdLst>
                  <a:gd name="T0" fmla="*/ 253 w 300"/>
                  <a:gd name="T1" fmla="*/ 27 h 202"/>
                  <a:gd name="T2" fmla="*/ 201 w 300"/>
                  <a:gd name="T3" fmla="*/ 59 h 202"/>
                  <a:gd name="T4" fmla="*/ 185 w 300"/>
                  <a:gd name="T5" fmla="*/ 70 h 202"/>
                  <a:gd name="T6" fmla="*/ 101 w 300"/>
                  <a:gd name="T7" fmla="*/ 118 h 202"/>
                  <a:gd name="T8" fmla="*/ 52 w 300"/>
                  <a:gd name="T9" fmla="*/ 155 h 202"/>
                  <a:gd name="T10" fmla="*/ 54 w 300"/>
                  <a:gd name="T11" fmla="*/ 158 h 202"/>
                  <a:gd name="T12" fmla="*/ 51 w 300"/>
                  <a:gd name="T13" fmla="*/ 155 h 202"/>
                  <a:gd name="T14" fmla="*/ 47 w 300"/>
                  <a:gd name="T15" fmla="*/ 160 h 202"/>
                  <a:gd name="T16" fmla="*/ 48 w 300"/>
                  <a:gd name="T17" fmla="*/ 159 h 202"/>
                  <a:gd name="T18" fmla="*/ 28 w 300"/>
                  <a:gd name="T19" fmla="*/ 176 h 202"/>
                  <a:gd name="T20" fmla="*/ 25 w 300"/>
                  <a:gd name="T21" fmla="*/ 175 h 202"/>
                  <a:gd name="T22" fmla="*/ 0 w 300"/>
                  <a:gd name="T23" fmla="*/ 199 h 202"/>
                  <a:gd name="T24" fmla="*/ 3 w 300"/>
                  <a:gd name="T25" fmla="*/ 202 h 202"/>
                  <a:gd name="T26" fmla="*/ 21 w 300"/>
                  <a:gd name="T27" fmla="*/ 193 h 202"/>
                  <a:gd name="T28" fmla="*/ 19 w 300"/>
                  <a:gd name="T29" fmla="*/ 188 h 202"/>
                  <a:gd name="T30" fmla="*/ 46 w 300"/>
                  <a:gd name="T31" fmla="*/ 163 h 202"/>
                  <a:gd name="T32" fmla="*/ 83 w 300"/>
                  <a:gd name="T33" fmla="*/ 140 h 202"/>
                  <a:gd name="T34" fmla="*/ 83 w 300"/>
                  <a:gd name="T35" fmla="*/ 136 h 202"/>
                  <a:gd name="T36" fmla="*/ 88 w 300"/>
                  <a:gd name="T37" fmla="*/ 136 h 202"/>
                  <a:gd name="T38" fmla="*/ 188 w 300"/>
                  <a:gd name="T39" fmla="*/ 73 h 202"/>
                  <a:gd name="T40" fmla="*/ 194 w 300"/>
                  <a:gd name="T41" fmla="*/ 72 h 202"/>
                  <a:gd name="T42" fmla="*/ 229 w 300"/>
                  <a:gd name="T43" fmla="*/ 48 h 202"/>
                  <a:gd name="T44" fmla="*/ 289 w 300"/>
                  <a:gd name="T45" fmla="*/ 9 h 202"/>
                  <a:gd name="T46" fmla="*/ 293 w 300"/>
                  <a:gd name="T47" fmla="*/ 12 h 202"/>
                  <a:gd name="T48" fmla="*/ 297 w 300"/>
                  <a:gd name="T49" fmla="*/ 0 h 202"/>
                  <a:gd name="T50" fmla="*/ 253 w 300"/>
                  <a:gd name="T51" fmla="*/ 27 h 202"/>
                  <a:gd name="T52" fmla="*/ 72 w 300"/>
                  <a:gd name="T53" fmla="*/ 144 h 202"/>
                  <a:gd name="T54" fmla="*/ 77 w 300"/>
                  <a:gd name="T55" fmla="*/ 139 h 202"/>
                  <a:gd name="T56" fmla="*/ 72 w 300"/>
                  <a:gd name="T57" fmla="*/ 144 h 202"/>
                  <a:gd name="T58" fmla="*/ 130 w 300"/>
                  <a:gd name="T59" fmla="*/ 105 h 202"/>
                  <a:gd name="T60" fmla="*/ 128 w 300"/>
                  <a:gd name="T61" fmla="*/ 104 h 202"/>
                  <a:gd name="T62" fmla="*/ 132 w 300"/>
                  <a:gd name="T63" fmla="*/ 100 h 202"/>
                  <a:gd name="T64" fmla="*/ 130 w 300"/>
                  <a:gd name="T65" fmla="*/ 105 h 202"/>
                  <a:gd name="T66" fmla="*/ 199 w 300"/>
                  <a:gd name="T67" fmla="*/ 64 h 202"/>
                  <a:gd name="T68" fmla="*/ 204 w 300"/>
                  <a:gd name="T69" fmla="*/ 59 h 202"/>
                  <a:gd name="T70" fmla="*/ 211 w 300"/>
                  <a:gd name="T71" fmla="*/ 58 h 202"/>
                  <a:gd name="T72" fmla="*/ 199 w 300"/>
                  <a:gd name="T73" fmla="*/ 64 h 202"/>
                  <a:gd name="T74" fmla="*/ 213 w 300"/>
                  <a:gd name="T75" fmla="*/ 55 h 202"/>
                  <a:gd name="T76" fmla="*/ 217 w 300"/>
                  <a:gd name="T77" fmla="*/ 53 h 202"/>
                  <a:gd name="T78" fmla="*/ 219 w 300"/>
                  <a:gd name="T79" fmla="*/ 53 h 202"/>
                  <a:gd name="T80" fmla="*/ 213 w 300"/>
                  <a:gd name="T81" fmla="*/ 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0" h="202">
                    <a:moveTo>
                      <a:pt x="253" y="27"/>
                    </a:moveTo>
                    <a:cubicBezTo>
                      <a:pt x="238" y="39"/>
                      <a:pt x="218" y="49"/>
                      <a:pt x="201" y="59"/>
                    </a:cubicBezTo>
                    <a:cubicBezTo>
                      <a:pt x="195" y="62"/>
                      <a:pt x="190" y="67"/>
                      <a:pt x="185" y="70"/>
                    </a:cubicBezTo>
                    <a:cubicBezTo>
                      <a:pt x="157" y="86"/>
                      <a:pt x="128" y="100"/>
                      <a:pt x="101" y="118"/>
                    </a:cubicBezTo>
                    <a:cubicBezTo>
                      <a:pt x="84" y="129"/>
                      <a:pt x="69" y="143"/>
                      <a:pt x="52" y="155"/>
                    </a:cubicBezTo>
                    <a:cubicBezTo>
                      <a:pt x="54" y="156"/>
                      <a:pt x="56" y="156"/>
                      <a:pt x="54" y="158"/>
                    </a:cubicBezTo>
                    <a:cubicBezTo>
                      <a:pt x="52" y="157"/>
                      <a:pt x="54" y="154"/>
                      <a:pt x="51" y="155"/>
                    </a:cubicBezTo>
                    <a:cubicBezTo>
                      <a:pt x="53" y="157"/>
                      <a:pt x="52" y="161"/>
                      <a:pt x="47" y="160"/>
                    </a:cubicBezTo>
                    <a:cubicBezTo>
                      <a:pt x="47" y="160"/>
                      <a:pt x="48" y="159"/>
                      <a:pt x="48" y="159"/>
                    </a:cubicBezTo>
                    <a:cubicBezTo>
                      <a:pt x="41" y="165"/>
                      <a:pt x="29" y="170"/>
                      <a:pt x="28" y="176"/>
                    </a:cubicBezTo>
                    <a:cubicBezTo>
                      <a:pt x="27" y="176"/>
                      <a:pt x="27" y="175"/>
                      <a:pt x="25" y="175"/>
                    </a:cubicBezTo>
                    <a:cubicBezTo>
                      <a:pt x="17" y="184"/>
                      <a:pt x="6" y="188"/>
                      <a:pt x="0" y="199"/>
                    </a:cubicBezTo>
                    <a:cubicBezTo>
                      <a:pt x="1" y="200"/>
                      <a:pt x="1" y="202"/>
                      <a:pt x="3" y="202"/>
                    </a:cubicBezTo>
                    <a:cubicBezTo>
                      <a:pt x="9" y="200"/>
                      <a:pt x="15" y="196"/>
                      <a:pt x="21" y="193"/>
                    </a:cubicBezTo>
                    <a:cubicBezTo>
                      <a:pt x="19" y="192"/>
                      <a:pt x="19" y="190"/>
                      <a:pt x="19" y="188"/>
                    </a:cubicBezTo>
                    <a:cubicBezTo>
                      <a:pt x="28" y="178"/>
                      <a:pt x="39" y="175"/>
                      <a:pt x="46" y="163"/>
                    </a:cubicBezTo>
                    <a:cubicBezTo>
                      <a:pt x="61" y="159"/>
                      <a:pt x="70" y="146"/>
                      <a:pt x="83" y="140"/>
                    </a:cubicBezTo>
                    <a:cubicBezTo>
                      <a:pt x="83" y="139"/>
                      <a:pt x="83" y="138"/>
                      <a:pt x="83" y="136"/>
                    </a:cubicBezTo>
                    <a:cubicBezTo>
                      <a:pt x="85" y="137"/>
                      <a:pt x="87" y="137"/>
                      <a:pt x="88" y="136"/>
                    </a:cubicBezTo>
                    <a:cubicBezTo>
                      <a:pt x="118" y="109"/>
                      <a:pt x="153" y="94"/>
                      <a:pt x="188" y="73"/>
                    </a:cubicBezTo>
                    <a:cubicBezTo>
                      <a:pt x="190" y="72"/>
                      <a:pt x="192" y="72"/>
                      <a:pt x="194" y="72"/>
                    </a:cubicBezTo>
                    <a:cubicBezTo>
                      <a:pt x="204" y="62"/>
                      <a:pt x="220" y="59"/>
                      <a:pt x="229" y="48"/>
                    </a:cubicBezTo>
                    <a:cubicBezTo>
                      <a:pt x="250" y="36"/>
                      <a:pt x="268" y="21"/>
                      <a:pt x="289" y="9"/>
                    </a:cubicBezTo>
                    <a:cubicBezTo>
                      <a:pt x="290" y="11"/>
                      <a:pt x="291" y="12"/>
                      <a:pt x="293" y="12"/>
                    </a:cubicBezTo>
                    <a:cubicBezTo>
                      <a:pt x="294" y="6"/>
                      <a:pt x="300" y="5"/>
                      <a:pt x="297" y="0"/>
                    </a:cubicBezTo>
                    <a:cubicBezTo>
                      <a:pt x="280" y="5"/>
                      <a:pt x="267" y="16"/>
                      <a:pt x="253" y="27"/>
                    </a:cubicBezTo>
                    <a:close/>
                    <a:moveTo>
                      <a:pt x="72" y="144"/>
                    </a:moveTo>
                    <a:cubicBezTo>
                      <a:pt x="70" y="141"/>
                      <a:pt x="76" y="141"/>
                      <a:pt x="77" y="139"/>
                    </a:cubicBezTo>
                    <a:cubicBezTo>
                      <a:pt x="79" y="141"/>
                      <a:pt x="73" y="142"/>
                      <a:pt x="72" y="144"/>
                    </a:cubicBezTo>
                    <a:close/>
                    <a:moveTo>
                      <a:pt x="130" y="105"/>
                    </a:moveTo>
                    <a:cubicBezTo>
                      <a:pt x="129" y="104"/>
                      <a:pt x="129" y="104"/>
                      <a:pt x="128" y="104"/>
                    </a:cubicBezTo>
                    <a:cubicBezTo>
                      <a:pt x="128" y="101"/>
                      <a:pt x="129" y="100"/>
                      <a:pt x="132" y="100"/>
                    </a:cubicBezTo>
                    <a:cubicBezTo>
                      <a:pt x="130" y="102"/>
                      <a:pt x="130" y="102"/>
                      <a:pt x="130" y="105"/>
                    </a:cubicBezTo>
                    <a:close/>
                    <a:moveTo>
                      <a:pt x="199" y="64"/>
                    </a:moveTo>
                    <a:cubicBezTo>
                      <a:pt x="201" y="63"/>
                      <a:pt x="203" y="61"/>
                      <a:pt x="204" y="59"/>
                    </a:cubicBezTo>
                    <a:cubicBezTo>
                      <a:pt x="207" y="62"/>
                      <a:pt x="207" y="58"/>
                      <a:pt x="211" y="58"/>
                    </a:cubicBezTo>
                    <a:cubicBezTo>
                      <a:pt x="210" y="59"/>
                      <a:pt x="203" y="64"/>
                      <a:pt x="199" y="64"/>
                    </a:cubicBezTo>
                    <a:close/>
                    <a:moveTo>
                      <a:pt x="213" y="55"/>
                    </a:moveTo>
                    <a:cubicBezTo>
                      <a:pt x="214" y="52"/>
                      <a:pt x="216" y="56"/>
                      <a:pt x="217" y="53"/>
                    </a:cubicBezTo>
                    <a:cubicBezTo>
                      <a:pt x="218" y="53"/>
                      <a:pt x="219" y="53"/>
                      <a:pt x="219" y="53"/>
                    </a:cubicBezTo>
                    <a:cubicBezTo>
                      <a:pt x="218" y="55"/>
                      <a:pt x="215" y="57"/>
                      <a:pt x="21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14"/>
              <p:cNvSpPr>
                <a:spLocks/>
              </p:cNvSpPr>
              <p:nvPr/>
            </p:nvSpPr>
            <p:spPr bwMode="auto">
              <a:xfrm>
                <a:off x="5359400" y="224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5"/>
              <p:cNvSpPr>
                <a:spLocks noEditPoints="1"/>
              </p:cNvSpPr>
              <p:nvPr/>
            </p:nvSpPr>
            <p:spPr bwMode="auto">
              <a:xfrm>
                <a:off x="5110163" y="1903413"/>
                <a:ext cx="1414463" cy="1122363"/>
              </a:xfrm>
              <a:custGeom>
                <a:avLst/>
                <a:gdLst>
                  <a:gd name="T0" fmla="*/ 631 w 655"/>
                  <a:gd name="T1" fmla="*/ 143 h 522"/>
                  <a:gd name="T2" fmla="*/ 626 w 655"/>
                  <a:gd name="T3" fmla="*/ 130 h 522"/>
                  <a:gd name="T4" fmla="*/ 590 w 655"/>
                  <a:gd name="T5" fmla="*/ 93 h 522"/>
                  <a:gd name="T6" fmla="*/ 513 w 655"/>
                  <a:gd name="T7" fmla="*/ 90 h 522"/>
                  <a:gd name="T8" fmla="*/ 497 w 655"/>
                  <a:gd name="T9" fmla="*/ 44 h 522"/>
                  <a:gd name="T10" fmla="*/ 368 w 655"/>
                  <a:gd name="T11" fmla="*/ 6 h 522"/>
                  <a:gd name="T12" fmla="*/ 277 w 655"/>
                  <a:gd name="T13" fmla="*/ 31 h 522"/>
                  <a:gd name="T14" fmla="*/ 178 w 655"/>
                  <a:gd name="T15" fmla="*/ 79 h 522"/>
                  <a:gd name="T16" fmla="*/ 115 w 655"/>
                  <a:gd name="T17" fmla="*/ 158 h 522"/>
                  <a:gd name="T18" fmla="*/ 117 w 655"/>
                  <a:gd name="T19" fmla="*/ 161 h 522"/>
                  <a:gd name="T20" fmla="*/ 106 w 655"/>
                  <a:gd name="T21" fmla="*/ 174 h 522"/>
                  <a:gd name="T22" fmla="*/ 30 w 655"/>
                  <a:gd name="T23" fmla="*/ 275 h 522"/>
                  <a:gd name="T24" fmla="*/ 15 w 655"/>
                  <a:gd name="T25" fmla="*/ 315 h 522"/>
                  <a:gd name="T26" fmla="*/ 42 w 655"/>
                  <a:gd name="T27" fmla="*/ 472 h 522"/>
                  <a:gd name="T28" fmla="*/ 84 w 655"/>
                  <a:gd name="T29" fmla="*/ 497 h 522"/>
                  <a:gd name="T30" fmla="*/ 130 w 655"/>
                  <a:gd name="T31" fmla="*/ 513 h 522"/>
                  <a:gd name="T32" fmla="*/ 263 w 655"/>
                  <a:gd name="T33" fmla="*/ 520 h 522"/>
                  <a:gd name="T34" fmla="*/ 359 w 655"/>
                  <a:gd name="T35" fmla="*/ 484 h 522"/>
                  <a:gd name="T36" fmla="*/ 453 w 655"/>
                  <a:gd name="T37" fmla="*/ 468 h 522"/>
                  <a:gd name="T38" fmla="*/ 574 w 655"/>
                  <a:gd name="T39" fmla="*/ 390 h 522"/>
                  <a:gd name="T40" fmla="*/ 614 w 655"/>
                  <a:gd name="T41" fmla="*/ 341 h 522"/>
                  <a:gd name="T42" fmla="*/ 642 w 655"/>
                  <a:gd name="T43" fmla="*/ 277 h 522"/>
                  <a:gd name="T44" fmla="*/ 654 w 655"/>
                  <a:gd name="T45" fmla="*/ 201 h 522"/>
                  <a:gd name="T46" fmla="*/ 643 w 655"/>
                  <a:gd name="T47" fmla="*/ 255 h 522"/>
                  <a:gd name="T48" fmla="*/ 626 w 655"/>
                  <a:gd name="T49" fmla="*/ 313 h 522"/>
                  <a:gd name="T50" fmla="*/ 562 w 655"/>
                  <a:gd name="T51" fmla="*/ 394 h 522"/>
                  <a:gd name="T52" fmla="*/ 530 w 655"/>
                  <a:gd name="T53" fmla="*/ 422 h 522"/>
                  <a:gd name="T54" fmla="*/ 450 w 655"/>
                  <a:gd name="T55" fmla="*/ 462 h 522"/>
                  <a:gd name="T56" fmla="*/ 368 w 655"/>
                  <a:gd name="T57" fmla="*/ 473 h 522"/>
                  <a:gd name="T58" fmla="*/ 263 w 655"/>
                  <a:gd name="T59" fmla="*/ 514 h 522"/>
                  <a:gd name="T60" fmla="*/ 174 w 655"/>
                  <a:gd name="T61" fmla="*/ 515 h 522"/>
                  <a:gd name="T62" fmla="*/ 87 w 655"/>
                  <a:gd name="T63" fmla="*/ 490 h 522"/>
                  <a:gd name="T64" fmla="*/ 27 w 655"/>
                  <a:gd name="T65" fmla="*/ 448 h 522"/>
                  <a:gd name="T66" fmla="*/ 6 w 655"/>
                  <a:gd name="T67" fmla="*/ 385 h 522"/>
                  <a:gd name="T68" fmla="*/ 8 w 655"/>
                  <a:gd name="T69" fmla="*/ 361 h 522"/>
                  <a:gd name="T70" fmla="*/ 24 w 655"/>
                  <a:gd name="T71" fmla="*/ 305 h 522"/>
                  <a:gd name="T72" fmla="*/ 28 w 655"/>
                  <a:gd name="T73" fmla="*/ 296 h 522"/>
                  <a:gd name="T74" fmla="*/ 54 w 655"/>
                  <a:gd name="T75" fmla="*/ 252 h 522"/>
                  <a:gd name="T76" fmla="*/ 113 w 655"/>
                  <a:gd name="T77" fmla="*/ 201 h 522"/>
                  <a:gd name="T78" fmla="*/ 116 w 655"/>
                  <a:gd name="T79" fmla="*/ 164 h 522"/>
                  <a:gd name="T80" fmla="*/ 148 w 655"/>
                  <a:gd name="T81" fmla="*/ 111 h 522"/>
                  <a:gd name="T82" fmla="*/ 180 w 655"/>
                  <a:gd name="T83" fmla="*/ 85 h 522"/>
                  <a:gd name="T84" fmla="*/ 250 w 655"/>
                  <a:gd name="T85" fmla="*/ 43 h 522"/>
                  <a:gd name="T86" fmla="*/ 387 w 655"/>
                  <a:gd name="T87" fmla="*/ 8 h 522"/>
                  <a:gd name="T88" fmla="*/ 496 w 655"/>
                  <a:gd name="T89" fmla="*/ 53 h 522"/>
                  <a:gd name="T90" fmla="*/ 505 w 655"/>
                  <a:gd name="T91" fmla="*/ 93 h 522"/>
                  <a:gd name="T92" fmla="*/ 495 w 655"/>
                  <a:gd name="T93" fmla="*/ 117 h 522"/>
                  <a:gd name="T94" fmla="*/ 536 w 655"/>
                  <a:gd name="T95" fmla="*/ 89 h 522"/>
                  <a:gd name="T96" fmla="*/ 589 w 655"/>
                  <a:gd name="T97" fmla="*/ 101 h 522"/>
                  <a:gd name="T98" fmla="*/ 606 w 655"/>
                  <a:gd name="T99" fmla="*/ 115 h 522"/>
                  <a:gd name="T100" fmla="*/ 643 w 655"/>
                  <a:gd name="T101" fmla="*/ 25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22">
                    <a:moveTo>
                      <a:pt x="636" y="149"/>
                    </a:moveTo>
                    <a:cubicBezTo>
                      <a:pt x="634" y="147"/>
                      <a:pt x="631" y="144"/>
                      <a:pt x="631" y="143"/>
                    </a:cubicBezTo>
                    <a:cubicBezTo>
                      <a:pt x="630" y="141"/>
                      <a:pt x="632" y="140"/>
                      <a:pt x="631" y="138"/>
                    </a:cubicBezTo>
                    <a:cubicBezTo>
                      <a:pt x="630" y="136"/>
                      <a:pt x="628" y="133"/>
                      <a:pt x="626" y="130"/>
                    </a:cubicBezTo>
                    <a:cubicBezTo>
                      <a:pt x="620" y="122"/>
                      <a:pt x="612" y="115"/>
                      <a:pt x="607" y="109"/>
                    </a:cubicBezTo>
                    <a:cubicBezTo>
                      <a:pt x="604" y="106"/>
                      <a:pt x="595" y="96"/>
                      <a:pt x="590" y="93"/>
                    </a:cubicBezTo>
                    <a:cubicBezTo>
                      <a:pt x="585" y="89"/>
                      <a:pt x="570" y="85"/>
                      <a:pt x="565" y="84"/>
                    </a:cubicBezTo>
                    <a:cubicBezTo>
                      <a:pt x="545" y="79"/>
                      <a:pt x="531" y="87"/>
                      <a:pt x="513" y="90"/>
                    </a:cubicBezTo>
                    <a:cubicBezTo>
                      <a:pt x="514" y="86"/>
                      <a:pt x="511" y="86"/>
                      <a:pt x="510" y="84"/>
                    </a:cubicBezTo>
                    <a:cubicBezTo>
                      <a:pt x="512" y="74"/>
                      <a:pt x="504" y="54"/>
                      <a:pt x="497" y="44"/>
                    </a:cubicBezTo>
                    <a:cubicBezTo>
                      <a:pt x="483" y="27"/>
                      <a:pt x="451" y="12"/>
                      <a:pt x="428" y="6"/>
                    </a:cubicBezTo>
                    <a:cubicBezTo>
                      <a:pt x="406" y="0"/>
                      <a:pt x="388" y="4"/>
                      <a:pt x="368" y="6"/>
                    </a:cubicBezTo>
                    <a:cubicBezTo>
                      <a:pt x="334" y="9"/>
                      <a:pt x="301" y="18"/>
                      <a:pt x="276" y="27"/>
                    </a:cubicBezTo>
                    <a:cubicBezTo>
                      <a:pt x="275" y="30"/>
                      <a:pt x="279" y="31"/>
                      <a:pt x="277" y="31"/>
                    </a:cubicBezTo>
                    <a:cubicBezTo>
                      <a:pt x="276" y="30"/>
                      <a:pt x="275" y="29"/>
                      <a:pt x="274" y="28"/>
                    </a:cubicBezTo>
                    <a:cubicBezTo>
                      <a:pt x="241" y="40"/>
                      <a:pt x="207" y="60"/>
                      <a:pt x="178" y="79"/>
                    </a:cubicBezTo>
                    <a:cubicBezTo>
                      <a:pt x="157" y="93"/>
                      <a:pt x="150" y="101"/>
                      <a:pt x="135" y="125"/>
                    </a:cubicBezTo>
                    <a:cubicBezTo>
                      <a:pt x="128" y="136"/>
                      <a:pt x="122" y="147"/>
                      <a:pt x="115" y="158"/>
                    </a:cubicBezTo>
                    <a:cubicBezTo>
                      <a:pt x="117" y="158"/>
                      <a:pt x="119" y="159"/>
                      <a:pt x="119" y="161"/>
                    </a:cubicBezTo>
                    <a:cubicBezTo>
                      <a:pt x="118" y="161"/>
                      <a:pt x="117" y="161"/>
                      <a:pt x="117" y="161"/>
                    </a:cubicBezTo>
                    <a:cubicBezTo>
                      <a:pt x="116" y="161"/>
                      <a:pt x="115" y="159"/>
                      <a:pt x="115" y="158"/>
                    </a:cubicBezTo>
                    <a:cubicBezTo>
                      <a:pt x="112" y="163"/>
                      <a:pt x="109" y="169"/>
                      <a:pt x="106" y="174"/>
                    </a:cubicBezTo>
                    <a:cubicBezTo>
                      <a:pt x="100" y="181"/>
                      <a:pt x="105" y="191"/>
                      <a:pt x="105" y="198"/>
                    </a:cubicBezTo>
                    <a:cubicBezTo>
                      <a:pt x="75" y="215"/>
                      <a:pt x="48" y="245"/>
                      <a:pt x="30" y="275"/>
                    </a:cubicBezTo>
                    <a:cubicBezTo>
                      <a:pt x="25" y="284"/>
                      <a:pt x="19" y="297"/>
                      <a:pt x="16" y="305"/>
                    </a:cubicBezTo>
                    <a:cubicBezTo>
                      <a:pt x="16" y="308"/>
                      <a:pt x="16" y="312"/>
                      <a:pt x="15" y="315"/>
                    </a:cubicBezTo>
                    <a:cubicBezTo>
                      <a:pt x="11" y="340"/>
                      <a:pt x="1" y="362"/>
                      <a:pt x="1" y="385"/>
                    </a:cubicBezTo>
                    <a:cubicBezTo>
                      <a:pt x="0" y="424"/>
                      <a:pt x="18" y="448"/>
                      <a:pt x="42" y="472"/>
                    </a:cubicBezTo>
                    <a:cubicBezTo>
                      <a:pt x="52" y="478"/>
                      <a:pt x="63" y="488"/>
                      <a:pt x="79" y="492"/>
                    </a:cubicBezTo>
                    <a:cubicBezTo>
                      <a:pt x="79" y="495"/>
                      <a:pt x="83" y="495"/>
                      <a:pt x="84" y="497"/>
                    </a:cubicBezTo>
                    <a:cubicBezTo>
                      <a:pt x="95" y="498"/>
                      <a:pt x="105" y="506"/>
                      <a:pt x="116" y="510"/>
                    </a:cubicBezTo>
                    <a:cubicBezTo>
                      <a:pt x="120" y="512"/>
                      <a:pt x="126" y="512"/>
                      <a:pt x="130" y="513"/>
                    </a:cubicBezTo>
                    <a:cubicBezTo>
                      <a:pt x="147" y="517"/>
                      <a:pt x="161" y="522"/>
                      <a:pt x="178" y="522"/>
                    </a:cubicBezTo>
                    <a:cubicBezTo>
                      <a:pt x="205" y="522"/>
                      <a:pt x="235" y="521"/>
                      <a:pt x="263" y="520"/>
                    </a:cubicBezTo>
                    <a:cubicBezTo>
                      <a:pt x="290" y="512"/>
                      <a:pt x="312" y="496"/>
                      <a:pt x="335" y="483"/>
                    </a:cubicBezTo>
                    <a:cubicBezTo>
                      <a:pt x="341" y="484"/>
                      <a:pt x="351" y="480"/>
                      <a:pt x="359" y="484"/>
                    </a:cubicBezTo>
                    <a:cubicBezTo>
                      <a:pt x="393" y="474"/>
                      <a:pt x="420" y="483"/>
                      <a:pt x="446" y="469"/>
                    </a:cubicBezTo>
                    <a:cubicBezTo>
                      <a:pt x="447" y="467"/>
                      <a:pt x="451" y="468"/>
                      <a:pt x="453" y="468"/>
                    </a:cubicBezTo>
                    <a:cubicBezTo>
                      <a:pt x="477" y="458"/>
                      <a:pt x="503" y="450"/>
                      <a:pt x="522" y="434"/>
                    </a:cubicBezTo>
                    <a:cubicBezTo>
                      <a:pt x="540" y="421"/>
                      <a:pt x="560" y="406"/>
                      <a:pt x="574" y="390"/>
                    </a:cubicBezTo>
                    <a:cubicBezTo>
                      <a:pt x="579" y="389"/>
                      <a:pt x="580" y="385"/>
                      <a:pt x="583" y="382"/>
                    </a:cubicBezTo>
                    <a:cubicBezTo>
                      <a:pt x="595" y="370"/>
                      <a:pt x="604" y="356"/>
                      <a:pt x="614" y="341"/>
                    </a:cubicBezTo>
                    <a:cubicBezTo>
                      <a:pt x="621" y="330"/>
                      <a:pt x="633" y="318"/>
                      <a:pt x="638" y="308"/>
                    </a:cubicBezTo>
                    <a:cubicBezTo>
                      <a:pt x="642" y="298"/>
                      <a:pt x="640" y="287"/>
                      <a:pt x="642" y="277"/>
                    </a:cubicBezTo>
                    <a:cubicBezTo>
                      <a:pt x="644" y="266"/>
                      <a:pt x="650" y="257"/>
                      <a:pt x="652" y="246"/>
                    </a:cubicBezTo>
                    <a:cubicBezTo>
                      <a:pt x="655" y="230"/>
                      <a:pt x="653" y="216"/>
                      <a:pt x="654" y="201"/>
                    </a:cubicBezTo>
                    <a:cubicBezTo>
                      <a:pt x="648" y="185"/>
                      <a:pt x="645" y="166"/>
                      <a:pt x="636" y="149"/>
                    </a:cubicBezTo>
                    <a:close/>
                    <a:moveTo>
                      <a:pt x="643" y="255"/>
                    </a:moveTo>
                    <a:cubicBezTo>
                      <a:pt x="640" y="266"/>
                      <a:pt x="635" y="275"/>
                      <a:pt x="634" y="286"/>
                    </a:cubicBezTo>
                    <a:cubicBezTo>
                      <a:pt x="632" y="298"/>
                      <a:pt x="632" y="304"/>
                      <a:pt x="626" y="313"/>
                    </a:cubicBezTo>
                    <a:cubicBezTo>
                      <a:pt x="621" y="320"/>
                      <a:pt x="619" y="328"/>
                      <a:pt x="612" y="332"/>
                    </a:cubicBezTo>
                    <a:cubicBezTo>
                      <a:pt x="598" y="355"/>
                      <a:pt x="582" y="377"/>
                      <a:pt x="562" y="394"/>
                    </a:cubicBezTo>
                    <a:cubicBezTo>
                      <a:pt x="554" y="401"/>
                      <a:pt x="545" y="406"/>
                      <a:pt x="537" y="413"/>
                    </a:cubicBezTo>
                    <a:cubicBezTo>
                      <a:pt x="534" y="415"/>
                      <a:pt x="533" y="419"/>
                      <a:pt x="530" y="422"/>
                    </a:cubicBezTo>
                    <a:cubicBezTo>
                      <a:pt x="522" y="428"/>
                      <a:pt x="511" y="434"/>
                      <a:pt x="500" y="439"/>
                    </a:cubicBezTo>
                    <a:cubicBezTo>
                      <a:pt x="483" y="448"/>
                      <a:pt x="469" y="454"/>
                      <a:pt x="450" y="462"/>
                    </a:cubicBezTo>
                    <a:cubicBezTo>
                      <a:pt x="434" y="464"/>
                      <a:pt x="418" y="472"/>
                      <a:pt x="401" y="472"/>
                    </a:cubicBezTo>
                    <a:cubicBezTo>
                      <a:pt x="390" y="472"/>
                      <a:pt x="379" y="471"/>
                      <a:pt x="368" y="473"/>
                    </a:cubicBezTo>
                    <a:cubicBezTo>
                      <a:pt x="360" y="474"/>
                      <a:pt x="348" y="476"/>
                      <a:pt x="336" y="472"/>
                    </a:cubicBezTo>
                    <a:cubicBezTo>
                      <a:pt x="314" y="489"/>
                      <a:pt x="290" y="504"/>
                      <a:pt x="263" y="514"/>
                    </a:cubicBezTo>
                    <a:cubicBezTo>
                      <a:pt x="245" y="517"/>
                      <a:pt x="223" y="512"/>
                      <a:pt x="204" y="513"/>
                    </a:cubicBezTo>
                    <a:cubicBezTo>
                      <a:pt x="193" y="514"/>
                      <a:pt x="184" y="516"/>
                      <a:pt x="174" y="515"/>
                    </a:cubicBezTo>
                    <a:cubicBezTo>
                      <a:pt x="156" y="515"/>
                      <a:pt x="136" y="509"/>
                      <a:pt x="119" y="503"/>
                    </a:cubicBezTo>
                    <a:cubicBezTo>
                      <a:pt x="110" y="500"/>
                      <a:pt x="97" y="495"/>
                      <a:pt x="87" y="490"/>
                    </a:cubicBezTo>
                    <a:cubicBezTo>
                      <a:pt x="70" y="482"/>
                      <a:pt x="57" y="471"/>
                      <a:pt x="43" y="463"/>
                    </a:cubicBezTo>
                    <a:cubicBezTo>
                      <a:pt x="39" y="461"/>
                      <a:pt x="34" y="451"/>
                      <a:pt x="27" y="448"/>
                    </a:cubicBezTo>
                    <a:cubicBezTo>
                      <a:pt x="28" y="444"/>
                      <a:pt x="23" y="441"/>
                      <a:pt x="21" y="438"/>
                    </a:cubicBezTo>
                    <a:cubicBezTo>
                      <a:pt x="13" y="419"/>
                      <a:pt x="6" y="405"/>
                      <a:pt x="6" y="385"/>
                    </a:cubicBezTo>
                    <a:cubicBezTo>
                      <a:pt x="7" y="378"/>
                      <a:pt x="8" y="371"/>
                      <a:pt x="9" y="365"/>
                    </a:cubicBezTo>
                    <a:cubicBezTo>
                      <a:pt x="7" y="363"/>
                      <a:pt x="9" y="364"/>
                      <a:pt x="8" y="361"/>
                    </a:cubicBezTo>
                    <a:cubicBezTo>
                      <a:pt x="14" y="351"/>
                      <a:pt x="16" y="329"/>
                      <a:pt x="20" y="324"/>
                    </a:cubicBezTo>
                    <a:cubicBezTo>
                      <a:pt x="20" y="318"/>
                      <a:pt x="22" y="309"/>
                      <a:pt x="24" y="305"/>
                    </a:cubicBezTo>
                    <a:cubicBezTo>
                      <a:pt x="24" y="304"/>
                      <a:pt x="23" y="302"/>
                      <a:pt x="23" y="302"/>
                    </a:cubicBezTo>
                    <a:cubicBezTo>
                      <a:pt x="24" y="300"/>
                      <a:pt x="27" y="299"/>
                      <a:pt x="28" y="296"/>
                    </a:cubicBezTo>
                    <a:cubicBezTo>
                      <a:pt x="35" y="282"/>
                      <a:pt x="36" y="274"/>
                      <a:pt x="45" y="262"/>
                    </a:cubicBezTo>
                    <a:cubicBezTo>
                      <a:pt x="48" y="258"/>
                      <a:pt x="52" y="255"/>
                      <a:pt x="54" y="252"/>
                    </a:cubicBezTo>
                    <a:cubicBezTo>
                      <a:pt x="64" y="239"/>
                      <a:pt x="75" y="227"/>
                      <a:pt x="88" y="217"/>
                    </a:cubicBezTo>
                    <a:cubicBezTo>
                      <a:pt x="96" y="211"/>
                      <a:pt x="109" y="210"/>
                      <a:pt x="113" y="201"/>
                    </a:cubicBezTo>
                    <a:cubicBezTo>
                      <a:pt x="114" y="197"/>
                      <a:pt x="110" y="191"/>
                      <a:pt x="110" y="182"/>
                    </a:cubicBezTo>
                    <a:cubicBezTo>
                      <a:pt x="110" y="174"/>
                      <a:pt x="114" y="171"/>
                      <a:pt x="116" y="164"/>
                    </a:cubicBezTo>
                    <a:cubicBezTo>
                      <a:pt x="124" y="157"/>
                      <a:pt x="125" y="149"/>
                      <a:pt x="131" y="140"/>
                    </a:cubicBezTo>
                    <a:cubicBezTo>
                      <a:pt x="135" y="131"/>
                      <a:pt x="145" y="121"/>
                      <a:pt x="148" y="111"/>
                    </a:cubicBezTo>
                    <a:cubicBezTo>
                      <a:pt x="151" y="111"/>
                      <a:pt x="155" y="106"/>
                      <a:pt x="156" y="101"/>
                    </a:cubicBezTo>
                    <a:cubicBezTo>
                      <a:pt x="164" y="97"/>
                      <a:pt x="172" y="90"/>
                      <a:pt x="180" y="85"/>
                    </a:cubicBezTo>
                    <a:cubicBezTo>
                      <a:pt x="189" y="79"/>
                      <a:pt x="198" y="74"/>
                      <a:pt x="205" y="67"/>
                    </a:cubicBezTo>
                    <a:cubicBezTo>
                      <a:pt x="219" y="61"/>
                      <a:pt x="237" y="49"/>
                      <a:pt x="250" y="43"/>
                    </a:cubicBezTo>
                    <a:cubicBezTo>
                      <a:pt x="283" y="32"/>
                      <a:pt x="318" y="16"/>
                      <a:pt x="358" y="10"/>
                    </a:cubicBezTo>
                    <a:cubicBezTo>
                      <a:pt x="367" y="9"/>
                      <a:pt x="378" y="9"/>
                      <a:pt x="387" y="8"/>
                    </a:cubicBezTo>
                    <a:cubicBezTo>
                      <a:pt x="404" y="6"/>
                      <a:pt x="421" y="9"/>
                      <a:pt x="436" y="14"/>
                    </a:cubicBezTo>
                    <a:cubicBezTo>
                      <a:pt x="460" y="21"/>
                      <a:pt x="479" y="35"/>
                      <a:pt x="496" y="53"/>
                    </a:cubicBezTo>
                    <a:cubicBezTo>
                      <a:pt x="500" y="62"/>
                      <a:pt x="502" y="72"/>
                      <a:pt x="505" y="81"/>
                    </a:cubicBezTo>
                    <a:cubicBezTo>
                      <a:pt x="503" y="86"/>
                      <a:pt x="502" y="88"/>
                      <a:pt x="505" y="93"/>
                    </a:cubicBezTo>
                    <a:cubicBezTo>
                      <a:pt x="499" y="101"/>
                      <a:pt x="483" y="108"/>
                      <a:pt x="488" y="121"/>
                    </a:cubicBezTo>
                    <a:cubicBezTo>
                      <a:pt x="490" y="119"/>
                      <a:pt x="492" y="114"/>
                      <a:pt x="495" y="117"/>
                    </a:cubicBezTo>
                    <a:cubicBezTo>
                      <a:pt x="499" y="105"/>
                      <a:pt x="508" y="98"/>
                      <a:pt x="519" y="94"/>
                    </a:cubicBezTo>
                    <a:cubicBezTo>
                      <a:pt x="525" y="92"/>
                      <a:pt x="535" y="94"/>
                      <a:pt x="536" y="89"/>
                    </a:cubicBezTo>
                    <a:cubicBezTo>
                      <a:pt x="537" y="89"/>
                      <a:pt x="536" y="90"/>
                      <a:pt x="536" y="91"/>
                    </a:cubicBezTo>
                    <a:cubicBezTo>
                      <a:pt x="553" y="87"/>
                      <a:pt x="574" y="89"/>
                      <a:pt x="589" y="101"/>
                    </a:cubicBezTo>
                    <a:cubicBezTo>
                      <a:pt x="592" y="103"/>
                      <a:pt x="593" y="106"/>
                      <a:pt x="596" y="109"/>
                    </a:cubicBezTo>
                    <a:cubicBezTo>
                      <a:pt x="599" y="111"/>
                      <a:pt x="604" y="113"/>
                      <a:pt x="606" y="115"/>
                    </a:cubicBezTo>
                    <a:cubicBezTo>
                      <a:pt x="629" y="139"/>
                      <a:pt x="640" y="176"/>
                      <a:pt x="649" y="205"/>
                    </a:cubicBezTo>
                    <a:cubicBezTo>
                      <a:pt x="647" y="221"/>
                      <a:pt x="648" y="238"/>
                      <a:pt x="64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Freeform 16"/>
              <p:cNvSpPr>
                <a:spLocks/>
              </p:cNvSpPr>
              <p:nvPr/>
            </p:nvSpPr>
            <p:spPr bwMode="auto">
              <a:xfrm>
                <a:off x="5738813" y="2303463"/>
                <a:ext cx="227013" cy="277813"/>
              </a:xfrm>
              <a:custGeom>
                <a:avLst/>
                <a:gdLst>
                  <a:gd name="T0" fmla="*/ 60 w 105"/>
                  <a:gd name="T1" fmla="*/ 98 h 129"/>
                  <a:gd name="T2" fmla="*/ 53 w 105"/>
                  <a:gd name="T3" fmla="*/ 83 h 129"/>
                  <a:gd name="T4" fmla="*/ 80 w 105"/>
                  <a:gd name="T5" fmla="*/ 55 h 129"/>
                  <a:gd name="T6" fmla="*/ 73 w 105"/>
                  <a:gd name="T7" fmla="*/ 45 h 129"/>
                  <a:gd name="T8" fmla="*/ 45 w 105"/>
                  <a:gd name="T9" fmla="*/ 62 h 129"/>
                  <a:gd name="T10" fmla="*/ 34 w 105"/>
                  <a:gd name="T11" fmla="*/ 44 h 129"/>
                  <a:gd name="T12" fmla="*/ 68 w 105"/>
                  <a:gd name="T13" fmla="*/ 13 h 129"/>
                  <a:gd name="T14" fmla="*/ 67 w 105"/>
                  <a:gd name="T15" fmla="*/ 11 h 129"/>
                  <a:gd name="T16" fmla="*/ 45 w 105"/>
                  <a:gd name="T17" fmla="*/ 10 h 129"/>
                  <a:gd name="T18" fmla="*/ 8 w 105"/>
                  <a:gd name="T19" fmla="*/ 34 h 129"/>
                  <a:gd name="T20" fmla="*/ 1 w 105"/>
                  <a:gd name="T21" fmla="*/ 41 h 129"/>
                  <a:gd name="T22" fmla="*/ 8 w 105"/>
                  <a:gd name="T23" fmla="*/ 47 h 129"/>
                  <a:gd name="T24" fmla="*/ 25 w 105"/>
                  <a:gd name="T25" fmla="*/ 73 h 129"/>
                  <a:gd name="T26" fmla="*/ 27 w 105"/>
                  <a:gd name="T27" fmla="*/ 83 h 129"/>
                  <a:gd name="T28" fmla="*/ 31 w 105"/>
                  <a:gd name="T29" fmla="*/ 87 h 129"/>
                  <a:gd name="T30" fmla="*/ 47 w 105"/>
                  <a:gd name="T31" fmla="*/ 127 h 129"/>
                  <a:gd name="T32" fmla="*/ 58 w 105"/>
                  <a:gd name="T33" fmla="*/ 129 h 129"/>
                  <a:gd name="T34" fmla="*/ 96 w 105"/>
                  <a:gd name="T35" fmla="*/ 96 h 129"/>
                  <a:gd name="T36" fmla="*/ 101 w 105"/>
                  <a:gd name="T37" fmla="*/ 94 h 129"/>
                  <a:gd name="T38" fmla="*/ 94 w 105"/>
                  <a:gd name="T39" fmla="*/ 73 h 129"/>
                  <a:gd name="T40" fmla="*/ 60 w 105"/>
                  <a:gd name="T41" fmla="*/ 9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29">
                    <a:moveTo>
                      <a:pt x="60" y="98"/>
                    </a:moveTo>
                    <a:cubicBezTo>
                      <a:pt x="57" y="93"/>
                      <a:pt x="55" y="88"/>
                      <a:pt x="53" y="83"/>
                    </a:cubicBezTo>
                    <a:cubicBezTo>
                      <a:pt x="62" y="73"/>
                      <a:pt x="75" y="66"/>
                      <a:pt x="80" y="55"/>
                    </a:cubicBezTo>
                    <a:cubicBezTo>
                      <a:pt x="77" y="53"/>
                      <a:pt x="77" y="48"/>
                      <a:pt x="73" y="45"/>
                    </a:cubicBezTo>
                    <a:cubicBezTo>
                      <a:pt x="60" y="46"/>
                      <a:pt x="54" y="56"/>
                      <a:pt x="45" y="62"/>
                    </a:cubicBezTo>
                    <a:cubicBezTo>
                      <a:pt x="42" y="56"/>
                      <a:pt x="37" y="51"/>
                      <a:pt x="34" y="44"/>
                    </a:cubicBezTo>
                    <a:cubicBezTo>
                      <a:pt x="45" y="33"/>
                      <a:pt x="63" y="31"/>
                      <a:pt x="68" y="13"/>
                    </a:cubicBezTo>
                    <a:cubicBezTo>
                      <a:pt x="67" y="13"/>
                      <a:pt x="67" y="12"/>
                      <a:pt x="67" y="11"/>
                    </a:cubicBezTo>
                    <a:cubicBezTo>
                      <a:pt x="59" y="4"/>
                      <a:pt x="52" y="0"/>
                      <a:pt x="45" y="10"/>
                    </a:cubicBezTo>
                    <a:cubicBezTo>
                      <a:pt x="34" y="16"/>
                      <a:pt x="18" y="24"/>
                      <a:pt x="8" y="34"/>
                    </a:cubicBezTo>
                    <a:cubicBezTo>
                      <a:pt x="3" y="34"/>
                      <a:pt x="0" y="37"/>
                      <a:pt x="1" y="41"/>
                    </a:cubicBezTo>
                    <a:cubicBezTo>
                      <a:pt x="1" y="45"/>
                      <a:pt x="5" y="43"/>
                      <a:pt x="8" y="47"/>
                    </a:cubicBezTo>
                    <a:cubicBezTo>
                      <a:pt x="12" y="50"/>
                      <a:pt x="22" y="67"/>
                      <a:pt x="25" y="73"/>
                    </a:cubicBezTo>
                    <a:cubicBezTo>
                      <a:pt x="26" y="75"/>
                      <a:pt x="26" y="80"/>
                      <a:pt x="27" y="83"/>
                    </a:cubicBezTo>
                    <a:cubicBezTo>
                      <a:pt x="28" y="85"/>
                      <a:pt x="30" y="85"/>
                      <a:pt x="31" y="87"/>
                    </a:cubicBezTo>
                    <a:cubicBezTo>
                      <a:pt x="38" y="101"/>
                      <a:pt x="38" y="118"/>
                      <a:pt x="47" y="127"/>
                    </a:cubicBezTo>
                    <a:cubicBezTo>
                      <a:pt x="51" y="127"/>
                      <a:pt x="53" y="129"/>
                      <a:pt x="58" y="129"/>
                    </a:cubicBezTo>
                    <a:cubicBezTo>
                      <a:pt x="72" y="119"/>
                      <a:pt x="84" y="108"/>
                      <a:pt x="96" y="96"/>
                    </a:cubicBezTo>
                    <a:cubicBezTo>
                      <a:pt x="98" y="96"/>
                      <a:pt x="100" y="95"/>
                      <a:pt x="101" y="94"/>
                    </a:cubicBezTo>
                    <a:cubicBezTo>
                      <a:pt x="105" y="84"/>
                      <a:pt x="95" y="81"/>
                      <a:pt x="94" y="73"/>
                    </a:cubicBezTo>
                    <a:cubicBezTo>
                      <a:pt x="80" y="78"/>
                      <a:pt x="74" y="93"/>
                      <a:pt x="60"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7"/>
              <p:cNvSpPr>
                <a:spLocks noEditPoints="1"/>
              </p:cNvSpPr>
              <p:nvPr/>
            </p:nvSpPr>
            <p:spPr bwMode="auto">
              <a:xfrm>
                <a:off x="5481638" y="2447925"/>
                <a:ext cx="282575" cy="263525"/>
              </a:xfrm>
              <a:custGeom>
                <a:avLst/>
                <a:gdLst>
                  <a:gd name="T0" fmla="*/ 105 w 131"/>
                  <a:gd name="T1" fmla="*/ 10 h 123"/>
                  <a:gd name="T2" fmla="*/ 88 w 131"/>
                  <a:gd name="T3" fmla="*/ 2 h 123"/>
                  <a:gd name="T4" fmla="*/ 38 w 131"/>
                  <a:gd name="T5" fmla="*/ 14 h 123"/>
                  <a:gd name="T6" fmla="*/ 26 w 131"/>
                  <a:gd name="T7" fmla="*/ 35 h 123"/>
                  <a:gd name="T8" fmla="*/ 70 w 131"/>
                  <a:gd name="T9" fmla="*/ 112 h 123"/>
                  <a:gd name="T10" fmla="*/ 77 w 131"/>
                  <a:gd name="T11" fmla="*/ 123 h 123"/>
                  <a:gd name="T12" fmla="*/ 89 w 131"/>
                  <a:gd name="T13" fmla="*/ 110 h 123"/>
                  <a:gd name="T14" fmla="*/ 112 w 131"/>
                  <a:gd name="T15" fmla="*/ 83 h 123"/>
                  <a:gd name="T16" fmla="*/ 124 w 131"/>
                  <a:gd name="T17" fmla="*/ 65 h 123"/>
                  <a:gd name="T18" fmla="*/ 125 w 131"/>
                  <a:gd name="T19" fmla="*/ 21 h 123"/>
                  <a:gd name="T20" fmla="*/ 105 w 131"/>
                  <a:gd name="T21" fmla="*/ 10 h 123"/>
                  <a:gd name="T22" fmla="*/ 79 w 131"/>
                  <a:gd name="T23" fmla="*/ 81 h 123"/>
                  <a:gd name="T24" fmla="*/ 65 w 131"/>
                  <a:gd name="T25" fmla="*/ 63 h 123"/>
                  <a:gd name="T26" fmla="*/ 47 w 131"/>
                  <a:gd name="T27" fmla="*/ 38 h 123"/>
                  <a:gd name="T28" fmla="*/ 65 w 131"/>
                  <a:gd name="T29" fmla="*/ 23 h 123"/>
                  <a:gd name="T30" fmla="*/ 107 w 131"/>
                  <a:gd name="T31" fmla="*/ 40 h 123"/>
                  <a:gd name="T32" fmla="*/ 79 w 131"/>
                  <a:gd name="T33"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123">
                    <a:moveTo>
                      <a:pt x="105" y="10"/>
                    </a:moveTo>
                    <a:cubicBezTo>
                      <a:pt x="99" y="7"/>
                      <a:pt x="94" y="3"/>
                      <a:pt x="88" y="2"/>
                    </a:cubicBezTo>
                    <a:cubicBezTo>
                      <a:pt x="73" y="0"/>
                      <a:pt x="51" y="6"/>
                      <a:pt x="38" y="14"/>
                    </a:cubicBezTo>
                    <a:cubicBezTo>
                      <a:pt x="32" y="18"/>
                      <a:pt x="0" y="37"/>
                      <a:pt x="26" y="35"/>
                    </a:cubicBezTo>
                    <a:cubicBezTo>
                      <a:pt x="42" y="60"/>
                      <a:pt x="60" y="82"/>
                      <a:pt x="70" y="112"/>
                    </a:cubicBezTo>
                    <a:cubicBezTo>
                      <a:pt x="80" y="111"/>
                      <a:pt x="73" y="119"/>
                      <a:pt x="77" y="123"/>
                    </a:cubicBezTo>
                    <a:cubicBezTo>
                      <a:pt x="83" y="121"/>
                      <a:pt x="85" y="115"/>
                      <a:pt x="89" y="110"/>
                    </a:cubicBezTo>
                    <a:cubicBezTo>
                      <a:pt x="96" y="100"/>
                      <a:pt x="106" y="92"/>
                      <a:pt x="112" y="83"/>
                    </a:cubicBezTo>
                    <a:cubicBezTo>
                      <a:pt x="116" y="77"/>
                      <a:pt x="121" y="71"/>
                      <a:pt x="124" y="65"/>
                    </a:cubicBezTo>
                    <a:cubicBezTo>
                      <a:pt x="131" y="52"/>
                      <a:pt x="131" y="31"/>
                      <a:pt x="125" y="21"/>
                    </a:cubicBezTo>
                    <a:cubicBezTo>
                      <a:pt x="120" y="15"/>
                      <a:pt x="113" y="14"/>
                      <a:pt x="105" y="10"/>
                    </a:cubicBezTo>
                    <a:close/>
                    <a:moveTo>
                      <a:pt x="79" y="81"/>
                    </a:moveTo>
                    <a:cubicBezTo>
                      <a:pt x="72" y="76"/>
                      <a:pt x="69" y="68"/>
                      <a:pt x="65" y="63"/>
                    </a:cubicBezTo>
                    <a:cubicBezTo>
                      <a:pt x="60" y="55"/>
                      <a:pt x="45" y="48"/>
                      <a:pt x="47" y="38"/>
                    </a:cubicBezTo>
                    <a:cubicBezTo>
                      <a:pt x="48" y="33"/>
                      <a:pt x="60" y="25"/>
                      <a:pt x="65" y="23"/>
                    </a:cubicBezTo>
                    <a:cubicBezTo>
                      <a:pt x="80" y="17"/>
                      <a:pt x="103" y="24"/>
                      <a:pt x="107" y="40"/>
                    </a:cubicBezTo>
                    <a:cubicBezTo>
                      <a:pt x="101" y="59"/>
                      <a:pt x="90" y="70"/>
                      <a:pt x="7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8"/>
              <p:cNvSpPr>
                <a:spLocks noEditPoints="1"/>
              </p:cNvSpPr>
              <p:nvPr/>
            </p:nvSpPr>
            <p:spPr bwMode="auto">
              <a:xfrm>
                <a:off x="6122988" y="2889250"/>
                <a:ext cx="276225" cy="265113"/>
              </a:xfrm>
              <a:custGeom>
                <a:avLst/>
                <a:gdLst>
                  <a:gd name="T0" fmla="*/ 92 w 128"/>
                  <a:gd name="T1" fmla="*/ 4 h 123"/>
                  <a:gd name="T2" fmla="*/ 89 w 128"/>
                  <a:gd name="T3" fmla="*/ 1 h 123"/>
                  <a:gd name="T4" fmla="*/ 28 w 128"/>
                  <a:gd name="T5" fmla="*/ 32 h 123"/>
                  <a:gd name="T6" fmla="*/ 8 w 128"/>
                  <a:gd name="T7" fmla="*/ 60 h 123"/>
                  <a:gd name="T8" fmla="*/ 1 w 128"/>
                  <a:gd name="T9" fmla="*/ 88 h 123"/>
                  <a:gd name="T10" fmla="*/ 3 w 128"/>
                  <a:gd name="T11" fmla="*/ 103 h 123"/>
                  <a:gd name="T12" fmla="*/ 14 w 128"/>
                  <a:gd name="T13" fmla="*/ 115 h 123"/>
                  <a:gd name="T14" fmla="*/ 46 w 128"/>
                  <a:gd name="T15" fmla="*/ 118 h 123"/>
                  <a:gd name="T16" fmla="*/ 98 w 128"/>
                  <a:gd name="T17" fmla="*/ 86 h 123"/>
                  <a:gd name="T18" fmla="*/ 107 w 128"/>
                  <a:gd name="T19" fmla="*/ 75 h 123"/>
                  <a:gd name="T20" fmla="*/ 110 w 128"/>
                  <a:gd name="T21" fmla="*/ 74 h 123"/>
                  <a:gd name="T22" fmla="*/ 125 w 128"/>
                  <a:gd name="T23" fmla="*/ 43 h 123"/>
                  <a:gd name="T24" fmla="*/ 121 w 128"/>
                  <a:gd name="T25" fmla="*/ 13 h 123"/>
                  <a:gd name="T26" fmla="*/ 92 w 128"/>
                  <a:gd name="T27" fmla="*/ 4 h 123"/>
                  <a:gd name="T28" fmla="*/ 87 w 128"/>
                  <a:gd name="T29" fmla="*/ 89 h 123"/>
                  <a:gd name="T30" fmla="*/ 32 w 128"/>
                  <a:gd name="T31" fmla="*/ 114 h 123"/>
                  <a:gd name="T32" fmla="*/ 8 w 128"/>
                  <a:gd name="T33" fmla="*/ 94 h 123"/>
                  <a:gd name="T34" fmla="*/ 7 w 128"/>
                  <a:gd name="T35" fmla="*/ 82 h 123"/>
                  <a:gd name="T36" fmla="*/ 10 w 128"/>
                  <a:gd name="T37" fmla="*/ 78 h 123"/>
                  <a:gd name="T38" fmla="*/ 17 w 128"/>
                  <a:gd name="T39" fmla="*/ 52 h 123"/>
                  <a:gd name="T40" fmla="*/ 25 w 128"/>
                  <a:gd name="T41" fmla="*/ 44 h 123"/>
                  <a:gd name="T42" fmla="*/ 41 w 128"/>
                  <a:gd name="T43" fmla="*/ 25 h 123"/>
                  <a:gd name="T44" fmla="*/ 81 w 128"/>
                  <a:gd name="T45" fmla="*/ 5 h 123"/>
                  <a:gd name="T46" fmla="*/ 76 w 128"/>
                  <a:gd name="T47" fmla="*/ 13 h 123"/>
                  <a:gd name="T48" fmla="*/ 116 w 128"/>
                  <a:gd name="T49" fmla="*/ 19 h 123"/>
                  <a:gd name="T50" fmla="*/ 87 w 128"/>
                  <a:gd name="T51"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3">
                    <a:moveTo>
                      <a:pt x="92" y="4"/>
                    </a:moveTo>
                    <a:cubicBezTo>
                      <a:pt x="89" y="4"/>
                      <a:pt x="92" y="0"/>
                      <a:pt x="89" y="1"/>
                    </a:cubicBezTo>
                    <a:cubicBezTo>
                      <a:pt x="59" y="1"/>
                      <a:pt x="43" y="17"/>
                      <a:pt x="28" y="32"/>
                    </a:cubicBezTo>
                    <a:cubicBezTo>
                      <a:pt x="23" y="38"/>
                      <a:pt x="13" y="48"/>
                      <a:pt x="8" y="60"/>
                    </a:cubicBezTo>
                    <a:cubicBezTo>
                      <a:pt x="6" y="67"/>
                      <a:pt x="3" y="80"/>
                      <a:pt x="1" y="88"/>
                    </a:cubicBezTo>
                    <a:cubicBezTo>
                      <a:pt x="0" y="91"/>
                      <a:pt x="2" y="100"/>
                      <a:pt x="3" y="103"/>
                    </a:cubicBezTo>
                    <a:cubicBezTo>
                      <a:pt x="4" y="104"/>
                      <a:pt x="12" y="114"/>
                      <a:pt x="14" y="115"/>
                    </a:cubicBezTo>
                    <a:cubicBezTo>
                      <a:pt x="23" y="123"/>
                      <a:pt x="35" y="122"/>
                      <a:pt x="46" y="118"/>
                    </a:cubicBezTo>
                    <a:cubicBezTo>
                      <a:pt x="66" y="113"/>
                      <a:pt x="86" y="98"/>
                      <a:pt x="98" y="86"/>
                    </a:cubicBezTo>
                    <a:cubicBezTo>
                      <a:pt x="102" y="82"/>
                      <a:pt x="104" y="78"/>
                      <a:pt x="107" y="75"/>
                    </a:cubicBezTo>
                    <a:cubicBezTo>
                      <a:pt x="108" y="74"/>
                      <a:pt x="109" y="75"/>
                      <a:pt x="110" y="74"/>
                    </a:cubicBezTo>
                    <a:cubicBezTo>
                      <a:pt x="117" y="65"/>
                      <a:pt x="122" y="52"/>
                      <a:pt x="125" y="43"/>
                    </a:cubicBezTo>
                    <a:cubicBezTo>
                      <a:pt x="124" y="31"/>
                      <a:pt x="124" y="20"/>
                      <a:pt x="121" y="13"/>
                    </a:cubicBezTo>
                    <a:cubicBezTo>
                      <a:pt x="112" y="8"/>
                      <a:pt x="102" y="3"/>
                      <a:pt x="92" y="4"/>
                    </a:cubicBezTo>
                    <a:close/>
                    <a:moveTo>
                      <a:pt x="87" y="89"/>
                    </a:moveTo>
                    <a:cubicBezTo>
                      <a:pt x="73" y="102"/>
                      <a:pt x="46" y="114"/>
                      <a:pt x="32" y="114"/>
                    </a:cubicBezTo>
                    <a:cubicBezTo>
                      <a:pt x="19" y="114"/>
                      <a:pt x="12" y="104"/>
                      <a:pt x="8" y="94"/>
                    </a:cubicBezTo>
                    <a:cubicBezTo>
                      <a:pt x="10" y="91"/>
                      <a:pt x="7" y="83"/>
                      <a:pt x="7" y="82"/>
                    </a:cubicBezTo>
                    <a:cubicBezTo>
                      <a:pt x="7" y="81"/>
                      <a:pt x="10" y="80"/>
                      <a:pt x="10" y="78"/>
                    </a:cubicBezTo>
                    <a:cubicBezTo>
                      <a:pt x="12" y="71"/>
                      <a:pt x="14" y="60"/>
                      <a:pt x="17" y="52"/>
                    </a:cubicBezTo>
                    <a:cubicBezTo>
                      <a:pt x="19" y="50"/>
                      <a:pt x="22" y="47"/>
                      <a:pt x="25" y="44"/>
                    </a:cubicBezTo>
                    <a:cubicBezTo>
                      <a:pt x="31" y="35"/>
                      <a:pt x="32" y="33"/>
                      <a:pt x="41" y="25"/>
                    </a:cubicBezTo>
                    <a:cubicBezTo>
                      <a:pt x="51" y="16"/>
                      <a:pt x="66" y="9"/>
                      <a:pt x="81" y="5"/>
                    </a:cubicBezTo>
                    <a:cubicBezTo>
                      <a:pt x="85" y="8"/>
                      <a:pt x="78" y="10"/>
                      <a:pt x="76" y="13"/>
                    </a:cubicBezTo>
                    <a:cubicBezTo>
                      <a:pt x="87" y="12"/>
                      <a:pt x="107" y="10"/>
                      <a:pt x="116" y="19"/>
                    </a:cubicBezTo>
                    <a:cubicBezTo>
                      <a:pt x="128" y="42"/>
                      <a:pt x="106" y="73"/>
                      <a:pt x="87"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 name="组合 37"/>
            <p:cNvGrpSpPr/>
            <p:nvPr/>
          </p:nvGrpSpPr>
          <p:grpSpPr>
            <a:xfrm>
              <a:off x="6427788" y="3338513"/>
              <a:ext cx="647700" cy="1611312"/>
              <a:chOff x="6427788" y="3338513"/>
              <a:chExt cx="647700" cy="1611312"/>
            </a:xfrm>
            <a:grpFill/>
          </p:grpSpPr>
          <p:sp>
            <p:nvSpPr>
              <p:cNvPr id="34" name="Freeform 20"/>
              <p:cNvSpPr>
                <a:spLocks noEditPoints="1"/>
              </p:cNvSpPr>
              <p:nvPr/>
            </p:nvSpPr>
            <p:spPr bwMode="auto">
              <a:xfrm>
                <a:off x="6613525" y="3338513"/>
                <a:ext cx="266700" cy="344488"/>
              </a:xfrm>
              <a:custGeom>
                <a:avLst/>
                <a:gdLst>
                  <a:gd name="T0" fmla="*/ 2 w 124"/>
                  <a:gd name="T1" fmla="*/ 93 h 160"/>
                  <a:gd name="T2" fmla="*/ 88 w 124"/>
                  <a:gd name="T3" fmla="*/ 152 h 160"/>
                  <a:gd name="T4" fmla="*/ 94 w 124"/>
                  <a:gd name="T5" fmla="*/ 34 h 160"/>
                  <a:gd name="T6" fmla="*/ 90 w 124"/>
                  <a:gd name="T7" fmla="*/ 94 h 160"/>
                  <a:gd name="T8" fmla="*/ 73 w 124"/>
                  <a:gd name="T9" fmla="*/ 121 h 160"/>
                  <a:gd name="T10" fmla="*/ 30 w 124"/>
                  <a:gd name="T11" fmla="*/ 91 h 160"/>
                  <a:gd name="T12" fmla="*/ 34 w 124"/>
                  <a:gd name="T13" fmla="*/ 91 h 160"/>
                  <a:gd name="T14" fmla="*/ 38 w 124"/>
                  <a:gd name="T15" fmla="*/ 46 h 160"/>
                  <a:gd name="T16" fmla="*/ 38 w 124"/>
                  <a:gd name="T17" fmla="*/ 74 h 160"/>
                  <a:gd name="T18" fmla="*/ 63 w 124"/>
                  <a:gd name="T19" fmla="*/ 44 h 160"/>
                  <a:gd name="T20" fmla="*/ 77 w 124"/>
                  <a:gd name="T21" fmla="*/ 41 h 160"/>
                  <a:gd name="T22" fmla="*/ 88 w 124"/>
                  <a:gd name="T23" fmla="*/ 66 h 160"/>
                  <a:gd name="T24" fmla="*/ 82 w 124"/>
                  <a:gd name="T25" fmla="*/ 89 h 160"/>
                  <a:gd name="T26" fmla="*/ 85 w 124"/>
                  <a:gd name="T27" fmla="*/ 109 h 160"/>
                  <a:gd name="T28" fmla="*/ 80 w 124"/>
                  <a:gd name="T29" fmla="*/ 85 h 160"/>
                  <a:gd name="T30" fmla="*/ 63 w 124"/>
                  <a:gd name="T31" fmla="*/ 97 h 160"/>
                  <a:gd name="T32" fmla="*/ 66 w 124"/>
                  <a:gd name="T33" fmla="*/ 60 h 160"/>
                  <a:gd name="T34" fmla="*/ 68 w 124"/>
                  <a:gd name="T35" fmla="*/ 68 h 160"/>
                  <a:gd name="T36" fmla="*/ 73 w 124"/>
                  <a:gd name="T37" fmla="*/ 68 h 160"/>
                  <a:gd name="T38" fmla="*/ 75 w 124"/>
                  <a:gd name="T39" fmla="*/ 72 h 160"/>
                  <a:gd name="T40" fmla="*/ 73 w 124"/>
                  <a:gd name="T41" fmla="*/ 37 h 160"/>
                  <a:gd name="T42" fmla="*/ 61 w 124"/>
                  <a:gd name="T43" fmla="*/ 49 h 160"/>
                  <a:gd name="T44" fmla="*/ 54 w 124"/>
                  <a:gd name="T45" fmla="*/ 115 h 160"/>
                  <a:gd name="T46" fmla="*/ 55 w 124"/>
                  <a:gd name="T47" fmla="*/ 62 h 160"/>
                  <a:gd name="T48" fmla="*/ 59 w 124"/>
                  <a:gd name="T49" fmla="*/ 77 h 160"/>
                  <a:gd name="T50" fmla="*/ 62 w 124"/>
                  <a:gd name="T51" fmla="*/ 72 h 160"/>
                  <a:gd name="T52" fmla="*/ 53 w 124"/>
                  <a:gd name="T53" fmla="*/ 36 h 160"/>
                  <a:gd name="T54" fmla="*/ 50 w 124"/>
                  <a:gd name="T55" fmla="*/ 71 h 160"/>
                  <a:gd name="T56" fmla="*/ 47 w 124"/>
                  <a:gd name="T57" fmla="*/ 104 h 160"/>
                  <a:gd name="T58" fmla="*/ 53 w 124"/>
                  <a:gd name="T59" fmla="*/ 78 h 160"/>
                  <a:gd name="T60" fmla="*/ 64 w 124"/>
                  <a:gd name="T61" fmla="*/ 116 h 160"/>
                  <a:gd name="T62" fmla="*/ 69 w 124"/>
                  <a:gd name="T63" fmla="*/ 106 h 160"/>
                  <a:gd name="T64" fmla="*/ 77 w 124"/>
                  <a:gd name="T65" fmla="*/ 107 h 160"/>
                  <a:gd name="T66" fmla="*/ 80 w 124"/>
                  <a:gd name="T67" fmla="*/ 103 h 160"/>
                  <a:gd name="T68" fmla="*/ 80 w 124"/>
                  <a:gd name="T69" fmla="*/ 114 h 160"/>
                  <a:gd name="T70" fmla="*/ 86 w 124"/>
                  <a:gd name="T71" fmla="*/ 121 h 160"/>
                  <a:gd name="T72" fmla="*/ 96 w 124"/>
                  <a:gd name="T73" fmla="*/ 73 h 160"/>
                  <a:gd name="T74" fmla="*/ 98 w 124"/>
                  <a:gd name="T75" fmla="*/ 97 h 160"/>
                  <a:gd name="T76" fmla="*/ 91 w 124"/>
                  <a:gd name="T77" fmla="*/ 22 h 160"/>
                  <a:gd name="T78" fmla="*/ 77 w 124"/>
                  <a:gd name="T79" fmla="*/ 22 h 160"/>
                  <a:gd name="T80" fmla="*/ 64 w 124"/>
                  <a:gd name="T81" fmla="*/ 33 h 160"/>
                  <a:gd name="T82" fmla="*/ 61 w 124"/>
                  <a:gd name="T83" fmla="*/ 16 h 160"/>
                  <a:gd name="T84" fmla="*/ 52 w 124"/>
                  <a:gd name="T85" fmla="*/ 24 h 160"/>
                  <a:gd name="T86" fmla="*/ 41 w 124"/>
                  <a:gd name="T87" fmla="*/ 55 h 160"/>
                  <a:gd name="T88" fmla="*/ 26 w 124"/>
                  <a:gd name="T89" fmla="*/ 46 h 160"/>
                  <a:gd name="T90" fmla="*/ 6 w 124"/>
                  <a:gd name="T91" fmla="*/ 85 h 160"/>
                  <a:gd name="T92" fmla="*/ 15 w 124"/>
                  <a:gd name="T93" fmla="*/ 79 h 160"/>
                  <a:gd name="T94" fmla="*/ 24 w 124"/>
                  <a:gd name="T95" fmla="*/ 84 h 160"/>
                  <a:gd name="T96" fmla="*/ 26 w 124"/>
                  <a:gd name="T97" fmla="*/ 98 h 160"/>
                  <a:gd name="T98" fmla="*/ 33 w 124"/>
                  <a:gd name="T99" fmla="*/ 124 h 160"/>
                  <a:gd name="T100" fmla="*/ 41 w 124"/>
                  <a:gd name="T101" fmla="*/ 88 h 160"/>
                  <a:gd name="T102" fmla="*/ 55 w 124"/>
                  <a:gd name="T103" fmla="*/ 154 h 160"/>
                  <a:gd name="T104" fmla="*/ 62 w 124"/>
                  <a:gd name="T105" fmla="*/ 129 h 160"/>
                  <a:gd name="T106" fmla="*/ 76 w 124"/>
                  <a:gd name="T107" fmla="*/ 132 h 160"/>
                  <a:gd name="T108" fmla="*/ 90 w 124"/>
                  <a:gd name="T109" fmla="*/ 135 h 160"/>
                  <a:gd name="T110" fmla="*/ 99 w 124"/>
                  <a:gd name="T111" fmla="*/ 104 h 160"/>
                  <a:gd name="T112" fmla="*/ 114 w 124"/>
                  <a:gd name="T113" fmla="*/ 61 h 160"/>
                  <a:gd name="T114" fmla="*/ 107 w 124"/>
                  <a:gd name="T115" fmla="*/ 101 h 160"/>
                  <a:gd name="T116" fmla="*/ 103 w 124"/>
                  <a:gd name="T117" fmla="*/ 1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60">
                    <a:moveTo>
                      <a:pt x="94" y="19"/>
                    </a:moveTo>
                    <a:cubicBezTo>
                      <a:pt x="94" y="18"/>
                      <a:pt x="94" y="17"/>
                      <a:pt x="93" y="17"/>
                    </a:cubicBezTo>
                    <a:cubicBezTo>
                      <a:pt x="91" y="16"/>
                      <a:pt x="89" y="16"/>
                      <a:pt x="89" y="13"/>
                    </a:cubicBezTo>
                    <a:cubicBezTo>
                      <a:pt x="82" y="13"/>
                      <a:pt x="79" y="5"/>
                      <a:pt x="74" y="6"/>
                    </a:cubicBezTo>
                    <a:cubicBezTo>
                      <a:pt x="68" y="0"/>
                      <a:pt x="50" y="2"/>
                      <a:pt x="42" y="5"/>
                    </a:cubicBezTo>
                    <a:cubicBezTo>
                      <a:pt x="37" y="10"/>
                      <a:pt x="31" y="15"/>
                      <a:pt x="25" y="19"/>
                    </a:cubicBezTo>
                    <a:cubicBezTo>
                      <a:pt x="24" y="19"/>
                      <a:pt x="25" y="21"/>
                      <a:pt x="24" y="21"/>
                    </a:cubicBezTo>
                    <a:cubicBezTo>
                      <a:pt x="22" y="22"/>
                      <a:pt x="21" y="23"/>
                      <a:pt x="18" y="23"/>
                    </a:cubicBezTo>
                    <a:cubicBezTo>
                      <a:pt x="1" y="37"/>
                      <a:pt x="0" y="68"/>
                      <a:pt x="2" y="93"/>
                    </a:cubicBezTo>
                    <a:cubicBezTo>
                      <a:pt x="6" y="105"/>
                      <a:pt x="10" y="114"/>
                      <a:pt x="15" y="124"/>
                    </a:cubicBezTo>
                    <a:cubicBezTo>
                      <a:pt x="18" y="129"/>
                      <a:pt x="21" y="134"/>
                      <a:pt x="25" y="138"/>
                    </a:cubicBezTo>
                    <a:cubicBezTo>
                      <a:pt x="29" y="142"/>
                      <a:pt x="34" y="144"/>
                      <a:pt x="37" y="148"/>
                    </a:cubicBezTo>
                    <a:cubicBezTo>
                      <a:pt x="39" y="147"/>
                      <a:pt x="40" y="151"/>
                      <a:pt x="43" y="150"/>
                    </a:cubicBezTo>
                    <a:cubicBezTo>
                      <a:pt x="48" y="153"/>
                      <a:pt x="51" y="160"/>
                      <a:pt x="59" y="160"/>
                    </a:cubicBezTo>
                    <a:cubicBezTo>
                      <a:pt x="68" y="160"/>
                      <a:pt x="77" y="153"/>
                      <a:pt x="86" y="152"/>
                    </a:cubicBezTo>
                    <a:cubicBezTo>
                      <a:pt x="86" y="153"/>
                      <a:pt x="84" y="155"/>
                      <a:pt x="85" y="155"/>
                    </a:cubicBezTo>
                    <a:cubicBezTo>
                      <a:pt x="87" y="154"/>
                      <a:pt x="89" y="154"/>
                      <a:pt x="90" y="152"/>
                    </a:cubicBezTo>
                    <a:cubicBezTo>
                      <a:pt x="89" y="152"/>
                      <a:pt x="88" y="154"/>
                      <a:pt x="88" y="152"/>
                    </a:cubicBezTo>
                    <a:cubicBezTo>
                      <a:pt x="89" y="151"/>
                      <a:pt x="90" y="149"/>
                      <a:pt x="91" y="151"/>
                    </a:cubicBezTo>
                    <a:cubicBezTo>
                      <a:pt x="92" y="148"/>
                      <a:pt x="94" y="147"/>
                      <a:pt x="96" y="146"/>
                    </a:cubicBezTo>
                    <a:cubicBezTo>
                      <a:pt x="99" y="142"/>
                      <a:pt x="104" y="139"/>
                      <a:pt x="108" y="135"/>
                    </a:cubicBezTo>
                    <a:cubicBezTo>
                      <a:pt x="119" y="121"/>
                      <a:pt x="124" y="98"/>
                      <a:pt x="121" y="77"/>
                    </a:cubicBezTo>
                    <a:cubicBezTo>
                      <a:pt x="121" y="76"/>
                      <a:pt x="123" y="77"/>
                      <a:pt x="122" y="75"/>
                    </a:cubicBezTo>
                    <a:cubicBezTo>
                      <a:pt x="121" y="48"/>
                      <a:pt x="108" y="33"/>
                      <a:pt x="94" y="19"/>
                    </a:cubicBezTo>
                    <a:close/>
                    <a:moveTo>
                      <a:pt x="95" y="27"/>
                    </a:moveTo>
                    <a:cubicBezTo>
                      <a:pt x="97" y="29"/>
                      <a:pt x="98" y="32"/>
                      <a:pt x="98" y="34"/>
                    </a:cubicBezTo>
                    <a:cubicBezTo>
                      <a:pt x="98" y="32"/>
                      <a:pt x="96" y="33"/>
                      <a:pt x="94" y="34"/>
                    </a:cubicBezTo>
                    <a:cubicBezTo>
                      <a:pt x="95" y="38"/>
                      <a:pt x="94" y="39"/>
                      <a:pt x="92" y="41"/>
                    </a:cubicBezTo>
                    <a:cubicBezTo>
                      <a:pt x="90" y="41"/>
                      <a:pt x="91" y="39"/>
                      <a:pt x="89" y="39"/>
                    </a:cubicBezTo>
                    <a:cubicBezTo>
                      <a:pt x="90" y="34"/>
                      <a:pt x="93" y="31"/>
                      <a:pt x="95" y="27"/>
                    </a:cubicBezTo>
                    <a:close/>
                    <a:moveTo>
                      <a:pt x="88" y="95"/>
                    </a:moveTo>
                    <a:cubicBezTo>
                      <a:pt x="87" y="94"/>
                      <a:pt x="88" y="92"/>
                      <a:pt x="90" y="92"/>
                    </a:cubicBezTo>
                    <a:cubicBezTo>
                      <a:pt x="90" y="94"/>
                      <a:pt x="91" y="94"/>
                      <a:pt x="92" y="96"/>
                    </a:cubicBezTo>
                    <a:cubicBezTo>
                      <a:pt x="92" y="97"/>
                      <a:pt x="91" y="98"/>
                      <a:pt x="91" y="99"/>
                    </a:cubicBezTo>
                    <a:cubicBezTo>
                      <a:pt x="90" y="99"/>
                      <a:pt x="89" y="98"/>
                      <a:pt x="89" y="96"/>
                    </a:cubicBezTo>
                    <a:cubicBezTo>
                      <a:pt x="89" y="95"/>
                      <a:pt x="89" y="95"/>
                      <a:pt x="90" y="94"/>
                    </a:cubicBezTo>
                    <a:cubicBezTo>
                      <a:pt x="90" y="93"/>
                      <a:pt x="88" y="94"/>
                      <a:pt x="88" y="95"/>
                    </a:cubicBezTo>
                    <a:close/>
                    <a:moveTo>
                      <a:pt x="74" y="111"/>
                    </a:moveTo>
                    <a:cubicBezTo>
                      <a:pt x="73" y="111"/>
                      <a:pt x="73" y="110"/>
                      <a:pt x="72" y="110"/>
                    </a:cubicBezTo>
                    <a:cubicBezTo>
                      <a:pt x="72" y="110"/>
                      <a:pt x="72" y="109"/>
                      <a:pt x="72" y="108"/>
                    </a:cubicBezTo>
                    <a:cubicBezTo>
                      <a:pt x="73" y="108"/>
                      <a:pt x="73" y="108"/>
                      <a:pt x="73" y="108"/>
                    </a:cubicBezTo>
                    <a:cubicBezTo>
                      <a:pt x="75" y="108"/>
                      <a:pt x="75" y="110"/>
                      <a:pt x="74" y="111"/>
                    </a:cubicBezTo>
                    <a:close/>
                    <a:moveTo>
                      <a:pt x="73" y="121"/>
                    </a:moveTo>
                    <a:cubicBezTo>
                      <a:pt x="72" y="119"/>
                      <a:pt x="74" y="120"/>
                      <a:pt x="74" y="118"/>
                    </a:cubicBezTo>
                    <a:cubicBezTo>
                      <a:pt x="75" y="119"/>
                      <a:pt x="74" y="121"/>
                      <a:pt x="73" y="121"/>
                    </a:cubicBezTo>
                    <a:close/>
                    <a:moveTo>
                      <a:pt x="43" y="130"/>
                    </a:moveTo>
                    <a:cubicBezTo>
                      <a:pt x="44" y="128"/>
                      <a:pt x="45" y="126"/>
                      <a:pt x="47" y="124"/>
                    </a:cubicBezTo>
                    <a:cubicBezTo>
                      <a:pt x="48" y="124"/>
                      <a:pt x="48" y="126"/>
                      <a:pt x="48" y="126"/>
                    </a:cubicBezTo>
                    <a:cubicBezTo>
                      <a:pt x="47" y="129"/>
                      <a:pt x="45" y="131"/>
                      <a:pt x="44" y="133"/>
                    </a:cubicBezTo>
                    <a:cubicBezTo>
                      <a:pt x="44" y="133"/>
                      <a:pt x="44" y="133"/>
                      <a:pt x="44" y="133"/>
                    </a:cubicBezTo>
                    <a:cubicBezTo>
                      <a:pt x="44" y="132"/>
                      <a:pt x="44" y="132"/>
                      <a:pt x="43" y="132"/>
                    </a:cubicBezTo>
                    <a:cubicBezTo>
                      <a:pt x="43" y="132"/>
                      <a:pt x="44" y="132"/>
                      <a:pt x="44" y="132"/>
                    </a:cubicBezTo>
                    <a:cubicBezTo>
                      <a:pt x="45" y="132"/>
                      <a:pt x="43" y="131"/>
                      <a:pt x="43" y="130"/>
                    </a:cubicBezTo>
                    <a:close/>
                    <a:moveTo>
                      <a:pt x="30" y="91"/>
                    </a:moveTo>
                    <a:cubicBezTo>
                      <a:pt x="31" y="92"/>
                      <a:pt x="33" y="94"/>
                      <a:pt x="32" y="96"/>
                    </a:cubicBezTo>
                    <a:cubicBezTo>
                      <a:pt x="30" y="95"/>
                      <a:pt x="28" y="93"/>
                      <a:pt x="30" y="91"/>
                    </a:cubicBezTo>
                    <a:close/>
                    <a:moveTo>
                      <a:pt x="30" y="73"/>
                    </a:moveTo>
                    <a:cubicBezTo>
                      <a:pt x="31" y="73"/>
                      <a:pt x="31" y="74"/>
                      <a:pt x="32" y="75"/>
                    </a:cubicBezTo>
                    <a:cubicBezTo>
                      <a:pt x="32" y="76"/>
                      <a:pt x="31" y="77"/>
                      <a:pt x="29" y="77"/>
                    </a:cubicBezTo>
                    <a:cubicBezTo>
                      <a:pt x="29" y="76"/>
                      <a:pt x="29" y="74"/>
                      <a:pt x="30" y="73"/>
                    </a:cubicBezTo>
                    <a:close/>
                    <a:moveTo>
                      <a:pt x="32" y="89"/>
                    </a:moveTo>
                    <a:cubicBezTo>
                      <a:pt x="32" y="88"/>
                      <a:pt x="31" y="86"/>
                      <a:pt x="32" y="85"/>
                    </a:cubicBezTo>
                    <a:cubicBezTo>
                      <a:pt x="33" y="87"/>
                      <a:pt x="35" y="89"/>
                      <a:pt x="34" y="91"/>
                    </a:cubicBezTo>
                    <a:cubicBezTo>
                      <a:pt x="33" y="91"/>
                      <a:pt x="34" y="89"/>
                      <a:pt x="32" y="89"/>
                    </a:cubicBezTo>
                    <a:close/>
                    <a:moveTo>
                      <a:pt x="34" y="79"/>
                    </a:moveTo>
                    <a:cubicBezTo>
                      <a:pt x="37" y="79"/>
                      <a:pt x="38" y="82"/>
                      <a:pt x="39" y="83"/>
                    </a:cubicBezTo>
                    <a:cubicBezTo>
                      <a:pt x="38" y="85"/>
                      <a:pt x="37" y="87"/>
                      <a:pt x="35" y="88"/>
                    </a:cubicBezTo>
                    <a:cubicBezTo>
                      <a:pt x="34" y="85"/>
                      <a:pt x="32" y="83"/>
                      <a:pt x="34" y="79"/>
                    </a:cubicBezTo>
                    <a:close/>
                    <a:moveTo>
                      <a:pt x="40" y="60"/>
                    </a:moveTo>
                    <a:cubicBezTo>
                      <a:pt x="39" y="62"/>
                      <a:pt x="38" y="66"/>
                      <a:pt x="35" y="65"/>
                    </a:cubicBezTo>
                    <a:cubicBezTo>
                      <a:pt x="35" y="62"/>
                      <a:pt x="37" y="57"/>
                      <a:pt x="40" y="60"/>
                    </a:cubicBezTo>
                    <a:close/>
                    <a:moveTo>
                      <a:pt x="38" y="46"/>
                    </a:moveTo>
                    <a:cubicBezTo>
                      <a:pt x="38" y="45"/>
                      <a:pt x="39" y="45"/>
                      <a:pt x="40" y="44"/>
                    </a:cubicBezTo>
                    <a:cubicBezTo>
                      <a:pt x="41" y="44"/>
                      <a:pt x="39" y="46"/>
                      <a:pt x="39" y="47"/>
                    </a:cubicBezTo>
                    <a:cubicBezTo>
                      <a:pt x="38" y="47"/>
                      <a:pt x="38" y="47"/>
                      <a:pt x="38" y="47"/>
                    </a:cubicBezTo>
                    <a:cubicBezTo>
                      <a:pt x="38" y="46"/>
                      <a:pt x="38" y="46"/>
                      <a:pt x="38" y="46"/>
                    </a:cubicBezTo>
                    <a:close/>
                    <a:moveTo>
                      <a:pt x="36" y="99"/>
                    </a:moveTo>
                    <a:cubicBezTo>
                      <a:pt x="37" y="100"/>
                      <a:pt x="39" y="102"/>
                      <a:pt x="39" y="103"/>
                    </a:cubicBezTo>
                    <a:cubicBezTo>
                      <a:pt x="39" y="105"/>
                      <a:pt x="38" y="106"/>
                      <a:pt x="37" y="106"/>
                    </a:cubicBezTo>
                    <a:cubicBezTo>
                      <a:pt x="36" y="103"/>
                      <a:pt x="34" y="102"/>
                      <a:pt x="36" y="99"/>
                    </a:cubicBezTo>
                    <a:close/>
                    <a:moveTo>
                      <a:pt x="38" y="74"/>
                    </a:moveTo>
                    <a:cubicBezTo>
                      <a:pt x="40" y="74"/>
                      <a:pt x="42" y="76"/>
                      <a:pt x="40" y="78"/>
                    </a:cubicBezTo>
                    <a:cubicBezTo>
                      <a:pt x="40" y="78"/>
                      <a:pt x="41" y="78"/>
                      <a:pt x="41" y="78"/>
                    </a:cubicBezTo>
                    <a:cubicBezTo>
                      <a:pt x="40" y="79"/>
                      <a:pt x="38" y="76"/>
                      <a:pt x="38" y="74"/>
                    </a:cubicBezTo>
                    <a:close/>
                    <a:moveTo>
                      <a:pt x="42" y="64"/>
                    </a:moveTo>
                    <a:cubicBezTo>
                      <a:pt x="44" y="65"/>
                      <a:pt x="45" y="67"/>
                      <a:pt x="46" y="69"/>
                    </a:cubicBezTo>
                    <a:cubicBezTo>
                      <a:pt x="46" y="71"/>
                      <a:pt x="45" y="73"/>
                      <a:pt x="43" y="74"/>
                    </a:cubicBezTo>
                    <a:cubicBezTo>
                      <a:pt x="39" y="73"/>
                      <a:pt x="38" y="66"/>
                      <a:pt x="42" y="64"/>
                    </a:cubicBezTo>
                    <a:close/>
                    <a:moveTo>
                      <a:pt x="67" y="49"/>
                    </a:moveTo>
                    <a:cubicBezTo>
                      <a:pt x="65" y="48"/>
                      <a:pt x="65" y="45"/>
                      <a:pt x="63" y="44"/>
                    </a:cubicBezTo>
                    <a:cubicBezTo>
                      <a:pt x="64" y="43"/>
                      <a:pt x="63" y="42"/>
                      <a:pt x="65" y="41"/>
                    </a:cubicBezTo>
                    <a:cubicBezTo>
                      <a:pt x="65" y="42"/>
                      <a:pt x="64" y="42"/>
                      <a:pt x="64" y="43"/>
                    </a:cubicBezTo>
                    <a:cubicBezTo>
                      <a:pt x="66" y="42"/>
                      <a:pt x="70" y="46"/>
                      <a:pt x="67" y="49"/>
                    </a:cubicBezTo>
                    <a:close/>
                    <a:moveTo>
                      <a:pt x="77" y="60"/>
                    </a:moveTo>
                    <a:cubicBezTo>
                      <a:pt x="80" y="60"/>
                      <a:pt x="79" y="63"/>
                      <a:pt x="78" y="65"/>
                    </a:cubicBezTo>
                    <a:cubicBezTo>
                      <a:pt x="77" y="65"/>
                      <a:pt x="77" y="63"/>
                      <a:pt x="75" y="64"/>
                    </a:cubicBezTo>
                    <a:cubicBezTo>
                      <a:pt x="75" y="62"/>
                      <a:pt x="77" y="62"/>
                      <a:pt x="77" y="60"/>
                    </a:cubicBezTo>
                    <a:close/>
                    <a:moveTo>
                      <a:pt x="76" y="39"/>
                    </a:moveTo>
                    <a:cubicBezTo>
                      <a:pt x="77" y="40"/>
                      <a:pt x="76" y="41"/>
                      <a:pt x="77" y="41"/>
                    </a:cubicBezTo>
                    <a:cubicBezTo>
                      <a:pt x="77" y="42"/>
                      <a:pt x="77" y="43"/>
                      <a:pt x="76" y="43"/>
                    </a:cubicBezTo>
                    <a:cubicBezTo>
                      <a:pt x="76" y="42"/>
                      <a:pt x="75" y="41"/>
                      <a:pt x="76" y="39"/>
                    </a:cubicBezTo>
                    <a:close/>
                    <a:moveTo>
                      <a:pt x="89" y="46"/>
                    </a:moveTo>
                    <a:cubicBezTo>
                      <a:pt x="87" y="45"/>
                      <a:pt x="85" y="43"/>
                      <a:pt x="87" y="41"/>
                    </a:cubicBezTo>
                    <a:cubicBezTo>
                      <a:pt x="88" y="42"/>
                      <a:pt x="91" y="45"/>
                      <a:pt x="89" y="46"/>
                    </a:cubicBezTo>
                    <a:close/>
                    <a:moveTo>
                      <a:pt x="90" y="57"/>
                    </a:moveTo>
                    <a:cubicBezTo>
                      <a:pt x="93" y="58"/>
                      <a:pt x="91" y="62"/>
                      <a:pt x="90" y="64"/>
                    </a:cubicBezTo>
                    <a:cubicBezTo>
                      <a:pt x="86" y="62"/>
                      <a:pt x="90" y="59"/>
                      <a:pt x="90" y="57"/>
                    </a:cubicBezTo>
                    <a:close/>
                    <a:moveTo>
                      <a:pt x="88" y="66"/>
                    </a:moveTo>
                    <a:cubicBezTo>
                      <a:pt x="87" y="65"/>
                      <a:pt x="85" y="64"/>
                      <a:pt x="86" y="62"/>
                    </a:cubicBezTo>
                    <a:cubicBezTo>
                      <a:pt x="87" y="63"/>
                      <a:pt x="87" y="65"/>
                      <a:pt x="88" y="66"/>
                    </a:cubicBezTo>
                    <a:close/>
                    <a:moveTo>
                      <a:pt x="86" y="71"/>
                    </a:moveTo>
                    <a:cubicBezTo>
                      <a:pt x="86" y="73"/>
                      <a:pt x="85" y="74"/>
                      <a:pt x="84" y="75"/>
                    </a:cubicBezTo>
                    <a:cubicBezTo>
                      <a:pt x="82" y="75"/>
                      <a:pt x="82" y="73"/>
                      <a:pt x="81" y="72"/>
                    </a:cubicBezTo>
                    <a:cubicBezTo>
                      <a:pt x="82" y="70"/>
                      <a:pt x="83" y="69"/>
                      <a:pt x="83" y="67"/>
                    </a:cubicBezTo>
                    <a:cubicBezTo>
                      <a:pt x="85" y="67"/>
                      <a:pt x="85" y="69"/>
                      <a:pt x="86" y="71"/>
                    </a:cubicBezTo>
                    <a:close/>
                    <a:moveTo>
                      <a:pt x="86" y="91"/>
                    </a:moveTo>
                    <a:cubicBezTo>
                      <a:pt x="84" y="91"/>
                      <a:pt x="84" y="89"/>
                      <a:pt x="82" y="89"/>
                    </a:cubicBezTo>
                    <a:cubicBezTo>
                      <a:pt x="83" y="87"/>
                      <a:pt x="83" y="85"/>
                      <a:pt x="84" y="84"/>
                    </a:cubicBezTo>
                    <a:cubicBezTo>
                      <a:pt x="87" y="85"/>
                      <a:pt x="87" y="89"/>
                      <a:pt x="86" y="91"/>
                    </a:cubicBezTo>
                    <a:close/>
                    <a:moveTo>
                      <a:pt x="87" y="106"/>
                    </a:moveTo>
                    <a:cubicBezTo>
                      <a:pt x="85" y="106"/>
                      <a:pt x="86" y="104"/>
                      <a:pt x="86" y="103"/>
                    </a:cubicBezTo>
                    <a:cubicBezTo>
                      <a:pt x="87" y="103"/>
                      <a:pt x="87" y="104"/>
                      <a:pt x="87" y="106"/>
                    </a:cubicBezTo>
                    <a:close/>
                    <a:moveTo>
                      <a:pt x="85" y="109"/>
                    </a:moveTo>
                    <a:cubicBezTo>
                      <a:pt x="85" y="109"/>
                      <a:pt x="84" y="109"/>
                      <a:pt x="84" y="110"/>
                    </a:cubicBezTo>
                    <a:cubicBezTo>
                      <a:pt x="84" y="110"/>
                      <a:pt x="84" y="108"/>
                      <a:pt x="83" y="107"/>
                    </a:cubicBezTo>
                    <a:cubicBezTo>
                      <a:pt x="85" y="107"/>
                      <a:pt x="85" y="108"/>
                      <a:pt x="85" y="109"/>
                    </a:cubicBezTo>
                    <a:close/>
                    <a:moveTo>
                      <a:pt x="84" y="54"/>
                    </a:moveTo>
                    <a:cubicBezTo>
                      <a:pt x="82" y="54"/>
                      <a:pt x="82" y="52"/>
                      <a:pt x="82" y="50"/>
                    </a:cubicBezTo>
                    <a:cubicBezTo>
                      <a:pt x="83" y="50"/>
                      <a:pt x="83" y="49"/>
                      <a:pt x="83" y="48"/>
                    </a:cubicBezTo>
                    <a:cubicBezTo>
                      <a:pt x="86" y="50"/>
                      <a:pt x="85" y="52"/>
                      <a:pt x="84" y="54"/>
                    </a:cubicBezTo>
                    <a:close/>
                    <a:moveTo>
                      <a:pt x="82" y="58"/>
                    </a:moveTo>
                    <a:cubicBezTo>
                      <a:pt x="80" y="57"/>
                      <a:pt x="79" y="56"/>
                      <a:pt x="79" y="54"/>
                    </a:cubicBezTo>
                    <a:cubicBezTo>
                      <a:pt x="81" y="53"/>
                      <a:pt x="83" y="57"/>
                      <a:pt x="82" y="58"/>
                    </a:cubicBezTo>
                    <a:close/>
                    <a:moveTo>
                      <a:pt x="82" y="81"/>
                    </a:moveTo>
                    <a:cubicBezTo>
                      <a:pt x="82" y="82"/>
                      <a:pt x="81" y="83"/>
                      <a:pt x="80" y="85"/>
                    </a:cubicBezTo>
                    <a:cubicBezTo>
                      <a:pt x="79" y="84"/>
                      <a:pt x="78" y="82"/>
                      <a:pt x="77" y="81"/>
                    </a:cubicBezTo>
                    <a:cubicBezTo>
                      <a:pt x="77" y="79"/>
                      <a:pt x="78" y="78"/>
                      <a:pt x="78" y="76"/>
                    </a:cubicBezTo>
                    <a:cubicBezTo>
                      <a:pt x="80" y="77"/>
                      <a:pt x="80" y="80"/>
                      <a:pt x="82" y="81"/>
                    </a:cubicBezTo>
                    <a:close/>
                    <a:moveTo>
                      <a:pt x="82" y="99"/>
                    </a:moveTo>
                    <a:cubicBezTo>
                      <a:pt x="80" y="98"/>
                      <a:pt x="80" y="96"/>
                      <a:pt x="79" y="94"/>
                    </a:cubicBezTo>
                    <a:cubicBezTo>
                      <a:pt x="81" y="95"/>
                      <a:pt x="82" y="96"/>
                      <a:pt x="82" y="99"/>
                    </a:cubicBezTo>
                    <a:close/>
                    <a:moveTo>
                      <a:pt x="63" y="94"/>
                    </a:moveTo>
                    <a:cubicBezTo>
                      <a:pt x="64" y="94"/>
                      <a:pt x="64" y="95"/>
                      <a:pt x="65" y="95"/>
                    </a:cubicBezTo>
                    <a:cubicBezTo>
                      <a:pt x="64" y="96"/>
                      <a:pt x="64" y="97"/>
                      <a:pt x="63" y="97"/>
                    </a:cubicBezTo>
                    <a:cubicBezTo>
                      <a:pt x="62" y="96"/>
                      <a:pt x="63" y="95"/>
                      <a:pt x="63" y="94"/>
                    </a:cubicBezTo>
                    <a:close/>
                    <a:moveTo>
                      <a:pt x="63" y="66"/>
                    </a:moveTo>
                    <a:cubicBezTo>
                      <a:pt x="64" y="66"/>
                      <a:pt x="64" y="66"/>
                      <a:pt x="64" y="68"/>
                    </a:cubicBezTo>
                    <a:cubicBezTo>
                      <a:pt x="63" y="68"/>
                      <a:pt x="63" y="67"/>
                      <a:pt x="63" y="66"/>
                    </a:cubicBezTo>
                    <a:close/>
                    <a:moveTo>
                      <a:pt x="64" y="85"/>
                    </a:moveTo>
                    <a:cubicBezTo>
                      <a:pt x="65" y="84"/>
                      <a:pt x="65" y="83"/>
                      <a:pt x="66" y="82"/>
                    </a:cubicBezTo>
                    <a:cubicBezTo>
                      <a:pt x="69" y="82"/>
                      <a:pt x="67" y="87"/>
                      <a:pt x="64" y="85"/>
                    </a:cubicBezTo>
                    <a:close/>
                    <a:moveTo>
                      <a:pt x="65" y="64"/>
                    </a:moveTo>
                    <a:cubicBezTo>
                      <a:pt x="64" y="62"/>
                      <a:pt x="65" y="62"/>
                      <a:pt x="66" y="60"/>
                    </a:cubicBezTo>
                    <a:cubicBezTo>
                      <a:pt x="67" y="59"/>
                      <a:pt x="66" y="62"/>
                      <a:pt x="68" y="61"/>
                    </a:cubicBezTo>
                    <a:cubicBezTo>
                      <a:pt x="67" y="63"/>
                      <a:pt x="67" y="64"/>
                      <a:pt x="65" y="64"/>
                    </a:cubicBezTo>
                    <a:close/>
                    <a:moveTo>
                      <a:pt x="68" y="86"/>
                    </a:moveTo>
                    <a:cubicBezTo>
                      <a:pt x="68" y="86"/>
                      <a:pt x="68" y="86"/>
                      <a:pt x="69" y="86"/>
                    </a:cubicBezTo>
                    <a:cubicBezTo>
                      <a:pt x="69" y="87"/>
                      <a:pt x="69" y="89"/>
                      <a:pt x="68" y="89"/>
                    </a:cubicBezTo>
                    <a:cubicBezTo>
                      <a:pt x="68" y="87"/>
                      <a:pt x="67" y="87"/>
                      <a:pt x="68" y="86"/>
                    </a:cubicBezTo>
                    <a:close/>
                    <a:moveTo>
                      <a:pt x="68" y="68"/>
                    </a:moveTo>
                    <a:cubicBezTo>
                      <a:pt x="68" y="67"/>
                      <a:pt x="69" y="66"/>
                      <a:pt x="70" y="65"/>
                    </a:cubicBezTo>
                    <a:cubicBezTo>
                      <a:pt x="71" y="64"/>
                      <a:pt x="69" y="69"/>
                      <a:pt x="68" y="68"/>
                    </a:cubicBezTo>
                    <a:close/>
                    <a:moveTo>
                      <a:pt x="68" y="54"/>
                    </a:moveTo>
                    <a:cubicBezTo>
                      <a:pt x="69" y="53"/>
                      <a:pt x="70" y="52"/>
                      <a:pt x="70" y="51"/>
                    </a:cubicBezTo>
                    <a:cubicBezTo>
                      <a:pt x="73" y="50"/>
                      <a:pt x="73" y="53"/>
                      <a:pt x="72" y="55"/>
                    </a:cubicBezTo>
                    <a:cubicBezTo>
                      <a:pt x="70" y="56"/>
                      <a:pt x="70" y="55"/>
                      <a:pt x="68" y="54"/>
                    </a:cubicBezTo>
                    <a:close/>
                    <a:moveTo>
                      <a:pt x="73" y="68"/>
                    </a:moveTo>
                    <a:cubicBezTo>
                      <a:pt x="74" y="68"/>
                      <a:pt x="74" y="70"/>
                      <a:pt x="75" y="70"/>
                    </a:cubicBezTo>
                    <a:cubicBezTo>
                      <a:pt x="75" y="72"/>
                      <a:pt x="73" y="71"/>
                      <a:pt x="73" y="73"/>
                    </a:cubicBezTo>
                    <a:cubicBezTo>
                      <a:pt x="72" y="73"/>
                      <a:pt x="72" y="72"/>
                      <a:pt x="71" y="72"/>
                    </a:cubicBezTo>
                    <a:cubicBezTo>
                      <a:pt x="71" y="71"/>
                      <a:pt x="72" y="70"/>
                      <a:pt x="73" y="68"/>
                    </a:cubicBezTo>
                    <a:close/>
                    <a:moveTo>
                      <a:pt x="72" y="90"/>
                    </a:moveTo>
                    <a:cubicBezTo>
                      <a:pt x="74" y="91"/>
                      <a:pt x="76" y="94"/>
                      <a:pt x="75" y="96"/>
                    </a:cubicBezTo>
                    <a:cubicBezTo>
                      <a:pt x="72" y="97"/>
                      <a:pt x="73" y="94"/>
                      <a:pt x="70" y="94"/>
                    </a:cubicBezTo>
                    <a:cubicBezTo>
                      <a:pt x="70" y="92"/>
                      <a:pt x="71" y="91"/>
                      <a:pt x="72" y="90"/>
                    </a:cubicBezTo>
                    <a:close/>
                    <a:moveTo>
                      <a:pt x="73" y="87"/>
                    </a:moveTo>
                    <a:cubicBezTo>
                      <a:pt x="75" y="86"/>
                      <a:pt x="75" y="90"/>
                      <a:pt x="76" y="90"/>
                    </a:cubicBezTo>
                    <a:cubicBezTo>
                      <a:pt x="75" y="91"/>
                      <a:pt x="74" y="88"/>
                      <a:pt x="73" y="87"/>
                    </a:cubicBezTo>
                    <a:close/>
                    <a:moveTo>
                      <a:pt x="75" y="77"/>
                    </a:moveTo>
                    <a:cubicBezTo>
                      <a:pt x="72" y="76"/>
                      <a:pt x="75" y="73"/>
                      <a:pt x="75" y="72"/>
                    </a:cubicBezTo>
                    <a:cubicBezTo>
                      <a:pt x="76" y="72"/>
                      <a:pt x="76" y="73"/>
                      <a:pt x="76" y="73"/>
                    </a:cubicBezTo>
                    <a:cubicBezTo>
                      <a:pt x="76" y="74"/>
                      <a:pt x="75" y="75"/>
                      <a:pt x="75" y="77"/>
                    </a:cubicBezTo>
                    <a:close/>
                    <a:moveTo>
                      <a:pt x="75" y="48"/>
                    </a:moveTo>
                    <a:cubicBezTo>
                      <a:pt x="74" y="48"/>
                      <a:pt x="73" y="47"/>
                      <a:pt x="73" y="46"/>
                    </a:cubicBezTo>
                    <a:cubicBezTo>
                      <a:pt x="72" y="45"/>
                      <a:pt x="73" y="44"/>
                      <a:pt x="74" y="43"/>
                    </a:cubicBezTo>
                    <a:cubicBezTo>
                      <a:pt x="73" y="45"/>
                      <a:pt x="77" y="45"/>
                      <a:pt x="75" y="48"/>
                    </a:cubicBezTo>
                    <a:close/>
                    <a:moveTo>
                      <a:pt x="73" y="37"/>
                    </a:moveTo>
                    <a:cubicBezTo>
                      <a:pt x="72" y="36"/>
                      <a:pt x="71" y="35"/>
                      <a:pt x="71" y="34"/>
                    </a:cubicBezTo>
                    <a:cubicBezTo>
                      <a:pt x="73" y="34"/>
                      <a:pt x="74" y="35"/>
                      <a:pt x="73" y="37"/>
                    </a:cubicBezTo>
                    <a:close/>
                    <a:moveTo>
                      <a:pt x="71" y="26"/>
                    </a:moveTo>
                    <a:cubicBezTo>
                      <a:pt x="71" y="25"/>
                      <a:pt x="72" y="25"/>
                      <a:pt x="72" y="24"/>
                    </a:cubicBezTo>
                    <a:cubicBezTo>
                      <a:pt x="73" y="25"/>
                      <a:pt x="75" y="27"/>
                      <a:pt x="73" y="28"/>
                    </a:cubicBezTo>
                    <a:cubicBezTo>
                      <a:pt x="71" y="28"/>
                      <a:pt x="72" y="26"/>
                      <a:pt x="71" y="26"/>
                    </a:cubicBezTo>
                    <a:close/>
                    <a:moveTo>
                      <a:pt x="70" y="42"/>
                    </a:moveTo>
                    <a:cubicBezTo>
                      <a:pt x="67" y="41"/>
                      <a:pt x="67" y="38"/>
                      <a:pt x="68" y="36"/>
                    </a:cubicBezTo>
                    <a:cubicBezTo>
                      <a:pt x="71" y="37"/>
                      <a:pt x="72" y="40"/>
                      <a:pt x="70" y="42"/>
                    </a:cubicBezTo>
                    <a:close/>
                    <a:moveTo>
                      <a:pt x="65" y="53"/>
                    </a:moveTo>
                    <a:cubicBezTo>
                      <a:pt x="64" y="52"/>
                      <a:pt x="63" y="49"/>
                      <a:pt x="61" y="49"/>
                    </a:cubicBezTo>
                    <a:cubicBezTo>
                      <a:pt x="61" y="48"/>
                      <a:pt x="62" y="48"/>
                      <a:pt x="62" y="47"/>
                    </a:cubicBezTo>
                    <a:cubicBezTo>
                      <a:pt x="64" y="47"/>
                      <a:pt x="64" y="50"/>
                      <a:pt x="65" y="53"/>
                    </a:cubicBezTo>
                    <a:close/>
                    <a:moveTo>
                      <a:pt x="64" y="57"/>
                    </a:moveTo>
                    <a:cubicBezTo>
                      <a:pt x="64" y="58"/>
                      <a:pt x="63" y="58"/>
                      <a:pt x="63" y="60"/>
                    </a:cubicBezTo>
                    <a:cubicBezTo>
                      <a:pt x="61" y="58"/>
                      <a:pt x="58" y="55"/>
                      <a:pt x="59" y="52"/>
                    </a:cubicBezTo>
                    <a:cubicBezTo>
                      <a:pt x="61" y="53"/>
                      <a:pt x="62" y="55"/>
                      <a:pt x="64" y="57"/>
                    </a:cubicBezTo>
                    <a:close/>
                    <a:moveTo>
                      <a:pt x="56" y="107"/>
                    </a:moveTo>
                    <a:cubicBezTo>
                      <a:pt x="57" y="107"/>
                      <a:pt x="57" y="108"/>
                      <a:pt x="58" y="108"/>
                    </a:cubicBezTo>
                    <a:cubicBezTo>
                      <a:pt x="57" y="111"/>
                      <a:pt x="56" y="113"/>
                      <a:pt x="54" y="115"/>
                    </a:cubicBezTo>
                    <a:cubicBezTo>
                      <a:pt x="52" y="112"/>
                      <a:pt x="56" y="109"/>
                      <a:pt x="56" y="107"/>
                    </a:cubicBezTo>
                    <a:close/>
                    <a:moveTo>
                      <a:pt x="55" y="83"/>
                    </a:moveTo>
                    <a:cubicBezTo>
                      <a:pt x="58" y="83"/>
                      <a:pt x="56" y="86"/>
                      <a:pt x="55" y="87"/>
                    </a:cubicBezTo>
                    <a:cubicBezTo>
                      <a:pt x="52" y="87"/>
                      <a:pt x="55" y="84"/>
                      <a:pt x="55" y="83"/>
                    </a:cubicBezTo>
                    <a:close/>
                    <a:moveTo>
                      <a:pt x="56" y="79"/>
                    </a:moveTo>
                    <a:cubicBezTo>
                      <a:pt x="58" y="79"/>
                      <a:pt x="59" y="81"/>
                      <a:pt x="58" y="82"/>
                    </a:cubicBezTo>
                    <a:cubicBezTo>
                      <a:pt x="57" y="82"/>
                      <a:pt x="56" y="81"/>
                      <a:pt x="56" y="79"/>
                    </a:cubicBezTo>
                    <a:close/>
                    <a:moveTo>
                      <a:pt x="57" y="66"/>
                    </a:moveTo>
                    <a:cubicBezTo>
                      <a:pt x="56" y="66"/>
                      <a:pt x="56" y="63"/>
                      <a:pt x="55" y="62"/>
                    </a:cubicBezTo>
                    <a:cubicBezTo>
                      <a:pt x="55" y="62"/>
                      <a:pt x="58" y="64"/>
                      <a:pt x="57" y="66"/>
                    </a:cubicBezTo>
                    <a:close/>
                    <a:moveTo>
                      <a:pt x="53" y="43"/>
                    </a:moveTo>
                    <a:cubicBezTo>
                      <a:pt x="54" y="44"/>
                      <a:pt x="57" y="47"/>
                      <a:pt x="56" y="49"/>
                    </a:cubicBezTo>
                    <a:cubicBezTo>
                      <a:pt x="54" y="48"/>
                      <a:pt x="52" y="45"/>
                      <a:pt x="53" y="43"/>
                    </a:cubicBezTo>
                    <a:close/>
                    <a:moveTo>
                      <a:pt x="57" y="56"/>
                    </a:moveTo>
                    <a:cubicBezTo>
                      <a:pt x="59" y="58"/>
                      <a:pt x="62" y="60"/>
                      <a:pt x="61" y="63"/>
                    </a:cubicBezTo>
                    <a:cubicBezTo>
                      <a:pt x="59" y="62"/>
                      <a:pt x="55" y="59"/>
                      <a:pt x="57" y="56"/>
                    </a:cubicBezTo>
                    <a:close/>
                    <a:moveTo>
                      <a:pt x="59" y="73"/>
                    </a:moveTo>
                    <a:cubicBezTo>
                      <a:pt x="61" y="73"/>
                      <a:pt x="61" y="78"/>
                      <a:pt x="59" y="77"/>
                    </a:cubicBezTo>
                    <a:cubicBezTo>
                      <a:pt x="58" y="76"/>
                      <a:pt x="59" y="75"/>
                      <a:pt x="59" y="73"/>
                    </a:cubicBezTo>
                    <a:close/>
                    <a:moveTo>
                      <a:pt x="60" y="100"/>
                    </a:moveTo>
                    <a:cubicBezTo>
                      <a:pt x="62" y="100"/>
                      <a:pt x="61" y="104"/>
                      <a:pt x="60" y="104"/>
                    </a:cubicBezTo>
                    <a:cubicBezTo>
                      <a:pt x="58" y="103"/>
                      <a:pt x="60" y="102"/>
                      <a:pt x="60" y="100"/>
                    </a:cubicBezTo>
                    <a:close/>
                    <a:moveTo>
                      <a:pt x="60" y="95"/>
                    </a:moveTo>
                    <a:cubicBezTo>
                      <a:pt x="60" y="93"/>
                      <a:pt x="61" y="92"/>
                      <a:pt x="62" y="91"/>
                    </a:cubicBezTo>
                    <a:cubicBezTo>
                      <a:pt x="63" y="92"/>
                      <a:pt x="62" y="95"/>
                      <a:pt x="60" y="95"/>
                    </a:cubicBezTo>
                    <a:close/>
                    <a:moveTo>
                      <a:pt x="61" y="70"/>
                    </a:moveTo>
                    <a:cubicBezTo>
                      <a:pt x="62" y="70"/>
                      <a:pt x="62" y="71"/>
                      <a:pt x="62" y="72"/>
                    </a:cubicBezTo>
                    <a:cubicBezTo>
                      <a:pt x="61" y="72"/>
                      <a:pt x="60" y="71"/>
                      <a:pt x="61" y="70"/>
                    </a:cubicBezTo>
                    <a:close/>
                    <a:moveTo>
                      <a:pt x="55" y="40"/>
                    </a:moveTo>
                    <a:cubicBezTo>
                      <a:pt x="55" y="38"/>
                      <a:pt x="56" y="37"/>
                      <a:pt x="55" y="35"/>
                    </a:cubicBezTo>
                    <a:cubicBezTo>
                      <a:pt x="58" y="37"/>
                      <a:pt x="59" y="41"/>
                      <a:pt x="59" y="44"/>
                    </a:cubicBezTo>
                    <a:cubicBezTo>
                      <a:pt x="56" y="44"/>
                      <a:pt x="57" y="40"/>
                      <a:pt x="55" y="40"/>
                    </a:cubicBezTo>
                    <a:close/>
                    <a:moveTo>
                      <a:pt x="53" y="36"/>
                    </a:moveTo>
                    <a:cubicBezTo>
                      <a:pt x="51" y="36"/>
                      <a:pt x="52" y="34"/>
                      <a:pt x="50" y="34"/>
                    </a:cubicBezTo>
                    <a:cubicBezTo>
                      <a:pt x="50" y="32"/>
                      <a:pt x="51" y="30"/>
                      <a:pt x="55" y="31"/>
                    </a:cubicBezTo>
                    <a:cubicBezTo>
                      <a:pt x="54" y="33"/>
                      <a:pt x="53" y="34"/>
                      <a:pt x="53" y="36"/>
                    </a:cubicBezTo>
                    <a:close/>
                    <a:moveTo>
                      <a:pt x="55" y="54"/>
                    </a:moveTo>
                    <a:cubicBezTo>
                      <a:pt x="51" y="53"/>
                      <a:pt x="48" y="49"/>
                      <a:pt x="50" y="46"/>
                    </a:cubicBezTo>
                    <a:cubicBezTo>
                      <a:pt x="52" y="48"/>
                      <a:pt x="55" y="51"/>
                      <a:pt x="55" y="54"/>
                    </a:cubicBezTo>
                    <a:close/>
                    <a:moveTo>
                      <a:pt x="53" y="65"/>
                    </a:moveTo>
                    <a:cubicBezTo>
                      <a:pt x="55" y="65"/>
                      <a:pt x="56" y="68"/>
                      <a:pt x="57" y="70"/>
                    </a:cubicBezTo>
                    <a:cubicBezTo>
                      <a:pt x="56" y="75"/>
                      <a:pt x="54" y="69"/>
                      <a:pt x="51" y="68"/>
                    </a:cubicBezTo>
                    <a:cubicBezTo>
                      <a:pt x="51" y="67"/>
                      <a:pt x="53" y="67"/>
                      <a:pt x="53" y="65"/>
                    </a:cubicBezTo>
                    <a:close/>
                    <a:moveTo>
                      <a:pt x="54" y="75"/>
                    </a:moveTo>
                    <a:cubicBezTo>
                      <a:pt x="52" y="77"/>
                      <a:pt x="50" y="73"/>
                      <a:pt x="50" y="71"/>
                    </a:cubicBezTo>
                    <a:cubicBezTo>
                      <a:pt x="52" y="72"/>
                      <a:pt x="52" y="74"/>
                      <a:pt x="54" y="75"/>
                    </a:cubicBezTo>
                    <a:close/>
                    <a:moveTo>
                      <a:pt x="50" y="118"/>
                    </a:moveTo>
                    <a:cubicBezTo>
                      <a:pt x="51" y="118"/>
                      <a:pt x="51" y="118"/>
                      <a:pt x="52" y="118"/>
                    </a:cubicBezTo>
                    <a:cubicBezTo>
                      <a:pt x="52" y="120"/>
                      <a:pt x="51" y="122"/>
                      <a:pt x="49" y="122"/>
                    </a:cubicBezTo>
                    <a:cubicBezTo>
                      <a:pt x="48" y="120"/>
                      <a:pt x="50" y="119"/>
                      <a:pt x="50" y="118"/>
                    </a:cubicBezTo>
                    <a:close/>
                    <a:moveTo>
                      <a:pt x="47" y="104"/>
                    </a:moveTo>
                    <a:cubicBezTo>
                      <a:pt x="44" y="102"/>
                      <a:pt x="48" y="99"/>
                      <a:pt x="48" y="96"/>
                    </a:cubicBezTo>
                    <a:cubicBezTo>
                      <a:pt x="49" y="96"/>
                      <a:pt x="49" y="97"/>
                      <a:pt x="49" y="97"/>
                    </a:cubicBezTo>
                    <a:cubicBezTo>
                      <a:pt x="51" y="100"/>
                      <a:pt x="48" y="102"/>
                      <a:pt x="47" y="104"/>
                    </a:cubicBezTo>
                    <a:close/>
                    <a:moveTo>
                      <a:pt x="52" y="90"/>
                    </a:moveTo>
                    <a:cubicBezTo>
                      <a:pt x="52" y="90"/>
                      <a:pt x="53" y="90"/>
                      <a:pt x="53" y="90"/>
                    </a:cubicBezTo>
                    <a:cubicBezTo>
                      <a:pt x="53" y="91"/>
                      <a:pt x="53" y="91"/>
                      <a:pt x="53" y="92"/>
                    </a:cubicBezTo>
                    <a:cubicBezTo>
                      <a:pt x="52" y="92"/>
                      <a:pt x="51" y="91"/>
                      <a:pt x="52" y="90"/>
                    </a:cubicBezTo>
                    <a:close/>
                    <a:moveTo>
                      <a:pt x="53" y="78"/>
                    </a:moveTo>
                    <a:cubicBezTo>
                      <a:pt x="52" y="80"/>
                      <a:pt x="52" y="81"/>
                      <a:pt x="51" y="82"/>
                    </a:cubicBezTo>
                    <a:cubicBezTo>
                      <a:pt x="49" y="81"/>
                      <a:pt x="48" y="79"/>
                      <a:pt x="46" y="78"/>
                    </a:cubicBezTo>
                    <a:cubicBezTo>
                      <a:pt x="46" y="76"/>
                      <a:pt x="48" y="76"/>
                      <a:pt x="48" y="73"/>
                    </a:cubicBezTo>
                    <a:cubicBezTo>
                      <a:pt x="51" y="74"/>
                      <a:pt x="51" y="77"/>
                      <a:pt x="53" y="78"/>
                    </a:cubicBezTo>
                    <a:close/>
                    <a:moveTo>
                      <a:pt x="51" y="129"/>
                    </a:moveTo>
                    <a:cubicBezTo>
                      <a:pt x="52" y="129"/>
                      <a:pt x="52" y="128"/>
                      <a:pt x="54" y="128"/>
                    </a:cubicBezTo>
                    <a:cubicBezTo>
                      <a:pt x="54" y="127"/>
                      <a:pt x="53" y="124"/>
                      <a:pt x="55" y="124"/>
                    </a:cubicBezTo>
                    <a:cubicBezTo>
                      <a:pt x="57" y="124"/>
                      <a:pt x="56" y="126"/>
                      <a:pt x="58" y="127"/>
                    </a:cubicBezTo>
                    <a:cubicBezTo>
                      <a:pt x="55" y="132"/>
                      <a:pt x="53" y="136"/>
                      <a:pt x="50" y="140"/>
                    </a:cubicBezTo>
                    <a:cubicBezTo>
                      <a:pt x="44" y="138"/>
                      <a:pt x="50" y="133"/>
                      <a:pt x="51" y="129"/>
                    </a:cubicBezTo>
                    <a:close/>
                    <a:moveTo>
                      <a:pt x="57" y="119"/>
                    </a:moveTo>
                    <a:cubicBezTo>
                      <a:pt x="58" y="117"/>
                      <a:pt x="59" y="114"/>
                      <a:pt x="61" y="112"/>
                    </a:cubicBezTo>
                    <a:cubicBezTo>
                      <a:pt x="62" y="113"/>
                      <a:pt x="63" y="114"/>
                      <a:pt x="64" y="116"/>
                    </a:cubicBezTo>
                    <a:cubicBezTo>
                      <a:pt x="63" y="119"/>
                      <a:pt x="62" y="121"/>
                      <a:pt x="59" y="123"/>
                    </a:cubicBezTo>
                    <a:cubicBezTo>
                      <a:pt x="59" y="121"/>
                      <a:pt x="58" y="120"/>
                      <a:pt x="57" y="119"/>
                    </a:cubicBezTo>
                    <a:close/>
                    <a:moveTo>
                      <a:pt x="63" y="105"/>
                    </a:moveTo>
                    <a:cubicBezTo>
                      <a:pt x="66" y="106"/>
                      <a:pt x="67" y="108"/>
                      <a:pt x="68" y="111"/>
                    </a:cubicBezTo>
                    <a:cubicBezTo>
                      <a:pt x="67" y="111"/>
                      <a:pt x="66" y="113"/>
                      <a:pt x="66" y="112"/>
                    </a:cubicBezTo>
                    <a:cubicBezTo>
                      <a:pt x="64" y="110"/>
                      <a:pt x="62" y="108"/>
                      <a:pt x="63" y="105"/>
                    </a:cubicBezTo>
                    <a:close/>
                    <a:moveTo>
                      <a:pt x="67" y="99"/>
                    </a:moveTo>
                    <a:cubicBezTo>
                      <a:pt x="69" y="99"/>
                      <a:pt x="69" y="102"/>
                      <a:pt x="71" y="103"/>
                    </a:cubicBezTo>
                    <a:cubicBezTo>
                      <a:pt x="71" y="105"/>
                      <a:pt x="70" y="105"/>
                      <a:pt x="69" y="106"/>
                    </a:cubicBezTo>
                    <a:cubicBezTo>
                      <a:pt x="68" y="104"/>
                      <a:pt x="65" y="102"/>
                      <a:pt x="67" y="99"/>
                    </a:cubicBezTo>
                    <a:close/>
                    <a:moveTo>
                      <a:pt x="70" y="113"/>
                    </a:moveTo>
                    <a:cubicBezTo>
                      <a:pt x="72" y="114"/>
                      <a:pt x="71" y="116"/>
                      <a:pt x="70" y="117"/>
                    </a:cubicBezTo>
                    <a:cubicBezTo>
                      <a:pt x="69" y="117"/>
                      <a:pt x="69" y="114"/>
                      <a:pt x="70" y="113"/>
                    </a:cubicBezTo>
                    <a:close/>
                    <a:moveTo>
                      <a:pt x="68" y="97"/>
                    </a:moveTo>
                    <a:cubicBezTo>
                      <a:pt x="70" y="96"/>
                      <a:pt x="72" y="99"/>
                      <a:pt x="72" y="101"/>
                    </a:cubicBezTo>
                    <a:cubicBezTo>
                      <a:pt x="71" y="100"/>
                      <a:pt x="70" y="99"/>
                      <a:pt x="68" y="97"/>
                    </a:cubicBezTo>
                    <a:close/>
                    <a:moveTo>
                      <a:pt x="74" y="104"/>
                    </a:moveTo>
                    <a:cubicBezTo>
                      <a:pt x="76" y="103"/>
                      <a:pt x="77" y="105"/>
                      <a:pt x="77" y="107"/>
                    </a:cubicBezTo>
                    <a:cubicBezTo>
                      <a:pt x="76" y="107"/>
                      <a:pt x="75" y="105"/>
                      <a:pt x="74" y="104"/>
                    </a:cubicBezTo>
                    <a:close/>
                    <a:moveTo>
                      <a:pt x="76" y="121"/>
                    </a:moveTo>
                    <a:cubicBezTo>
                      <a:pt x="77" y="121"/>
                      <a:pt x="77" y="124"/>
                      <a:pt x="76" y="124"/>
                    </a:cubicBezTo>
                    <a:cubicBezTo>
                      <a:pt x="75" y="123"/>
                      <a:pt x="75" y="122"/>
                      <a:pt x="76" y="121"/>
                    </a:cubicBezTo>
                    <a:close/>
                    <a:moveTo>
                      <a:pt x="76" y="115"/>
                    </a:moveTo>
                    <a:cubicBezTo>
                      <a:pt x="76" y="115"/>
                      <a:pt x="77" y="114"/>
                      <a:pt x="76" y="113"/>
                    </a:cubicBezTo>
                    <a:cubicBezTo>
                      <a:pt x="79" y="112"/>
                      <a:pt x="78" y="116"/>
                      <a:pt x="76" y="115"/>
                    </a:cubicBezTo>
                    <a:close/>
                    <a:moveTo>
                      <a:pt x="77" y="98"/>
                    </a:moveTo>
                    <a:cubicBezTo>
                      <a:pt x="79" y="99"/>
                      <a:pt x="80" y="101"/>
                      <a:pt x="80" y="103"/>
                    </a:cubicBezTo>
                    <a:cubicBezTo>
                      <a:pt x="78" y="102"/>
                      <a:pt x="77" y="100"/>
                      <a:pt x="77" y="98"/>
                    </a:cubicBezTo>
                    <a:close/>
                    <a:moveTo>
                      <a:pt x="79" y="116"/>
                    </a:moveTo>
                    <a:cubicBezTo>
                      <a:pt x="80" y="116"/>
                      <a:pt x="81" y="118"/>
                      <a:pt x="80" y="118"/>
                    </a:cubicBezTo>
                    <a:cubicBezTo>
                      <a:pt x="78" y="119"/>
                      <a:pt x="78" y="116"/>
                      <a:pt x="79" y="116"/>
                    </a:cubicBezTo>
                    <a:close/>
                    <a:moveTo>
                      <a:pt x="80" y="126"/>
                    </a:moveTo>
                    <a:cubicBezTo>
                      <a:pt x="82" y="127"/>
                      <a:pt x="82" y="129"/>
                      <a:pt x="80" y="130"/>
                    </a:cubicBezTo>
                    <a:cubicBezTo>
                      <a:pt x="80" y="128"/>
                      <a:pt x="78" y="127"/>
                      <a:pt x="80" y="126"/>
                    </a:cubicBezTo>
                    <a:close/>
                    <a:moveTo>
                      <a:pt x="82" y="115"/>
                    </a:moveTo>
                    <a:cubicBezTo>
                      <a:pt x="81" y="114"/>
                      <a:pt x="81" y="114"/>
                      <a:pt x="80" y="114"/>
                    </a:cubicBezTo>
                    <a:cubicBezTo>
                      <a:pt x="80" y="112"/>
                      <a:pt x="81" y="112"/>
                      <a:pt x="83" y="112"/>
                    </a:cubicBezTo>
                    <a:cubicBezTo>
                      <a:pt x="83" y="114"/>
                      <a:pt x="82" y="114"/>
                      <a:pt x="82" y="115"/>
                    </a:cubicBezTo>
                    <a:close/>
                    <a:moveTo>
                      <a:pt x="82" y="121"/>
                    </a:moveTo>
                    <a:cubicBezTo>
                      <a:pt x="84" y="121"/>
                      <a:pt x="85" y="123"/>
                      <a:pt x="84" y="124"/>
                    </a:cubicBezTo>
                    <a:cubicBezTo>
                      <a:pt x="83" y="124"/>
                      <a:pt x="81" y="122"/>
                      <a:pt x="82" y="121"/>
                    </a:cubicBezTo>
                    <a:close/>
                    <a:moveTo>
                      <a:pt x="84" y="118"/>
                    </a:moveTo>
                    <a:cubicBezTo>
                      <a:pt x="84" y="117"/>
                      <a:pt x="85" y="117"/>
                      <a:pt x="85" y="116"/>
                    </a:cubicBezTo>
                    <a:cubicBezTo>
                      <a:pt x="86" y="116"/>
                      <a:pt x="86" y="118"/>
                      <a:pt x="88" y="118"/>
                    </a:cubicBezTo>
                    <a:cubicBezTo>
                      <a:pt x="88" y="120"/>
                      <a:pt x="86" y="120"/>
                      <a:pt x="86" y="121"/>
                    </a:cubicBezTo>
                    <a:cubicBezTo>
                      <a:pt x="85" y="121"/>
                      <a:pt x="85" y="119"/>
                      <a:pt x="84" y="118"/>
                    </a:cubicBezTo>
                    <a:close/>
                    <a:moveTo>
                      <a:pt x="86" y="79"/>
                    </a:moveTo>
                    <a:cubicBezTo>
                      <a:pt x="86" y="77"/>
                      <a:pt x="89" y="77"/>
                      <a:pt x="88" y="74"/>
                    </a:cubicBezTo>
                    <a:cubicBezTo>
                      <a:pt x="91" y="75"/>
                      <a:pt x="91" y="78"/>
                      <a:pt x="92" y="80"/>
                    </a:cubicBezTo>
                    <a:cubicBezTo>
                      <a:pt x="91" y="81"/>
                      <a:pt x="90" y="82"/>
                      <a:pt x="90" y="84"/>
                    </a:cubicBezTo>
                    <a:cubicBezTo>
                      <a:pt x="88" y="83"/>
                      <a:pt x="88" y="81"/>
                      <a:pt x="86" y="79"/>
                    </a:cubicBezTo>
                    <a:close/>
                    <a:moveTo>
                      <a:pt x="93" y="63"/>
                    </a:moveTo>
                    <a:cubicBezTo>
                      <a:pt x="95" y="65"/>
                      <a:pt x="96" y="67"/>
                      <a:pt x="97" y="69"/>
                    </a:cubicBezTo>
                    <a:cubicBezTo>
                      <a:pt x="97" y="71"/>
                      <a:pt x="96" y="71"/>
                      <a:pt x="96" y="73"/>
                    </a:cubicBezTo>
                    <a:cubicBezTo>
                      <a:pt x="93" y="71"/>
                      <a:pt x="89" y="66"/>
                      <a:pt x="93" y="63"/>
                    </a:cubicBezTo>
                    <a:close/>
                    <a:moveTo>
                      <a:pt x="92" y="88"/>
                    </a:moveTo>
                    <a:cubicBezTo>
                      <a:pt x="92" y="85"/>
                      <a:pt x="93" y="84"/>
                      <a:pt x="94" y="82"/>
                    </a:cubicBezTo>
                    <a:cubicBezTo>
                      <a:pt x="96" y="83"/>
                      <a:pt x="96" y="85"/>
                      <a:pt x="97" y="86"/>
                    </a:cubicBezTo>
                    <a:cubicBezTo>
                      <a:pt x="97" y="88"/>
                      <a:pt x="96" y="90"/>
                      <a:pt x="95" y="91"/>
                    </a:cubicBezTo>
                    <a:cubicBezTo>
                      <a:pt x="93" y="90"/>
                      <a:pt x="93" y="88"/>
                      <a:pt x="92" y="88"/>
                    </a:cubicBezTo>
                    <a:close/>
                    <a:moveTo>
                      <a:pt x="100" y="90"/>
                    </a:moveTo>
                    <a:cubicBezTo>
                      <a:pt x="102" y="93"/>
                      <a:pt x="100" y="94"/>
                      <a:pt x="101" y="98"/>
                    </a:cubicBezTo>
                    <a:cubicBezTo>
                      <a:pt x="99" y="98"/>
                      <a:pt x="99" y="97"/>
                      <a:pt x="98" y="97"/>
                    </a:cubicBezTo>
                    <a:cubicBezTo>
                      <a:pt x="97" y="94"/>
                      <a:pt x="98" y="92"/>
                      <a:pt x="100" y="90"/>
                    </a:cubicBezTo>
                    <a:close/>
                    <a:moveTo>
                      <a:pt x="98" y="73"/>
                    </a:moveTo>
                    <a:cubicBezTo>
                      <a:pt x="99" y="73"/>
                      <a:pt x="99" y="73"/>
                      <a:pt x="100" y="73"/>
                    </a:cubicBezTo>
                    <a:cubicBezTo>
                      <a:pt x="100" y="75"/>
                      <a:pt x="101" y="78"/>
                      <a:pt x="101" y="80"/>
                    </a:cubicBezTo>
                    <a:cubicBezTo>
                      <a:pt x="99" y="79"/>
                      <a:pt x="98" y="76"/>
                      <a:pt x="98" y="73"/>
                    </a:cubicBezTo>
                    <a:close/>
                    <a:moveTo>
                      <a:pt x="101" y="64"/>
                    </a:moveTo>
                    <a:cubicBezTo>
                      <a:pt x="99" y="62"/>
                      <a:pt x="97" y="59"/>
                      <a:pt x="98" y="57"/>
                    </a:cubicBezTo>
                    <a:cubicBezTo>
                      <a:pt x="99" y="59"/>
                      <a:pt x="102" y="61"/>
                      <a:pt x="101" y="64"/>
                    </a:cubicBezTo>
                    <a:close/>
                    <a:moveTo>
                      <a:pt x="91" y="22"/>
                    </a:moveTo>
                    <a:cubicBezTo>
                      <a:pt x="93" y="23"/>
                      <a:pt x="94" y="24"/>
                      <a:pt x="94" y="26"/>
                    </a:cubicBezTo>
                    <a:cubicBezTo>
                      <a:pt x="89" y="26"/>
                      <a:pt x="89" y="33"/>
                      <a:pt x="85" y="33"/>
                    </a:cubicBezTo>
                    <a:cubicBezTo>
                      <a:pt x="86" y="31"/>
                      <a:pt x="89" y="25"/>
                      <a:pt x="91" y="22"/>
                    </a:cubicBezTo>
                    <a:close/>
                    <a:moveTo>
                      <a:pt x="85" y="22"/>
                    </a:moveTo>
                    <a:cubicBezTo>
                      <a:pt x="84" y="24"/>
                      <a:pt x="83" y="26"/>
                      <a:pt x="81" y="27"/>
                    </a:cubicBezTo>
                    <a:cubicBezTo>
                      <a:pt x="82" y="25"/>
                      <a:pt x="83" y="22"/>
                      <a:pt x="85" y="22"/>
                    </a:cubicBezTo>
                    <a:close/>
                    <a:moveTo>
                      <a:pt x="75" y="12"/>
                    </a:moveTo>
                    <a:cubicBezTo>
                      <a:pt x="77" y="13"/>
                      <a:pt x="81" y="14"/>
                      <a:pt x="83" y="16"/>
                    </a:cubicBezTo>
                    <a:cubicBezTo>
                      <a:pt x="81" y="18"/>
                      <a:pt x="80" y="21"/>
                      <a:pt x="77" y="22"/>
                    </a:cubicBezTo>
                    <a:cubicBezTo>
                      <a:pt x="76" y="21"/>
                      <a:pt x="76" y="20"/>
                      <a:pt x="74" y="20"/>
                    </a:cubicBezTo>
                    <a:cubicBezTo>
                      <a:pt x="75" y="20"/>
                      <a:pt x="75" y="19"/>
                      <a:pt x="75" y="17"/>
                    </a:cubicBezTo>
                    <a:cubicBezTo>
                      <a:pt x="75" y="16"/>
                      <a:pt x="74" y="16"/>
                      <a:pt x="73" y="16"/>
                    </a:cubicBezTo>
                    <a:cubicBezTo>
                      <a:pt x="71" y="17"/>
                      <a:pt x="69" y="19"/>
                      <a:pt x="67" y="20"/>
                    </a:cubicBezTo>
                    <a:cubicBezTo>
                      <a:pt x="65" y="14"/>
                      <a:pt x="72" y="13"/>
                      <a:pt x="75" y="12"/>
                    </a:cubicBezTo>
                    <a:close/>
                    <a:moveTo>
                      <a:pt x="64" y="33"/>
                    </a:moveTo>
                    <a:cubicBezTo>
                      <a:pt x="63" y="33"/>
                      <a:pt x="62" y="32"/>
                      <a:pt x="62" y="30"/>
                    </a:cubicBezTo>
                    <a:cubicBezTo>
                      <a:pt x="64" y="31"/>
                      <a:pt x="62" y="27"/>
                      <a:pt x="64" y="27"/>
                    </a:cubicBezTo>
                    <a:cubicBezTo>
                      <a:pt x="67" y="28"/>
                      <a:pt x="65" y="31"/>
                      <a:pt x="64" y="33"/>
                    </a:cubicBezTo>
                    <a:close/>
                    <a:moveTo>
                      <a:pt x="61" y="28"/>
                    </a:moveTo>
                    <a:cubicBezTo>
                      <a:pt x="59" y="26"/>
                      <a:pt x="63" y="25"/>
                      <a:pt x="62" y="24"/>
                    </a:cubicBezTo>
                    <a:cubicBezTo>
                      <a:pt x="65" y="25"/>
                      <a:pt x="62" y="27"/>
                      <a:pt x="61" y="28"/>
                    </a:cubicBezTo>
                    <a:close/>
                    <a:moveTo>
                      <a:pt x="64" y="12"/>
                    </a:moveTo>
                    <a:cubicBezTo>
                      <a:pt x="65" y="13"/>
                      <a:pt x="63" y="14"/>
                      <a:pt x="62" y="15"/>
                    </a:cubicBezTo>
                    <a:cubicBezTo>
                      <a:pt x="61" y="14"/>
                      <a:pt x="64" y="13"/>
                      <a:pt x="64" y="12"/>
                    </a:cubicBezTo>
                    <a:close/>
                    <a:moveTo>
                      <a:pt x="61" y="16"/>
                    </a:moveTo>
                    <a:cubicBezTo>
                      <a:pt x="62" y="16"/>
                      <a:pt x="61" y="18"/>
                      <a:pt x="60" y="18"/>
                    </a:cubicBezTo>
                    <a:cubicBezTo>
                      <a:pt x="59" y="18"/>
                      <a:pt x="61" y="16"/>
                      <a:pt x="61" y="16"/>
                    </a:cubicBezTo>
                    <a:close/>
                    <a:moveTo>
                      <a:pt x="62" y="38"/>
                    </a:moveTo>
                    <a:cubicBezTo>
                      <a:pt x="59" y="40"/>
                      <a:pt x="59" y="36"/>
                      <a:pt x="58" y="34"/>
                    </a:cubicBezTo>
                    <a:cubicBezTo>
                      <a:pt x="61" y="34"/>
                      <a:pt x="61" y="36"/>
                      <a:pt x="62" y="38"/>
                    </a:cubicBezTo>
                    <a:close/>
                    <a:moveTo>
                      <a:pt x="58" y="11"/>
                    </a:moveTo>
                    <a:cubicBezTo>
                      <a:pt x="56" y="15"/>
                      <a:pt x="53" y="18"/>
                      <a:pt x="50" y="22"/>
                    </a:cubicBezTo>
                    <a:cubicBezTo>
                      <a:pt x="51" y="19"/>
                      <a:pt x="53" y="11"/>
                      <a:pt x="58" y="11"/>
                    </a:cubicBezTo>
                    <a:close/>
                    <a:moveTo>
                      <a:pt x="52" y="24"/>
                    </a:moveTo>
                    <a:cubicBezTo>
                      <a:pt x="51" y="25"/>
                      <a:pt x="51" y="27"/>
                      <a:pt x="49" y="28"/>
                    </a:cubicBezTo>
                    <a:cubicBezTo>
                      <a:pt x="49" y="28"/>
                      <a:pt x="50" y="24"/>
                      <a:pt x="52" y="24"/>
                    </a:cubicBezTo>
                    <a:close/>
                    <a:moveTo>
                      <a:pt x="46" y="40"/>
                    </a:moveTo>
                    <a:cubicBezTo>
                      <a:pt x="49" y="40"/>
                      <a:pt x="49" y="43"/>
                      <a:pt x="47" y="45"/>
                    </a:cubicBezTo>
                    <a:cubicBezTo>
                      <a:pt x="44" y="45"/>
                      <a:pt x="46" y="42"/>
                      <a:pt x="46" y="40"/>
                    </a:cubicBezTo>
                    <a:close/>
                    <a:moveTo>
                      <a:pt x="46" y="55"/>
                    </a:moveTo>
                    <a:cubicBezTo>
                      <a:pt x="48" y="57"/>
                      <a:pt x="53" y="61"/>
                      <a:pt x="49" y="64"/>
                    </a:cubicBezTo>
                    <a:cubicBezTo>
                      <a:pt x="47" y="62"/>
                      <a:pt x="43" y="59"/>
                      <a:pt x="46" y="55"/>
                    </a:cubicBezTo>
                    <a:close/>
                    <a:moveTo>
                      <a:pt x="42" y="49"/>
                    </a:moveTo>
                    <a:cubicBezTo>
                      <a:pt x="43" y="49"/>
                      <a:pt x="43" y="50"/>
                      <a:pt x="44" y="51"/>
                    </a:cubicBezTo>
                    <a:cubicBezTo>
                      <a:pt x="43" y="52"/>
                      <a:pt x="43" y="55"/>
                      <a:pt x="41" y="55"/>
                    </a:cubicBezTo>
                    <a:cubicBezTo>
                      <a:pt x="41" y="53"/>
                      <a:pt x="40" y="51"/>
                      <a:pt x="42" y="49"/>
                    </a:cubicBezTo>
                    <a:close/>
                    <a:moveTo>
                      <a:pt x="39" y="36"/>
                    </a:moveTo>
                    <a:cubicBezTo>
                      <a:pt x="37" y="35"/>
                      <a:pt x="39" y="33"/>
                      <a:pt x="40" y="33"/>
                    </a:cubicBezTo>
                    <a:cubicBezTo>
                      <a:pt x="40" y="35"/>
                      <a:pt x="39" y="35"/>
                      <a:pt x="39" y="36"/>
                    </a:cubicBezTo>
                    <a:close/>
                    <a:moveTo>
                      <a:pt x="39" y="14"/>
                    </a:moveTo>
                    <a:cubicBezTo>
                      <a:pt x="38" y="15"/>
                      <a:pt x="38" y="16"/>
                      <a:pt x="36" y="16"/>
                    </a:cubicBezTo>
                    <a:cubicBezTo>
                      <a:pt x="36" y="14"/>
                      <a:pt x="38" y="15"/>
                      <a:pt x="39" y="14"/>
                    </a:cubicBezTo>
                    <a:close/>
                    <a:moveTo>
                      <a:pt x="38" y="20"/>
                    </a:moveTo>
                    <a:cubicBezTo>
                      <a:pt x="35" y="28"/>
                      <a:pt x="29" y="37"/>
                      <a:pt x="26" y="46"/>
                    </a:cubicBezTo>
                    <a:cubicBezTo>
                      <a:pt x="28" y="37"/>
                      <a:pt x="32" y="27"/>
                      <a:pt x="38" y="20"/>
                    </a:cubicBezTo>
                    <a:close/>
                    <a:moveTo>
                      <a:pt x="28" y="82"/>
                    </a:moveTo>
                    <a:cubicBezTo>
                      <a:pt x="27" y="82"/>
                      <a:pt x="26" y="80"/>
                      <a:pt x="27" y="78"/>
                    </a:cubicBezTo>
                    <a:cubicBezTo>
                      <a:pt x="29" y="78"/>
                      <a:pt x="29" y="81"/>
                      <a:pt x="28" y="82"/>
                    </a:cubicBezTo>
                    <a:close/>
                    <a:moveTo>
                      <a:pt x="25" y="22"/>
                    </a:moveTo>
                    <a:cubicBezTo>
                      <a:pt x="26" y="22"/>
                      <a:pt x="26" y="22"/>
                      <a:pt x="26" y="22"/>
                    </a:cubicBezTo>
                    <a:cubicBezTo>
                      <a:pt x="21" y="32"/>
                      <a:pt x="16" y="42"/>
                      <a:pt x="12" y="52"/>
                    </a:cubicBezTo>
                    <a:cubicBezTo>
                      <a:pt x="9" y="37"/>
                      <a:pt x="17" y="28"/>
                      <a:pt x="25" y="22"/>
                    </a:cubicBezTo>
                    <a:close/>
                    <a:moveTo>
                      <a:pt x="6" y="85"/>
                    </a:moveTo>
                    <a:cubicBezTo>
                      <a:pt x="5" y="81"/>
                      <a:pt x="5" y="78"/>
                      <a:pt x="5" y="74"/>
                    </a:cubicBezTo>
                    <a:cubicBezTo>
                      <a:pt x="8" y="77"/>
                      <a:pt x="7" y="82"/>
                      <a:pt x="6" y="85"/>
                    </a:cubicBezTo>
                    <a:close/>
                    <a:moveTo>
                      <a:pt x="7" y="67"/>
                    </a:moveTo>
                    <a:cubicBezTo>
                      <a:pt x="5" y="64"/>
                      <a:pt x="7" y="60"/>
                      <a:pt x="7" y="57"/>
                    </a:cubicBezTo>
                    <a:cubicBezTo>
                      <a:pt x="8" y="58"/>
                      <a:pt x="7" y="64"/>
                      <a:pt x="7" y="67"/>
                    </a:cubicBezTo>
                    <a:close/>
                    <a:moveTo>
                      <a:pt x="10" y="87"/>
                    </a:moveTo>
                    <a:cubicBezTo>
                      <a:pt x="12" y="92"/>
                      <a:pt x="14" y="102"/>
                      <a:pt x="14" y="108"/>
                    </a:cubicBezTo>
                    <a:cubicBezTo>
                      <a:pt x="12" y="104"/>
                      <a:pt x="8" y="95"/>
                      <a:pt x="10" y="87"/>
                    </a:cubicBezTo>
                    <a:close/>
                    <a:moveTo>
                      <a:pt x="15" y="79"/>
                    </a:moveTo>
                    <a:cubicBezTo>
                      <a:pt x="15" y="78"/>
                      <a:pt x="16" y="77"/>
                      <a:pt x="15" y="76"/>
                    </a:cubicBezTo>
                    <a:cubicBezTo>
                      <a:pt x="17" y="76"/>
                      <a:pt x="17" y="79"/>
                      <a:pt x="15" y="79"/>
                    </a:cubicBezTo>
                    <a:close/>
                    <a:moveTo>
                      <a:pt x="19" y="102"/>
                    </a:moveTo>
                    <a:cubicBezTo>
                      <a:pt x="18" y="101"/>
                      <a:pt x="18" y="98"/>
                      <a:pt x="17" y="96"/>
                    </a:cubicBezTo>
                    <a:cubicBezTo>
                      <a:pt x="18" y="97"/>
                      <a:pt x="20" y="100"/>
                      <a:pt x="19" y="102"/>
                    </a:cubicBezTo>
                    <a:close/>
                    <a:moveTo>
                      <a:pt x="23" y="112"/>
                    </a:moveTo>
                    <a:cubicBezTo>
                      <a:pt x="20" y="111"/>
                      <a:pt x="21" y="109"/>
                      <a:pt x="22" y="107"/>
                    </a:cubicBezTo>
                    <a:cubicBezTo>
                      <a:pt x="23" y="108"/>
                      <a:pt x="24" y="111"/>
                      <a:pt x="23" y="112"/>
                    </a:cubicBezTo>
                    <a:close/>
                    <a:moveTo>
                      <a:pt x="24" y="84"/>
                    </a:moveTo>
                    <a:cubicBezTo>
                      <a:pt x="25" y="85"/>
                      <a:pt x="27" y="86"/>
                      <a:pt x="26" y="88"/>
                    </a:cubicBezTo>
                    <a:cubicBezTo>
                      <a:pt x="25" y="87"/>
                      <a:pt x="24" y="86"/>
                      <a:pt x="24" y="84"/>
                    </a:cubicBezTo>
                    <a:close/>
                    <a:moveTo>
                      <a:pt x="26" y="104"/>
                    </a:moveTo>
                    <a:cubicBezTo>
                      <a:pt x="27" y="103"/>
                      <a:pt x="26" y="103"/>
                      <a:pt x="26" y="101"/>
                    </a:cubicBezTo>
                    <a:cubicBezTo>
                      <a:pt x="27" y="101"/>
                      <a:pt x="29" y="104"/>
                      <a:pt x="26" y="104"/>
                    </a:cubicBezTo>
                    <a:close/>
                    <a:moveTo>
                      <a:pt x="26" y="98"/>
                    </a:moveTo>
                    <a:cubicBezTo>
                      <a:pt x="26" y="97"/>
                      <a:pt x="27" y="97"/>
                      <a:pt x="27" y="96"/>
                    </a:cubicBezTo>
                    <a:cubicBezTo>
                      <a:pt x="29" y="96"/>
                      <a:pt x="29" y="98"/>
                      <a:pt x="30" y="99"/>
                    </a:cubicBezTo>
                    <a:cubicBezTo>
                      <a:pt x="29" y="100"/>
                      <a:pt x="27" y="97"/>
                      <a:pt x="26" y="98"/>
                    </a:cubicBezTo>
                    <a:close/>
                    <a:moveTo>
                      <a:pt x="31" y="108"/>
                    </a:moveTo>
                    <a:cubicBezTo>
                      <a:pt x="34" y="107"/>
                      <a:pt x="33" y="110"/>
                      <a:pt x="35" y="110"/>
                    </a:cubicBezTo>
                    <a:cubicBezTo>
                      <a:pt x="34" y="112"/>
                      <a:pt x="34" y="114"/>
                      <a:pt x="32" y="114"/>
                    </a:cubicBezTo>
                    <a:cubicBezTo>
                      <a:pt x="31" y="112"/>
                      <a:pt x="29" y="110"/>
                      <a:pt x="31" y="108"/>
                    </a:cubicBezTo>
                    <a:close/>
                    <a:moveTo>
                      <a:pt x="33" y="122"/>
                    </a:moveTo>
                    <a:cubicBezTo>
                      <a:pt x="32" y="123"/>
                      <a:pt x="34" y="125"/>
                      <a:pt x="32" y="125"/>
                    </a:cubicBezTo>
                    <a:cubicBezTo>
                      <a:pt x="32" y="123"/>
                      <a:pt x="31" y="122"/>
                      <a:pt x="33" y="122"/>
                    </a:cubicBezTo>
                    <a:close/>
                    <a:moveTo>
                      <a:pt x="35" y="131"/>
                    </a:moveTo>
                    <a:cubicBezTo>
                      <a:pt x="33" y="130"/>
                      <a:pt x="32" y="126"/>
                      <a:pt x="33" y="124"/>
                    </a:cubicBezTo>
                    <a:cubicBezTo>
                      <a:pt x="36" y="125"/>
                      <a:pt x="36" y="129"/>
                      <a:pt x="35" y="131"/>
                    </a:cubicBezTo>
                    <a:close/>
                    <a:moveTo>
                      <a:pt x="39" y="123"/>
                    </a:moveTo>
                    <a:cubicBezTo>
                      <a:pt x="35" y="122"/>
                      <a:pt x="36" y="118"/>
                      <a:pt x="38" y="116"/>
                    </a:cubicBezTo>
                    <a:cubicBezTo>
                      <a:pt x="40" y="115"/>
                      <a:pt x="40" y="117"/>
                      <a:pt x="41" y="118"/>
                    </a:cubicBezTo>
                    <a:cubicBezTo>
                      <a:pt x="40" y="119"/>
                      <a:pt x="40" y="121"/>
                      <a:pt x="39" y="123"/>
                    </a:cubicBezTo>
                    <a:close/>
                    <a:moveTo>
                      <a:pt x="41" y="88"/>
                    </a:moveTo>
                    <a:cubicBezTo>
                      <a:pt x="43" y="88"/>
                      <a:pt x="44" y="91"/>
                      <a:pt x="45" y="92"/>
                    </a:cubicBezTo>
                    <a:cubicBezTo>
                      <a:pt x="45" y="94"/>
                      <a:pt x="43" y="95"/>
                      <a:pt x="42" y="97"/>
                    </a:cubicBezTo>
                    <a:cubicBezTo>
                      <a:pt x="39" y="95"/>
                      <a:pt x="39" y="91"/>
                      <a:pt x="41" y="88"/>
                    </a:cubicBezTo>
                    <a:close/>
                    <a:moveTo>
                      <a:pt x="42" y="108"/>
                    </a:moveTo>
                    <a:cubicBezTo>
                      <a:pt x="46" y="109"/>
                      <a:pt x="44" y="112"/>
                      <a:pt x="43" y="114"/>
                    </a:cubicBezTo>
                    <a:cubicBezTo>
                      <a:pt x="41" y="113"/>
                      <a:pt x="41" y="110"/>
                      <a:pt x="42" y="108"/>
                    </a:cubicBezTo>
                    <a:close/>
                    <a:moveTo>
                      <a:pt x="42" y="145"/>
                    </a:moveTo>
                    <a:cubicBezTo>
                      <a:pt x="47" y="146"/>
                      <a:pt x="52" y="149"/>
                      <a:pt x="58" y="151"/>
                    </a:cubicBezTo>
                    <a:cubicBezTo>
                      <a:pt x="52" y="152"/>
                      <a:pt x="48" y="148"/>
                      <a:pt x="42" y="145"/>
                    </a:cubicBezTo>
                    <a:close/>
                    <a:moveTo>
                      <a:pt x="55" y="154"/>
                    </a:moveTo>
                    <a:cubicBezTo>
                      <a:pt x="56" y="153"/>
                      <a:pt x="58" y="155"/>
                      <a:pt x="60" y="155"/>
                    </a:cubicBezTo>
                    <a:cubicBezTo>
                      <a:pt x="58" y="157"/>
                      <a:pt x="56" y="154"/>
                      <a:pt x="55" y="154"/>
                    </a:cubicBezTo>
                    <a:close/>
                    <a:moveTo>
                      <a:pt x="65" y="146"/>
                    </a:moveTo>
                    <a:cubicBezTo>
                      <a:pt x="61" y="145"/>
                      <a:pt x="57" y="144"/>
                      <a:pt x="53" y="142"/>
                    </a:cubicBezTo>
                    <a:cubicBezTo>
                      <a:pt x="55" y="139"/>
                      <a:pt x="57" y="135"/>
                      <a:pt x="60" y="131"/>
                    </a:cubicBezTo>
                    <a:cubicBezTo>
                      <a:pt x="63" y="132"/>
                      <a:pt x="62" y="137"/>
                      <a:pt x="61" y="139"/>
                    </a:cubicBezTo>
                    <a:cubicBezTo>
                      <a:pt x="61" y="141"/>
                      <a:pt x="62" y="141"/>
                      <a:pt x="62" y="142"/>
                    </a:cubicBezTo>
                    <a:cubicBezTo>
                      <a:pt x="65" y="142"/>
                      <a:pt x="65" y="138"/>
                      <a:pt x="67" y="139"/>
                    </a:cubicBezTo>
                    <a:cubicBezTo>
                      <a:pt x="68" y="142"/>
                      <a:pt x="66" y="145"/>
                      <a:pt x="65" y="146"/>
                    </a:cubicBezTo>
                    <a:close/>
                    <a:moveTo>
                      <a:pt x="64" y="130"/>
                    </a:moveTo>
                    <a:cubicBezTo>
                      <a:pt x="63" y="130"/>
                      <a:pt x="64" y="128"/>
                      <a:pt x="62" y="129"/>
                    </a:cubicBezTo>
                    <a:cubicBezTo>
                      <a:pt x="63" y="124"/>
                      <a:pt x="65" y="123"/>
                      <a:pt x="66" y="119"/>
                    </a:cubicBezTo>
                    <a:cubicBezTo>
                      <a:pt x="67" y="119"/>
                      <a:pt x="67" y="121"/>
                      <a:pt x="68" y="121"/>
                    </a:cubicBezTo>
                    <a:cubicBezTo>
                      <a:pt x="67" y="124"/>
                      <a:pt x="65" y="126"/>
                      <a:pt x="64" y="130"/>
                    </a:cubicBezTo>
                    <a:close/>
                    <a:moveTo>
                      <a:pt x="72" y="128"/>
                    </a:moveTo>
                    <a:cubicBezTo>
                      <a:pt x="73" y="128"/>
                      <a:pt x="73" y="128"/>
                      <a:pt x="73" y="128"/>
                    </a:cubicBezTo>
                    <a:cubicBezTo>
                      <a:pt x="73" y="132"/>
                      <a:pt x="70" y="133"/>
                      <a:pt x="69" y="137"/>
                    </a:cubicBezTo>
                    <a:cubicBezTo>
                      <a:pt x="66" y="134"/>
                      <a:pt x="72" y="131"/>
                      <a:pt x="72" y="128"/>
                    </a:cubicBezTo>
                    <a:close/>
                    <a:moveTo>
                      <a:pt x="73" y="140"/>
                    </a:moveTo>
                    <a:cubicBezTo>
                      <a:pt x="70" y="138"/>
                      <a:pt x="75" y="135"/>
                      <a:pt x="76" y="132"/>
                    </a:cubicBezTo>
                    <a:cubicBezTo>
                      <a:pt x="77" y="132"/>
                      <a:pt x="77" y="133"/>
                      <a:pt x="77" y="133"/>
                    </a:cubicBezTo>
                    <a:cubicBezTo>
                      <a:pt x="77" y="137"/>
                      <a:pt x="74" y="139"/>
                      <a:pt x="73" y="140"/>
                    </a:cubicBezTo>
                    <a:close/>
                    <a:moveTo>
                      <a:pt x="81" y="148"/>
                    </a:moveTo>
                    <a:cubicBezTo>
                      <a:pt x="84" y="146"/>
                      <a:pt x="86" y="144"/>
                      <a:pt x="89" y="142"/>
                    </a:cubicBezTo>
                    <a:cubicBezTo>
                      <a:pt x="87" y="145"/>
                      <a:pt x="85" y="147"/>
                      <a:pt x="81" y="148"/>
                    </a:cubicBezTo>
                    <a:close/>
                    <a:moveTo>
                      <a:pt x="75" y="144"/>
                    </a:moveTo>
                    <a:cubicBezTo>
                      <a:pt x="76" y="142"/>
                      <a:pt x="77" y="139"/>
                      <a:pt x="79" y="137"/>
                    </a:cubicBezTo>
                    <a:cubicBezTo>
                      <a:pt x="81" y="137"/>
                      <a:pt x="81" y="140"/>
                      <a:pt x="83" y="140"/>
                    </a:cubicBezTo>
                    <a:cubicBezTo>
                      <a:pt x="86" y="139"/>
                      <a:pt x="86" y="134"/>
                      <a:pt x="90" y="135"/>
                    </a:cubicBezTo>
                    <a:cubicBezTo>
                      <a:pt x="86" y="140"/>
                      <a:pt x="81" y="142"/>
                      <a:pt x="75" y="144"/>
                    </a:cubicBezTo>
                    <a:close/>
                    <a:moveTo>
                      <a:pt x="90" y="109"/>
                    </a:moveTo>
                    <a:cubicBezTo>
                      <a:pt x="91" y="109"/>
                      <a:pt x="94" y="112"/>
                      <a:pt x="93" y="114"/>
                    </a:cubicBezTo>
                    <a:cubicBezTo>
                      <a:pt x="91" y="113"/>
                      <a:pt x="88" y="111"/>
                      <a:pt x="90" y="109"/>
                    </a:cubicBezTo>
                    <a:close/>
                    <a:moveTo>
                      <a:pt x="92" y="130"/>
                    </a:moveTo>
                    <a:cubicBezTo>
                      <a:pt x="93" y="126"/>
                      <a:pt x="96" y="124"/>
                      <a:pt x="97" y="120"/>
                    </a:cubicBezTo>
                    <a:cubicBezTo>
                      <a:pt x="98" y="124"/>
                      <a:pt x="95" y="129"/>
                      <a:pt x="92" y="130"/>
                    </a:cubicBezTo>
                    <a:close/>
                    <a:moveTo>
                      <a:pt x="94" y="99"/>
                    </a:moveTo>
                    <a:cubicBezTo>
                      <a:pt x="97" y="100"/>
                      <a:pt x="98" y="102"/>
                      <a:pt x="99" y="104"/>
                    </a:cubicBezTo>
                    <a:cubicBezTo>
                      <a:pt x="98" y="106"/>
                      <a:pt x="97" y="106"/>
                      <a:pt x="97" y="108"/>
                    </a:cubicBezTo>
                    <a:cubicBezTo>
                      <a:pt x="93" y="106"/>
                      <a:pt x="92" y="103"/>
                      <a:pt x="94" y="99"/>
                    </a:cubicBezTo>
                    <a:close/>
                    <a:moveTo>
                      <a:pt x="119" y="88"/>
                    </a:moveTo>
                    <a:cubicBezTo>
                      <a:pt x="118" y="108"/>
                      <a:pt x="113" y="129"/>
                      <a:pt x="99" y="138"/>
                    </a:cubicBezTo>
                    <a:cubicBezTo>
                      <a:pt x="100" y="129"/>
                      <a:pt x="106" y="123"/>
                      <a:pt x="109" y="115"/>
                    </a:cubicBezTo>
                    <a:cubicBezTo>
                      <a:pt x="110" y="113"/>
                      <a:pt x="110" y="111"/>
                      <a:pt x="110" y="110"/>
                    </a:cubicBezTo>
                    <a:cubicBezTo>
                      <a:pt x="111" y="108"/>
                      <a:pt x="114" y="106"/>
                      <a:pt x="114" y="104"/>
                    </a:cubicBezTo>
                    <a:cubicBezTo>
                      <a:pt x="117" y="94"/>
                      <a:pt x="113" y="83"/>
                      <a:pt x="116" y="75"/>
                    </a:cubicBezTo>
                    <a:cubicBezTo>
                      <a:pt x="115" y="71"/>
                      <a:pt x="113" y="66"/>
                      <a:pt x="114" y="61"/>
                    </a:cubicBezTo>
                    <a:cubicBezTo>
                      <a:pt x="113" y="58"/>
                      <a:pt x="112" y="58"/>
                      <a:pt x="113" y="54"/>
                    </a:cubicBezTo>
                    <a:cubicBezTo>
                      <a:pt x="111" y="48"/>
                      <a:pt x="107" y="43"/>
                      <a:pt x="105" y="37"/>
                    </a:cubicBezTo>
                    <a:cubicBezTo>
                      <a:pt x="117" y="48"/>
                      <a:pt x="120" y="68"/>
                      <a:pt x="119" y="88"/>
                    </a:cubicBezTo>
                    <a:close/>
                    <a:moveTo>
                      <a:pt x="106" y="63"/>
                    </a:moveTo>
                    <a:cubicBezTo>
                      <a:pt x="105" y="61"/>
                      <a:pt x="108" y="58"/>
                      <a:pt x="109" y="55"/>
                    </a:cubicBezTo>
                    <a:cubicBezTo>
                      <a:pt x="112" y="58"/>
                      <a:pt x="110" y="62"/>
                      <a:pt x="106" y="63"/>
                    </a:cubicBezTo>
                    <a:close/>
                    <a:moveTo>
                      <a:pt x="109" y="102"/>
                    </a:moveTo>
                    <a:cubicBezTo>
                      <a:pt x="108" y="103"/>
                      <a:pt x="108" y="106"/>
                      <a:pt x="107" y="107"/>
                    </a:cubicBezTo>
                    <a:cubicBezTo>
                      <a:pt x="103" y="105"/>
                      <a:pt x="107" y="103"/>
                      <a:pt x="107" y="101"/>
                    </a:cubicBezTo>
                    <a:cubicBezTo>
                      <a:pt x="108" y="100"/>
                      <a:pt x="108" y="102"/>
                      <a:pt x="109" y="102"/>
                    </a:cubicBezTo>
                    <a:close/>
                    <a:moveTo>
                      <a:pt x="108" y="84"/>
                    </a:moveTo>
                    <a:cubicBezTo>
                      <a:pt x="108" y="86"/>
                      <a:pt x="107" y="88"/>
                      <a:pt x="105" y="89"/>
                    </a:cubicBezTo>
                    <a:cubicBezTo>
                      <a:pt x="104" y="86"/>
                      <a:pt x="105" y="84"/>
                      <a:pt x="108" y="84"/>
                    </a:cubicBezTo>
                    <a:close/>
                    <a:moveTo>
                      <a:pt x="104" y="85"/>
                    </a:moveTo>
                    <a:cubicBezTo>
                      <a:pt x="102" y="85"/>
                      <a:pt x="104" y="82"/>
                      <a:pt x="104" y="81"/>
                    </a:cubicBezTo>
                    <a:cubicBezTo>
                      <a:pt x="106" y="81"/>
                      <a:pt x="106" y="84"/>
                      <a:pt x="104" y="85"/>
                    </a:cubicBezTo>
                    <a:close/>
                    <a:moveTo>
                      <a:pt x="104" y="111"/>
                    </a:moveTo>
                    <a:cubicBezTo>
                      <a:pt x="104" y="115"/>
                      <a:pt x="104" y="115"/>
                      <a:pt x="103" y="118"/>
                    </a:cubicBezTo>
                    <a:cubicBezTo>
                      <a:pt x="102" y="117"/>
                      <a:pt x="102" y="112"/>
                      <a:pt x="104" y="111"/>
                    </a:cubicBezTo>
                    <a:close/>
                    <a:moveTo>
                      <a:pt x="108" y="49"/>
                    </a:moveTo>
                    <a:cubicBezTo>
                      <a:pt x="106" y="51"/>
                      <a:pt x="104" y="54"/>
                      <a:pt x="104" y="57"/>
                    </a:cubicBezTo>
                    <a:cubicBezTo>
                      <a:pt x="102" y="54"/>
                      <a:pt x="99" y="48"/>
                      <a:pt x="102" y="45"/>
                    </a:cubicBezTo>
                    <a:cubicBezTo>
                      <a:pt x="101" y="44"/>
                      <a:pt x="100" y="44"/>
                      <a:pt x="99" y="43"/>
                    </a:cubicBezTo>
                    <a:cubicBezTo>
                      <a:pt x="99" y="40"/>
                      <a:pt x="99" y="38"/>
                      <a:pt x="100" y="37"/>
                    </a:cubicBezTo>
                    <a:cubicBezTo>
                      <a:pt x="103" y="40"/>
                      <a:pt x="105" y="46"/>
                      <a:pt x="108"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22"/>
              <p:cNvSpPr>
                <a:spLocks noEditPoints="1"/>
              </p:cNvSpPr>
              <p:nvPr/>
            </p:nvSpPr>
            <p:spPr bwMode="auto">
              <a:xfrm>
                <a:off x="6427788" y="3460750"/>
                <a:ext cx="647700" cy="1489075"/>
              </a:xfrm>
              <a:custGeom>
                <a:avLst/>
                <a:gdLst>
                  <a:gd name="T0" fmla="*/ 90 w 300"/>
                  <a:gd name="T1" fmla="*/ 107 h 693"/>
                  <a:gd name="T2" fmla="*/ 154 w 300"/>
                  <a:gd name="T3" fmla="*/ 627 h 693"/>
                  <a:gd name="T4" fmla="*/ 193 w 300"/>
                  <a:gd name="T5" fmla="*/ 684 h 693"/>
                  <a:gd name="T6" fmla="*/ 246 w 300"/>
                  <a:gd name="T7" fmla="*/ 201 h 693"/>
                  <a:gd name="T8" fmla="*/ 220 w 300"/>
                  <a:gd name="T9" fmla="*/ 585 h 693"/>
                  <a:gd name="T10" fmla="*/ 89 w 300"/>
                  <a:gd name="T11" fmla="*/ 145 h 693"/>
                  <a:gd name="T12" fmla="*/ 139 w 300"/>
                  <a:gd name="T13" fmla="*/ 146 h 693"/>
                  <a:gd name="T14" fmla="*/ 113 w 300"/>
                  <a:gd name="T15" fmla="*/ 182 h 693"/>
                  <a:gd name="T16" fmla="*/ 163 w 300"/>
                  <a:gd name="T17" fmla="*/ 182 h 693"/>
                  <a:gd name="T18" fmla="*/ 205 w 300"/>
                  <a:gd name="T19" fmla="*/ 285 h 693"/>
                  <a:gd name="T20" fmla="*/ 188 w 300"/>
                  <a:gd name="T21" fmla="*/ 319 h 693"/>
                  <a:gd name="T22" fmla="*/ 161 w 300"/>
                  <a:gd name="T23" fmla="*/ 299 h 693"/>
                  <a:gd name="T24" fmla="*/ 121 w 300"/>
                  <a:gd name="T25" fmla="*/ 302 h 693"/>
                  <a:gd name="T26" fmla="*/ 154 w 300"/>
                  <a:gd name="T27" fmla="*/ 290 h 693"/>
                  <a:gd name="T28" fmla="*/ 133 w 300"/>
                  <a:gd name="T29" fmla="*/ 257 h 693"/>
                  <a:gd name="T30" fmla="*/ 150 w 300"/>
                  <a:gd name="T31" fmla="*/ 270 h 693"/>
                  <a:gd name="T32" fmla="*/ 159 w 300"/>
                  <a:gd name="T33" fmla="*/ 237 h 693"/>
                  <a:gd name="T34" fmla="*/ 144 w 300"/>
                  <a:gd name="T35" fmla="*/ 288 h 693"/>
                  <a:gd name="T36" fmla="*/ 176 w 300"/>
                  <a:gd name="T37" fmla="*/ 214 h 693"/>
                  <a:gd name="T38" fmla="*/ 169 w 300"/>
                  <a:gd name="T39" fmla="*/ 212 h 693"/>
                  <a:gd name="T40" fmla="*/ 124 w 300"/>
                  <a:gd name="T41" fmla="*/ 246 h 693"/>
                  <a:gd name="T42" fmla="*/ 141 w 300"/>
                  <a:gd name="T43" fmla="*/ 340 h 693"/>
                  <a:gd name="T44" fmla="*/ 164 w 300"/>
                  <a:gd name="T45" fmla="*/ 285 h 693"/>
                  <a:gd name="T46" fmla="*/ 188 w 300"/>
                  <a:gd name="T47" fmla="*/ 193 h 693"/>
                  <a:gd name="T48" fmla="*/ 202 w 300"/>
                  <a:gd name="T49" fmla="*/ 316 h 693"/>
                  <a:gd name="T50" fmla="*/ 186 w 300"/>
                  <a:gd name="T51" fmla="*/ 182 h 693"/>
                  <a:gd name="T52" fmla="*/ 141 w 300"/>
                  <a:gd name="T53" fmla="*/ 195 h 693"/>
                  <a:gd name="T54" fmla="*/ 111 w 300"/>
                  <a:gd name="T55" fmla="*/ 148 h 693"/>
                  <a:gd name="T56" fmla="*/ 133 w 300"/>
                  <a:gd name="T57" fmla="*/ 338 h 693"/>
                  <a:gd name="T58" fmla="*/ 148 w 300"/>
                  <a:gd name="T59" fmla="*/ 368 h 693"/>
                  <a:gd name="T60" fmla="*/ 168 w 300"/>
                  <a:gd name="T61" fmla="*/ 283 h 693"/>
                  <a:gd name="T62" fmla="*/ 194 w 300"/>
                  <a:gd name="T63" fmla="*/ 342 h 693"/>
                  <a:gd name="T64" fmla="*/ 203 w 300"/>
                  <a:gd name="T65" fmla="*/ 366 h 693"/>
                  <a:gd name="T66" fmla="*/ 210 w 300"/>
                  <a:gd name="T67" fmla="*/ 461 h 693"/>
                  <a:gd name="T68" fmla="*/ 186 w 300"/>
                  <a:gd name="T69" fmla="*/ 142 h 693"/>
                  <a:gd name="T70" fmla="*/ 169 w 300"/>
                  <a:gd name="T71" fmla="*/ 169 h 693"/>
                  <a:gd name="T72" fmla="*/ 143 w 300"/>
                  <a:gd name="T73" fmla="*/ 142 h 693"/>
                  <a:gd name="T74" fmla="*/ 113 w 300"/>
                  <a:gd name="T75" fmla="*/ 151 h 693"/>
                  <a:gd name="T76" fmla="*/ 123 w 300"/>
                  <a:gd name="T77" fmla="*/ 332 h 693"/>
                  <a:gd name="T78" fmla="*/ 137 w 300"/>
                  <a:gd name="T79" fmla="*/ 503 h 693"/>
                  <a:gd name="T80" fmla="*/ 141 w 300"/>
                  <a:gd name="T81" fmla="*/ 444 h 693"/>
                  <a:gd name="T82" fmla="*/ 150 w 300"/>
                  <a:gd name="T83" fmla="*/ 622 h 693"/>
                  <a:gd name="T84" fmla="*/ 147 w 300"/>
                  <a:gd name="T85" fmla="*/ 376 h 693"/>
                  <a:gd name="T86" fmla="*/ 177 w 300"/>
                  <a:gd name="T87" fmla="*/ 326 h 693"/>
                  <a:gd name="T88" fmla="*/ 192 w 300"/>
                  <a:gd name="T89" fmla="*/ 441 h 693"/>
                  <a:gd name="T90" fmla="*/ 211 w 300"/>
                  <a:gd name="T91" fmla="*/ 542 h 693"/>
                  <a:gd name="T92" fmla="*/ 217 w 300"/>
                  <a:gd name="T93" fmla="*/ 583 h 693"/>
                  <a:gd name="T94" fmla="*/ 214 w 300"/>
                  <a:gd name="T95" fmla="*/ 252 h 693"/>
                  <a:gd name="T96" fmla="*/ 169 w 300"/>
                  <a:gd name="T97" fmla="*/ 128 h 693"/>
                  <a:gd name="T98" fmla="*/ 119 w 300"/>
                  <a:gd name="T99" fmla="*/ 114 h 693"/>
                  <a:gd name="T100" fmla="*/ 45 w 300"/>
                  <a:gd name="T101" fmla="*/ 191 h 693"/>
                  <a:gd name="T102" fmla="*/ 97 w 300"/>
                  <a:gd name="T103" fmla="*/ 312 h 693"/>
                  <a:gd name="T104" fmla="*/ 114 w 300"/>
                  <a:gd name="T105" fmla="*/ 370 h 693"/>
                  <a:gd name="T106" fmla="*/ 134 w 300"/>
                  <a:gd name="T107" fmla="*/ 543 h 693"/>
                  <a:gd name="T108" fmla="*/ 150 w 300"/>
                  <a:gd name="T109" fmla="*/ 682 h 693"/>
                  <a:gd name="T110" fmla="*/ 162 w 300"/>
                  <a:gd name="T111" fmla="*/ 643 h 693"/>
                  <a:gd name="T112" fmla="*/ 164 w 300"/>
                  <a:gd name="T113" fmla="*/ 355 h 693"/>
                  <a:gd name="T114" fmla="*/ 192 w 300"/>
                  <a:gd name="T115" fmla="*/ 434 h 693"/>
                  <a:gd name="T116" fmla="*/ 192 w 300"/>
                  <a:gd name="T117" fmla="*/ 663 h 693"/>
                  <a:gd name="T118" fmla="*/ 211 w 300"/>
                  <a:gd name="T119" fmla="*/ 662 h 693"/>
                  <a:gd name="T120" fmla="*/ 238 w 300"/>
                  <a:gd name="T121" fmla="*/ 660 h 693"/>
                  <a:gd name="T122" fmla="*/ 217 w 300"/>
                  <a:gd name="T123" fmla="*/ 384 h 693"/>
                  <a:gd name="T124" fmla="*/ 267 w 300"/>
                  <a:gd name="T125" fmla="*/ 20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693">
                    <a:moveTo>
                      <a:pt x="291" y="55"/>
                    </a:moveTo>
                    <a:cubicBezTo>
                      <a:pt x="289" y="52"/>
                      <a:pt x="288" y="51"/>
                      <a:pt x="287" y="48"/>
                    </a:cubicBezTo>
                    <a:cubicBezTo>
                      <a:pt x="285" y="43"/>
                      <a:pt x="282" y="36"/>
                      <a:pt x="281" y="32"/>
                    </a:cubicBezTo>
                    <a:cubicBezTo>
                      <a:pt x="280" y="23"/>
                      <a:pt x="284" y="12"/>
                      <a:pt x="282" y="3"/>
                    </a:cubicBezTo>
                    <a:cubicBezTo>
                      <a:pt x="280" y="1"/>
                      <a:pt x="280" y="2"/>
                      <a:pt x="277" y="3"/>
                    </a:cubicBezTo>
                    <a:cubicBezTo>
                      <a:pt x="275" y="2"/>
                      <a:pt x="275" y="0"/>
                      <a:pt x="273" y="0"/>
                    </a:cubicBezTo>
                    <a:cubicBezTo>
                      <a:pt x="272" y="1"/>
                      <a:pt x="271" y="1"/>
                      <a:pt x="271" y="2"/>
                    </a:cubicBezTo>
                    <a:cubicBezTo>
                      <a:pt x="272" y="5"/>
                      <a:pt x="275" y="5"/>
                      <a:pt x="277" y="8"/>
                    </a:cubicBezTo>
                    <a:cubicBezTo>
                      <a:pt x="278" y="16"/>
                      <a:pt x="277" y="23"/>
                      <a:pt x="278" y="32"/>
                    </a:cubicBezTo>
                    <a:cubicBezTo>
                      <a:pt x="277" y="32"/>
                      <a:pt x="277" y="33"/>
                      <a:pt x="275" y="33"/>
                    </a:cubicBezTo>
                    <a:cubicBezTo>
                      <a:pt x="274" y="23"/>
                      <a:pt x="276" y="15"/>
                      <a:pt x="273" y="7"/>
                    </a:cubicBezTo>
                    <a:cubicBezTo>
                      <a:pt x="271" y="7"/>
                      <a:pt x="270" y="7"/>
                      <a:pt x="269" y="7"/>
                    </a:cubicBezTo>
                    <a:cubicBezTo>
                      <a:pt x="272" y="22"/>
                      <a:pt x="274" y="42"/>
                      <a:pt x="273" y="57"/>
                    </a:cubicBezTo>
                    <a:cubicBezTo>
                      <a:pt x="273" y="63"/>
                      <a:pt x="270" y="69"/>
                      <a:pt x="274" y="74"/>
                    </a:cubicBezTo>
                    <a:cubicBezTo>
                      <a:pt x="277" y="73"/>
                      <a:pt x="277" y="70"/>
                      <a:pt x="277" y="67"/>
                    </a:cubicBezTo>
                    <a:cubicBezTo>
                      <a:pt x="279" y="69"/>
                      <a:pt x="278" y="66"/>
                      <a:pt x="281" y="67"/>
                    </a:cubicBezTo>
                    <a:cubicBezTo>
                      <a:pt x="280" y="74"/>
                      <a:pt x="281" y="81"/>
                      <a:pt x="280" y="86"/>
                    </a:cubicBezTo>
                    <a:cubicBezTo>
                      <a:pt x="279" y="85"/>
                      <a:pt x="277" y="85"/>
                      <a:pt x="275" y="85"/>
                    </a:cubicBezTo>
                    <a:cubicBezTo>
                      <a:pt x="272" y="87"/>
                      <a:pt x="273" y="89"/>
                      <a:pt x="273" y="92"/>
                    </a:cubicBezTo>
                    <a:cubicBezTo>
                      <a:pt x="273" y="106"/>
                      <a:pt x="275" y="121"/>
                      <a:pt x="274" y="136"/>
                    </a:cubicBezTo>
                    <a:cubicBezTo>
                      <a:pt x="272" y="156"/>
                      <a:pt x="268" y="177"/>
                      <a:pt x="263" y="194"/>
                    </a:cubicBezTo>
                    <a:cubicBezTo>
                      <a:pt x="263" y="192"/>
                      <a:pt x="261" y="194"/>
                      <a:pt x="260" y="194"/>
                    </a:cubicBezTo>
                    <a:cubicBezTo>
                      <a:pt x="254" y="181"/>
                      <a:pt x="248" y="170"/>
                      <a:pt x="243" y="158"/>
                    </a:cubicBezTo>
                    <a:cubicBezTo>
                      <a:pt x="239" y="146"/>
                      <a:pt x="234" y="136"/>
                      <a:pt x="231" y="123"/>
                    </a:cubicBezTo>
                    <a:cubicBezTo>
                      <a:pt x="231" y="123"/>
                      <a:pt x="229" y="123"/>
                      <a:pt x="229" y="122"/>
                    </a:cubicBezTo>
                    <a:cubicBezTo>
                      <a:pt x="228" y="118"/>
                      <a:pt x="227" y="112"/>
                      <a:pt x="226" y="107"/>
                    </a:cubicBezTo>
                    <a:cubicBezTo>
                      <a:pt x="226" y="106"/>
                      <a:pt x="226" y="104"/>
                      <a:pt x="224" y="103"/>
                    </a:cubicBezTo>
                    <a:cubicBezTo>
                      <a:pt x="223" y="103"/>
                      <a:pt x="224" y="105"/>
                      <a:pt x="223" y="104"/>
                    </a:cubicBezTo>
                    <a:cubicBezTo>
                      <a:pt x="223" y="118"/>
                      <a:pt x="230" y="130"/>
                      <a:pt x="234" y="142"/>
                    </a:cubicBezTo>
                    <a:cubicBezTo>
                      <a:pt x="234" y="141"/>
                      <a:pt x="234" y="143"/>
                      <a:pt x="234" y="143"/>
                    </a:cubicBezTo>
                    <a:cubicBezTo>
                      <a:pt x="234" y="150"/>
                      <a:pt x="236" y="155"/>
                      <a:pt x="237" y="161"/>
                    </a:cubicBezTo>
                    <a:cubicBezTo>
                      <a:pt x="231" y="149"/>
                      <a:pt x="230" y="137"/>
                      <a:pt x="226" y="123"/>
                    </a:cubicBezTo>
                    <a:cubicBezTo>
                      <a:pt x="224" y="123"/>
                      <a:pt x="224" y="121"/>
                      <a:pt x="223" y="120"/>
                    </a:cubicBezTo>
                    <a:cubicBezTo>
                      <a:pt x="223" y="118"/>
                      <a:pt x="224" y="117"/>
                      <a:pt x="223" y="116"/>
                    </a:cubicBezTo>
                    <a:cubicBezTo>
                      <a:pt x="222" y="115"/>
                      <a:pt x="221" y="115"/>
                      <a:pt x="220" y="115"/>
                    </a:cubicBezTo>
                    <a:cubicBezTo>
                      <a:pt x="219" y="115"/>
                      <a:pt x="219" y="116"/>
                      <a:pt x="218" y="117"/>
                    </a:cubicBezTo>
                    <a:cubicBezTo>
                      <a:pt x="214" y="117"/>
                      <a:pt x="213" y="111"/>
                      <a:pt x="210" y="109"/>
                    </a:cubicBezTo>
                    <a:cubicBezTo>
                      <a:pt x="209" y="105"/>
                      <a:pt x="206" y="103"/>
                      <a:pt x="204" y="100"/>
                    </a:cubicBezTo>
                    <a:cubicBezTo>
                      <a:pt x="204" y="98"/>
                      <a:pt x="204" y="95"/>
                      <a:pt x="201" y="96"/>
                    </a:cubicBezTo>
                    <a:cubicBezTo>
                      <a:pt x="200" y="98"/>
                      <a:pt x="202" y="100"/>
                      <a:pt x="202" y="103"/>
                    </a:cubicBezTo>
                    <a:cubicBezTo>
                      <a:pt x="182" y="105"/>
                      <a:pt x="170" y="114"/>
                      <a:pt x="148" y="112"/>
                    </a:cubicBezTo>
                    <a:cubicBezTo>
                      <a:pt x="147" y="111"/>
                      <a:pt x="147" y="110"/>
                      <a:pt x="146" y="109"/>
                    </a:cubicBezTo>
                    <a:cubicBezTo>
                      <a:pt x="141" y="113"/>
                      <a:pt x="132" y="111"/>
                      <a:pt x="126" y="111"/>
                    </a:cubicBezTo>
                    <a:cubicBezTo>
                      <a:pt x="127" y="110"/>
                      <a:pt x="126" y="110"/>
                      <a:pt x="126" y="108"/>
                    </a:cubicBezTo>
                    <a:cubicBezTo>
                      <a:pt x="121" y="108"/>
                      <a:pt x="116" y="109"/>
                      <a:pt x="112" y="106"/>
                    </a:cubicBezTo>
                    <a:cubicBezTo>
                      <a:pt x="103" y="106"/>
                      <a:pt x="97" y="109"/>
                      <a:pt x="90" y="107"/>
                    </a:cubicBezTo>
                    <a:cubicBezTo>
                      <a:pt x="88" y="109"/>
                      <a:pt x="86" y="111"/>
                      <a:pt x="84" y="113"/>
                    </a:cubicBezTo>
                    <a:cubicBezTo>
                      <a:pt x="84" y="114"/>
                      <a:pt x="85" y="114"/>
                      <a:pt x="85" y="116"/>
                    </a:cubicBezTo>
                    <a:cubicBezTo>
                      <a:pt x="83" y="119"/>
                      <a:pt x="81" y="121"/>
                      <a:pt x="80" y="125"/>
                    </a:cubicBezTo>
                    <a:cubicBezTo>
                      <a:pt x="73" y="135"/>
                      <a:pt x="68" y="143"/>
                      <a:pt x="61" y="152"/>
                    </a:cubicBezTo>
                    <a:cubicBezTo>
                      <a:pt x="44" y="174"/>
                      <a:pt x="21" y="193"/>
                      <a:pt x="12" y="221"/>
                    </a:cubicBezTo>
                    <a:cubicBezTo>
                      <a:pt x="9" y="222"/>
                      <a:pt x="9" y="226"/>
                      <a:pt x="7" y="227"/>
                    </a:cubicBezTo>
                    <a:cubicBezTo>
                      <a:pt x="7" y="229"/>
                      <a:pt x="8" y="229"/>
                      <a:pt x="8" y="230"/>
                    </a:cubicBezTo>
                    <a:cubicBezTo>
                      <a:pt x="6" y="235"/>
                      <a:pt x="1" y="236"/>
                      <a:pt x="0" y="241"/>
                    </a:cubicBezTo>
                    <a:cubicBezTo>
                      <a:pt x="1" y="241"/>
                      <a:pt x="1" y="242"/>
                      <a:pt x="3" y="242"/>
                    </a:cubicBezTo>
                    <a:cubicBezTo>
                      <a:pt x="4" y="241"/>
                      <a:pt x="5" y="240"/>
                      <a:pt x="6" y="239"/>
                    </a:cubicBezTo>
                    <a:cubicBezTo>
                      <a:pt x="10" y="242"/>
                      <a:pt x="17" y="246"/>
                      <a:pt x="21" y="250"/>
                    </a:cubicBezTo>
                    <a:cubicBezTo>
                      <a:pt x="47" y="269"/>
                      <a:pt x="67" y="297"/>
                      <a:pt x="88" y="321"/>
                    </a:cubicBezTo>
                    <a:cubicBezTo>
                      <a:pt x="88" y="334"/>
                      <a:pt x="84" y="347"/>
                      <a:pt x="79" y="357"/>
                    </a:cubicBezTo>
                    <a:cubicBezTo>
                      <a:pt x="84" y="361"/>
                      <a:pt x="88" y="367"/>
                      <a:pt x="91" y="373"/>
                    </a:cubicBezTo>
                    <a:cubicBezTo>
                      <a:pt x="99" y="380"/>
                      <a:pt x="107" y="391"/>
                      <a:pt x="115" y="399"/>
                    </a:cubicBezTo>
                    <a:cubicBezTo>
                      <a:pt x="113" y="400"/>
                      <a:pt x="112" y="402"/>
                      <a:pt x="113" y="404"/>
                    </a:cubicBezTo>
                    <a:cubicBezTo>
                      <a:pt x="114" y="405"/>
                      <a:pt x="116" y="402"/>
                      <a:pt x="117" y="403"/>
                    </a:cubicBezTo>
                    <a:cubicBezTo>
                      <a:pt x="115" y="420"/>
                      <a:pt x="121" y="433"/>
                      <a:pt x="123" y="449"/>
                    </a:cubicBezTo>
                    <a:cubicBezTo>
                      <a:pt x="124" y="455"/>
                      <a:pt x="124" y="463"/>
                      <a:pt x="124" y="469"/>
                    </a:cubicBezTo>
                    <a:cubicBezTo>
                      <a:pt x="126" y="490"/>
                      <a:pt x="126" y="506"/>
                      <a:pt x="127" y="524"/>
                    </a:cubicBezTo>
                    <a:cubicBezTo>
                      <a:pt x="129" y="556"/>
                      <a:pt x="132" y="587"/>
                      <a:pt x="135" y="618"/>
                    </a:cubicBezTo>
                    <a:cubicBezTo>
                      <a:pt x="134" y="620"/>
                      <a:pt x="133" y="622"/>
                      <a:pt x="133" y="625"/>
                    </a:cubicBezTo>
                    <a:cubicBezTo>
                      <a:pt x="133" y="626"/>
                      <a:pt x="135" y="626"/>
                      <a:pt x="136" y="627"/>
                    </a:cubicBezTo>
                    <a:cubicBezTo>
                      <a:pt x="135" y="629"/>
                      <a:pt x="135" y="633"/>
                      <a:pt x="136" y="635"/>
                    </a:cubicBezTo>
                    <a:cubicBezTo>
                      <a:pt x="128" y="642"/>
                      <a:pt x="121" y="649"/>
                      <a:pt x="111" y="654"/>
                    </a:cubicBezTo>
                    <a:cubicBezTo>
                      <a:pt x="111" y="658"/>
                      <a:pt x="108" y="659"/>
                      <a:pt x="105" y="661"/>
                    </a:cubicBezTo>
                    <a:cubicBezTo>
                      <a:pt x="106" y="667"/>
                      <a:pt x="110" y="670"/>
                      <a:pt x="110" y="675"/>
                    </a:cubicBezTo>
                    <a:cubicBezTo>
                      <a:pt x="109" y="673"/>
                      <a:pt x="108" y="670"/>
                      <a:pt x="106" y="669"/>
                    </a:cubicBezTo>
                    <a:cubicBezTo>
                      <a:pt x="101" y="671"/>
                      <a:pt x="106" y="679"/>
                      <a:pt x="110" y="680"/>
                    </a:cubicBezTo>
                    <a:cubicBezTo>
                      <a:pt x="107" y="681"/>
                      <a:pt x="110" y="682"/>
                      <a:pt x="108" y="684"/>
                    </a:cubicBezTo>
                    <a:cubicBezTo>
                      <a:pt x="112" y="684"/>
                      <a:pt x="113" y="687"/>
                      <a:pt x="116" y="689"/>
                    </a:cubicBezTo>
                    <a:cubicBezTo>
                      <a:pt x="118" y="688"/>
                      <a:pt x="117" y="688"/>
                      <a:pt x="119" y="688"/>
                    </a:cubicBezTo>
                    <a:cubicBezTo>
                      <a:pt x="127" y="692"/>
                      <a:pt x="138" y="687"/>
                      <a:pt x="148" y="687"/>
                    </a:cubicBezTo>
                    <a:cubicBezTo>
                      <a:pt x="157" y="687"/>
                      <a:pt x="170" y="691"/>
                      <a:pt x="169" y="681"/>
                    </a:cubicBezTo>
                    <a:cubicBezTo>
                      <a:pt x="162" y="682"/>
                      <a:pt x="159" y="678"/>
                      <a:pt x="163" y="673"/>
                    </a:cubicBezTo>
                    <a:cubicBezTo>
                      <a:pt x="167" y="675"/>
                      <a:pt x="167" y="679"/>
                      <a:pt x="173" y="679"/>
                    </a:cubicBezTo>
                    <a:cubicBezTo>
                      <a:pt x="173" y="674"/>
                      <a:pt x="169" y="671"/>
                      <a:pt x="172" y="669"/>
                    </a:cubicBezTo>
                    <a:cubicBezTo>
                      <a:pt x="174" y="671"/>
                      <a:pt x="176" y="674"/>
                      <a:pt x="180" y="673"/>
                    </a:cubicBezTo>
                    <a:cubicBezTo>
                      <a:pt x="181" y="672"/>
                      <a:pt x="179" y="670"/>
                      <a:pt x="179" y="669"/>
                    </a:cubicBezTo>
                    <a:cubicBezTo>
                      <a:pt x="177" y="669"/>
                      <a:pt x="175" y="667"/>
                      <a:pt x="174" y="665"/>
                    </a:cubicBezTo>
                    <a:cubicBezTo>
                      <a:pt x="175" y="664"/>
                      <a:pt x="176" y="663"/>
                      <a:pt x="176" y="661"/>
                    </a:cubicBezTo>
                    <a:cubicBezTo>
                      <a:pt x="176" y="660"/>
                      <a:pt x="173" y="660"/>
                      <a:pt x="173" y="659"/>
                    </a:cubicBezTo>
                    <a:cubicBezTo>
                      <a:pt x="175" y="655"/>
                      <a:pt x="173" y="650"/>
                      <a:pt x="175" y="647"/>
                    </a:cubicBezTo>
                    <a:cubicBezTo>
                      <a:pt x="172" y="644"/>
                      <a:pt x="169" y="642"/>
                      <a:pt x="168" y="639"/>
                    </a:cubicBezTo>
                    <a:cubicBezTo>
                      <a:pt x="164" y="640"/>
                      <a:pt x="160" y="636"/>
                      <a:pt x="154" y="635"/>
                    </a:cubicBezTo>
                    <a:cubicBezTo>
                      <a:pt x="155" y="633"/>
                      <a:pt x="149" y="630"/>
                      <a:pt x="154" y="627"/>
                    </a:cubicBezTo>
                    <a:cubicBezTo>
                      <a:pt x="154" y="628"/>
                      <a:pt x="154" y="630"/>
                      <a:pt x="155" y="630"/>
                    </a:cubicBezTo>
                    <a:cubicBezTo>
                      <a:pt x="156" y="630"/>
                      <a:pt x="157" y="630"/>
                      <a:pt x="157" y="630"/>
                    </a:cubicBezTo>
                    <a:cubicBezTo>
                      <a:pt x="159" y="627"/>
                      <a:pt x="156" y="623"/>
                      <a:pt x="157" y="621"/>
                    </a:cubicBezTo>
                    <a:cubicBezTo>
                      <a:pt x="153" y="612"/>
                      <a:pt x="156" y="599"/>
                      <a:pt x="154" y="588"/>
                    </a:cubicBezTo>
                    <a:cubicBezTo>
                      <a:pt x="155" y="589"/>
                      <a:pt x="157" y="590"/>
                      <a:pt x="159" y="590"/>
                    </a:cubicBezTo>
                    <a:cubicBezTo>
                      <a:pt x="160" y="582"/>
                      <a:pt x="153" y="577"/>
                      <a:pt x="153" y="569"/>
                    </a:cubicBezTo>
                    <a:cubicBezTo>
                      <a:pt x="154" y="570"/>
                      <a:pt x="154" y="568"/>
                      <a:pt x="155" y="568"/>
                    </a:cubicBezTo>
                    <a:cubicBezTo>
                      <a:pt x="155" y="565"/>
                      <a:pt x="153" y="562"/>
                      <a:pt x="153" y="558"/>
                    </a:cubicBezTo>
                    <a:cubicBezTo>
                      <a:pt x="152" y="555"/>
                      <a:pt x="153" y="550"/>
                      <a:pt x="153" y="546"/>
                    </a:cubicBezTo>
                    <a:cubicBezTo>
                      <a:pt x="153" y="544"/>
                      <a:pt x="152" y="543"/>
                      <a:pt x="152" y="542"/>
                    </a:cubicBezTo>
                    <a:cubicBezTo>
                      <a:pt x="153" y="539"/>
                      <a:pt x="157" y="537"/>
                      <a:pt x="156" y="533"/>
                    </a:cubicBezTo>
                    <a:cubicBezTo>
                      <a:pt x="155" y="531"/>
                      <a:pt x="153" y="533"/>
                      <a:pt x="152" y="532"/>
                    </a:cubicBezTo>
                    <a:cubicBezTo>
                      <a:pt x="153" y="510"/>
                      <a:pt x="149" y="493"/>
                      <a:pt x="152" y="474"/>
                    </a:cubicBezTo>
                    <a:cubicBezTo>
                      <a:pt x="151" y="470"/>
                      <a:pt x="150" y="466"/>
                      <a:pt x="151" y="461"/>
                    </a:cubicBezTo>
                    <a:cubicBezTo>
                      <a:pt x="152" y="458"/>
                      <a:pt x="156" y="454"/>
                      <a:pt x="153" y="451"/>
                    </a:cubicBezTo>
                    <a:cubicBezTo>
                      <a:pt x="158" y="429"/>
                      <a:pt x="155" y="412"/>
                      <a:pt x="166" y="395"/>
                    </a:cubicBezTo>
                    <a:cubicBezTo>
                      <a:pt x="167" y="395"/>
                      <a:pt x="168" y="395"/>
                      <a:pt x="168" y="395"/>
                    </a:cubicBezTo>
                    <a:cubicBezTo>
                      <a:pt x="168" y="393"/>
                      <a:pt x="168" y="391"/>
                      <a:pt x="169" y="391"/>
                    </a:cubicBezTo>
                    <a:cubicBezTo>
                      <a:pt x="172" y="392"/>
                      <a:pt x="176" y="393"/>
                      <a:pt x="179" y="395"/>
                    </a:cubicBezTo>
                    <a:cubicBezTo>
                      <a:pt x="180" y="395"/>
                      <a:pt x="180" y="392"/>
                      <a:pt x="182" y="393"/>
                    </a:cubicBezTo>
                    <a:cubicBezTo>
                      <a:pt x="184" y="395"/>
                      <a:pt x="181" y="396"/>
                      <a:pt x="181" y="397"/>
                    </a:cubicBezTo>
                    <a:cubicBezTo>
                      <a:pt x="181" y="399"/>
                      <a:pt x="182" y="400"/>
                      <a:pt x="182" y="402"/>
                    </a:cubicBezTo>
                    <a:cubicBezTo>
                      <a:pt x="180" y="404"/>
                      <a:pt x="178" y="407"/>
                      <a:pt x="179" y="409"/>
                    </a:cubicBezTo>
                    <a:cubicBezTo>
                      <a:pt x="180" y="411"/>
                      <a:pt x="183" y="409"/>
                      <a:pt x="183" y="411"/>
                    </a:cubicBezTo>
                    <a:cubicBezTo>
                      <a:pt x="183" y="424"/>
                      <a:pt x="190" y="437"/>
                      <a:pt x="186" y="447"/>
                    </a:cubicBezTo>
                    <a:cubicBezTo>
                      <a:pt x="187" y="449"/>
                      <a:pt x="188" y="449"/>
                      <a:pt x="189" y="449"/>
                    </a:cubicBezTo>
                    <a:cubicBezTo>
                      <a:pt x="191" y="466"/>
                      <a:pt x="194" y="482"/>
                      <a:pt x="195" y="503"/>
                    </a:cubicBezTo>
                    <a:cubicBezTo>
                      <a:pt x="200" y="509"/>
                      <a:pt x="195" y="517"/>
                      <a:pt x="195" y="524"/>
                    </a:cubicBezTo>
                    <a:cubicBezTo>
                      <a:pt x="197" y="524"/>
                      <a:pt x="197" y="522"/>
                      <a:pt x="198" y="521"/>
                    </a:cubicBezTo>
                    <a:cubicBezTo>
                      <a:pt x="198" y="524"/>
                      <a:pt x="199" y="528"/>
                      <a:pt x="200" y="531"/>
                    </a:cubicBezTo>
                    <a:cubicBezTo>
                      <a:pt x="198" y="535"/>
                      <a:pt x="194" y="538"/>
                      <a:pt x="196" y="543"/>
                    </a:cubicBezTo>
                    <a:cubicBezTo>
                      <a:pt x="199" y="543"/>
                      <a:pt x="200" y="540"/>
                      <a:pt x="201" y="541"/>
                    </a:cubicBezTo>
                    <a:cubicBezTo>
                      <a:pt x="201" y="550"/>
                      <a:pt x="205" y="559"/>
                      <a:pt x="203" y="569"/>
                    </a:cubicBezTo>
                    <a:cubicBezTo>
                      <a:pt x="205" y="570"/>
                      <a:pt x="204" y="571"/>
                      <a:pt x="205" y="572"/>
                    </a:cubicBezTo>
                    <a:cubicBezTo>
                      <a:pt x="204" y="584"/>
                      <a:pt x="209" y="596"/>
                      <a:pt x="205" y="609"/>
                    </a:cubicBezTo>
                    <a:cubicBezTo>
                      <a:pt x="209" y="612"/>
                      <a:pt x="208" y="617"/>
                      <a:pt x="210" y="621"/>
                    </a:cubicBezTo>
                    <a:cubicBezTo>
                      <a:pt x="208" y="623"/>
                      <a:pt x="207" y="625"/>
                      <a:pt x="207" y="629"/>
                    </a:cubicBezTo>
                    <a:cubicBezTo>
                      <a:pt x="199" y="637"/>
                      <a:pt x="188" y="641"/>
                      <a:pt x="184" y="653"/>
                    </a:cubicBezTo>
                    <a:cubicBezTo>
                      <a:pt x="185" y="655"/>
                      <a:pt x="186" y="656"/>
                      <a:pt x="185" y="659"/>
                    </a:cubicBezTo>
                    <a:cubicBezTo>
                      <a:pt x="186" y="661"/>
                      <a:pt x="189" y="661"/>
                      <a:pt x="187" y="663"/>
                    </a:cubicBezTo>
                    <a:cubicBezTo>
                      <a:pt x="185" y="662"/>
                      <a:pt x="185" y="659"/>
                      <a:pt x="182" y="659"/>
                    </a:cubicBezTo>
                    <a:cubicBezTo>
                      <a:pt x="182" y="660"/>
                      <a:pt x="182" y="660"/>
                      <a:pt x="181" y="660"/>
                    </a:cubicBezTo>
                    <a:cubicBezTo>
                      <a:pt x="180" y="664"/>
                      <a:pt x="183" y="668"/>
                      <a:pt x="184" y="672"/>
                    </a:cubicBezTo>
                    <a:cubicBezTo>
                      <a:pt x="183" y="673"/>
                      <a:pt x="182" y="673"/>
                      <a:pt x="182" y="674"/>
                    </a:cubicBezTo>
                    <a:cubicBezTo>
                      <a:pt x="184" y="680"/>
                      <a:pt x="186" y="685"/>
                      <a:pt x="192" y="687"/>
                    </a:cubicBezTo>
                    <a:cubicBezTo>
                      <a:pt x="193" y="686"/>
                      <a:pt x="192" y="685"/>
                      <a:pt x="193" y="684"/>
                    </a:cubicBezTo>
                    <a:cubicBezTo>
                      <a:pt x="199" y="683"/>
                      <a:pt x="202" y="678"/>
                      <a:pt x="204" y="675"/>
                    </a:cubicBezTo>
                    <a:cubicBezTo>
                      <a:pt x="205" y="680"/>
                      <a:pt x="196" y="687"/>
                      <a:pt x="201" y="693"/>
                    </a:cubicBezTo>
                    <a:cubicBezTo>
                      <a:pt x="208" y="692"/>
                      <a:pt x="210" y="683"/>
                      <a:pt x="220" y="686"/>
                    </a:cubicBezTo>
                    <a:cubicBezTo>
                      <a:pt x="221" y="684"/>
                      <a:pt x="222" y="682"/>
                      <a:pt x="224" y="682"/>
                    </a:cubicBezTo>
                    <a:cubicBezTo>
                      <a:pt x="226" y="681"/>
                      <a:pt x="228" y="684"/>
                      <a:pt x="231" y="684"/>
                    </a:cubicBezTo>
                    <a:cubicBezTo>
                      <a:pt x="234" y="684"/>
                      <a:pt x="239" y="681"/>
                      <a:pt x="242" y="684"/>
                    </a:cubicBezTo>
                    <a:cubicBezTo>
                      <a:pt x="244" y="681"/>
                      <a:pt x="251" y="682"/>
                      <a:pt x="252" y="678"/>
                    </a:cubicBezTo>
                    <a:cubicBezTo>
                      <a:pt x="252" y="675"/>
                      <a:pt x="248" y="676"/>
                      <a:pt x="248" y="673"/>
                    </a:cubicBezTo>
                    <a:cubicBezTo>
                      <a:pt x="250" y="673"/>
                      <a:pt x="251" y="673"/>
                      <a:pt x="252" y="672"/>
                    </a:cubicBezTo>
                    <a:cubicBezTo>
                      <a:pt x="253" y="669"/>
                      <a:pt x="251" y="668"/>
                      <a:pt x="250" y="666"/>
                    </a:cubicBezTo>
                    <a:cubicBezTo>
                      <a:pt x="253" y="655"/>
                      <a:pt x="242" y="650"/>
                      <a:pt x="237" y="643"/>
                    </a:cubicBezTo>
                    <a:cubicBezTo>
                      <a:pt x="236" y="642"/>
                      <a:pt x="236" y="640"/>
                      <a:pt x="236" y="639"/>
                    </a:cubicBezTo>
                    <a:cubicBezTo>
                      <a:pt x="234" y="637"/>
                      <a:pt x="233" y="637"/>
                      <a:pt x="232" y="635"/>
                    </a:cubicBezTo>
                    <a:cubicBezTo>
                      <a:pt x="232" y="634"/>
                      <a:pt x="232" y="633"/>
                      <a:pt x="232" y="632"/>
                    </a:cubicBezTo>
                    <a:cubicBezTo>
                      <a:pt x="231" y="630"/>
                      <a:pt x="230" y="628"/>
                      <a:pt x="229" y="626"/>
                    </a:cubicBezTo>
                    <a:cubicBezTo>
                      <a:pt x="227" y="615"/>
                      <a:pt x="229" y="607"/>
                      <a:pt x="233" y="598"/>
                    </a:cubicBezTo>
                    <a:cubicBezTo>
                      <a:pt x="232" y="597"/>
                      <a:pt x="230" y="598"/>
                      <a:pt x="229" y="597"/>
                    </a:cubicBezTo>
                    <a:cubicBezTo>
                      <a:pt x="228" y="591"/>
                      <a:pt x="230" y="586"/>
                      <a:pt x="232" y="581"/>
                    </a:cubicBezTo>
                    <a:cubicBezTo>
                      <a:pt x="231" y="581"/>
                      <a:pt x="228" y="582"/>
                      <a:pt x="228" y="581"/>
                    </a:cubicBezTo>
                    <a:cubicBezTo>
                      <a:pt x="227" y="578"/>
                      <a:pt x="227" y="576"/>
                      <a:pt x="227" y="574"/>
                    </a:cubicBezTo>
                    <a:cubicBezTo>
                      <a:pt x="227" y="565"/>
                      <a:pt x="223" y="554"/>
                      <a:pt x="226" y="545"/>
                    </a:cubicBezTo>
                    <a:cubicBezTo>
                      <a:pt x="225" y="544"/>
                      <a:pt x="224" y="544"/>
                      <a:pt x="223" y="543"/>
                    </a:cubicBezTo>
                    <a:cubicBezTo>
                      <a:pt x="224" y="538"/>
                      <a:pt x="221" y="534"/>
                      <a:pt x="224" y="530"/>
                    </a:cubicBezTo>
                    <a:cubicBezTo>
                      <a:pt x="222" y="527"/>
                      <a:pt x="222" y="524"/>
                      <a:pt x="224" y="520"/>
                    </a:cubicBezTo>
                    <a:cubicBezTo>
                      <a:pt x="220" y="498"/>
                      <a:pt x="223" y="477"/>
                      <a:pt x="222" y="450"/>
                    </a:cubicBezTo>
                    <a:cubicBezTo>
                      <a:pt x="223" y="448"/>
                      <a:pt x="224" y="447"/>
                      <a:pt x="225" y="445"/>
                    </a:cubicBezTo>
                    <a:cubicBezTo>
                      <a:pt x="223" y="444"/>
                      <a:pt x="222" y="444"/>
                      <a:pt x="221" y="444"/>
                    </a:cubicBezTo>
                    <a:cubicBezTo>
                      <a:pt x="222" y="434"/>
                      <a:pt x="219" y="420"/>
                      <a:pt x="222" y="413"/>
                    </a:cubicBezTo>
                    <a:cubicBezTo>
                      <a:pt x="222" y="412"/>
                      <a:pt x="220" y="412"/>
                      <a:pt x="221" y="411"/>
                    </a:cubicBezTo>
                    <a:cubicBezTo>
                      <a:pt x="220" y="389"/>
                      <a:pt x="218" y="372"/>
                      <a:pt x="218" y="349"/>
                    </a:cubicBezTo>
                    <a:cubicBezTo>
                      <a:pt x="216" y="347"/>
                      <a:pt x="216" y="351"/>
                      <a:pt x="215" y="349"/>
                    </a:cubicBezTo>
                    <a:cubicBezTo>
                      <a:pt x="215" y="345"/>
                      <a:pt x="216" y="343"/>
                      <a:pt x="215" y="340"/>
                    </a:cubicBezTo>
                    <a:cubicBezTo>
                      <a:pt x="216" y="339"/>
                      <a:pt x="218" y="341"/>
                      <a:pt x="218" y="339"/>
                    </a:cubicBezTo>
                    <a:cubicBezTo>
                      <a:pt x="218" y="330"/>
                      <a:pt x="218" y="320"/>
                      <a:pt x="218" y="311"/>
                    </a:cubicBezTo>
                    <a:cubicBezTo>
                      <a:pt x="220" y="306"/>
                      <a:pt x="217" y="302"/>
                      <a:pt x="218" y="299"/>
                    </a:cubicBezTo>
                    <a:cubicBezTo>
                      <a:pt x="218" y="297"/>
                      <a:pt x="220" y="297"/>
                      <a:pt x="218" y="296"/>
                    </a:cubicBezTo>
                    <a:cubicBezTo>
                      <a:pt x="222" y="292"/>
                      <a:pt x="220" y="286"/>
                      <a:pt x="221" y="281"/>
                    </a:cubicBezTo>
                    <a:cubicBezTo>
                      <a:pt x="224" y="282"/>
                      <a:pt x="223" y="287"/>
                      <a:pt x="228" y="286"/>
                    </a:cubicBezTo>
                    <a:cubicBezTo>
                      <a:pt x="227" y="282"/>
                      <a:pt x="221" y="281"/>
                      <a:pt x="220" y="276"/>
                    </a:cubicBezTo>
                    <a:cubicBezTo>
                      <a:pt x="219" y="269"/>
                      <a:pt x="223" y="265"/>
                      <a:pt x="222" y="259"/>
                    </a:cubicBezTo>
                    <a:cubicBezTo>
                      <a:pt x="223" y="260"/>
                      <a:pt x="224" y="261"/>
                      <a:pt x="225" y="260"/>
                    </a:cubicBezTo>
                    <a:cubicBezTo>
                      <a:pt x="224" y="259"/>
                      <a:pt x="224" y="256"/>
                      <a:pt x="223" y="256"/>
                    </a:cubicBezTo>
                    <a:cubicBezTo>
                      <a:pt x="225" y="232"/>
                      <a:pt x="227" y="199"/>
                      <a:pt x="229" y="176"/>
                    </a:cubicBezTo>
                    <a:cubicBezTo>
                      <a:pt x="228" y="172"/>
                      <a:pt x="227" y="163"/>
                      <a:pt x="229" y="160"/>
                    </a:cubicBezTo>
                    <a:cubicBezTo>
                      <a:pt x="231" y="169"/>
                      <a:pt x="236" y="175"/>
                      <a:pt x="238" y="183"/>
                    </a:cubicBezTo>
                    <a:cubicBezTo>
                      <a:pt x="242" y="188"/>
                      <a:pt x="243" y="195"/>
                      <a:pt x="246" y="201"/>
                    </a:cubicBezTo>
                    <a:cubicBezTo>
                      <a:pt x="250" y="210"/>
                      <a:pt x="256" y="220"/>
                      <a:pt x="260" y="230"/>
                    </a:cubicBezTo>
                    <a:cubicBezTo>
                      <a:pt x="261" y="234"/>
                      <a:pt x="260" y="240"/>
                      <a:pt x="266" y="241"/>
                    </a:cubicBezTo>
                    <a:cubicBezTo>
                      <a:pt x="266" y="240"/>
                      <a:pt x="265" y="239"/>
                      <a:pt x="267" y="239"/>
                    </a:cubicBezTo>
                    <a:cubicBezTo>
                      <a:pt x="267" y="237"/>
                      <a:pt x="265" y="237"/>
                      <a:pt x="265" y="235"/>
                    </a:cubicBezTo>
                    <a:cubicBezTo>
                      <a:pt x="266" y="235"/>
                      <a:pt x="268" y="234"/>
                      <a:pt x="268" y="235"/>
                    </a:cubicBezTo>
                    <a:cubicBezTo>
                      <a:pt x="266" y="240"/>
                      <a:pt x="271" y="242"/>
                      <a:pt x="274" y="239"/>
                    </a:cubicBezTo>
                    <a:cubicBezTo>
                      <a:pt x="273" y="237"/>
                      <a:pt x="272" y="234"/>
                      <a:pt x="272" y="232"/>
                    </a:cubicBezTo>
                    <a:cubicBezTo>
                      <a:pt x="281" y="218"/>
                      <a:pt x="278" y="198"/>
                      <a:pt x="277" y="186"/>
                    </a:cubicBezTo>
                    <a:cubicBezTo>
                      <a:pt x="280" y="163"/>
                      <a:pt x="278" y="135"/>
                      <a:pt x="283" y="117"/>
                    </a:cubicBezTo>
                    <a:cubicBezTo>
                      <a:pt x="284" y="117"/>
                      <a:pt x="286" y="121"/>
                      <a:pt x="286" y="119"/>
                    </a:cubicBezTo>
                    <a:cubicBezTo>
                      <a:pt x="289" y="117"/>
                      <a:pt x="288" y="112"/>
                      <a:pt x="288" y="109"/>
                    </a:cubicBezTo>
                    <a:cubicBezTo>
                      <a:pt x="289" y="104"/>
                      <a:pt x="292" y="100"/>
                      <a:pt x="293" y="96"/>
                    </a:cubicBezTo>
                    <a:cubicBezTo>
                      <a:pt x="296" y="86"/>
                      <a:pt x="299" y="74"/>
                      <a:pt x="300" y="63"/>
                    </a:cubicBezTo>
                    <a:cubicBezTo>
                      <a:pt x="298" y="62"/>
                      <a:pt x="294" y="61"/>
                      <a:pt x="292" y="59"/>
                    </a:cubicBezTo>
                    <a:cubicBezTo>
                      <a:pt x="292" y="58"/>
                      <a:pt x="292" y="56"/>
                      <a:pt x="291" y="55"/>
                    </a:cubicBezTo>
                    <a:close/>
                    <a:moveTo>
                      <a:pt x="278" y="53"/>
                    </a:moveTo>
                    <a:cubicBezTo>
                      <a:pt x="277" y="53"/>
                      <a:pt x="277" y="51"/>
                      <a:pt x="276" y="52"/>
                    </a:cubicBezTo>
                    <a:cubicBezTo>
                      <a:pt x="277" y="49"/>
                      <a:pt x="277" y="44"/>
                      <a:pt x="278" y="41"/>
                    </a:cubicBezTo>
                    <a:cubicBezTo>
                      <a:pt x="279" y="45"/>
                      <a:pt x="278" y="49"/>
                      <a:pt x="278" y="53"/>
                    </a:cubicBezTo>
                    <a:close/>
                    <a:moveTo>
                      <a:pt x="219" y="136"/>
                    </a:moveTo>
                    <a:cubicBezTo>
                      <a:pt x="217" y="137"/>
                      <a:pt x="216" y="133"/>
                      <a:pt x="215" y="132"/>
                    </a:cubicBezTo>
                    <a:cubicBezTo>
                      <a:pt x="217" y="131"/>
                      <a:pt x="219" y="135"/>
                      <a:pt x="219" y="136"/>
                    </a:cubicBezTo>
                    <a:close/>
                    <a:moveTo>
                      <a:pt x="219" y="145"/>
                    </a:moveTo>
                    <a:cubicBezTo>
                      <a:pt x="217" y="144"/>
                      <a:pt x="215" y="139"/>
                      <a:pt x="213" y="137"/>
                    </a:cubicBezTo>
                    <a:cubicBezTo>
                      <a:pt x="215" y="137"/>
                      <a:pt x="218" y="141"/>
                      <a:pt x="219" y="145"/>
                    </a:cubicBezTo>
                    <a:close/>
                    <a:moveTo>
                      <a:pt x="210" y="125"/>
                    </a:moveTo>
                    <a:cubicBezTo>
                      <a:pt x="212" y="125"/>
                      <a:pt x="211" y="127"/>
                      <a:pt x="213" y="127"/>
                    </a:cubicBezTo>
                    <a:cubicBezTo>
                      <a:pt x="213" y="128"/>
                      <a:pt x="212" y="128"/>
                      <a:pt x="212" y="129"/>
                    </a:cubicBezTo>
                    <a:cubicBezTo>
                      <a:pt x="212" y="129"/>
                      <a:pt x="211" y="129"/>
                      <a:pt x="211" y="129"/>
                    </a:cubicBezTo>
                    <a:cubicBezTo>
                      <a:pt x="211" y="127"/>
                      <a:pt x="210" y="127"/>
                      <a:pt x="209" y="126"/>
                    </a:cubicBezTo>
                    <a:cubicBezTo>
                      <a:pt x="209" y="126"/>
                      <a:pt x="210" y="126"/>
                      <a:pt x="210" y="125"/>
                    </a:cubicBezTo>
                    <a:close/>
                    <a:moveTo>
                      <a:pt x="214" y="227"/>
                    </a:moveTo>
                    <a:cubicBezTo>
                      <a:pt x="215" y="227"/>
                      <a:pt x="214" y="232"/>
                      <a:pt x="214" y="234"/>
                    </a:cubicBezTo>
                    <a:cubicBezTo>
                      <a:pt x="213" y="235"/>
                      <a:pt x="215" y="230"/>
                      <a:pt x="213" y="230"/>
                    </a:cubicBezTo>
                    <a:cubicBezTo>
                      <a:pt x="213" y="229"/>
                      <a:pt x="214" y="229"/>
                      <a:pt x="214" y="227"/>
                    </a:cubicBezTo>
                    <a:close/>
                    <a:moveTo>
                      <a:pt x="219" y="508"/>
                    </a:moveTo>
                    <a:cubicBezTo>
                      <a:pt x="218" y="507"/>
                      <a:pt x="217" y="507"/>
                      <a:pt x="216" y="507"/>
                    </a:cubicBezTo>
                    <a:cubicBezTo>
                      <a:pt x="216" y="504"/>
                      <a:pt x="218" y="502"/>
                      <a:pt x="218" y="500"/>
                    </a:cubicBezTo>
                    <a:cubicBezTo>
                      <a:pt x="220" y="502"/>
                      <a:pt x="219" y="504"/>
                      <a:pt x="219" y="508"/>
                    </a:cubicBezTo>
                    <a:close/>
                    <a:moveTo>
                      <a:pt x="217" y="555"/>
                    </a:moveTo>
                    <a:cubicBezTo>
                      <a:pt x="217" y="556"/>
                      <a:pt x="217" y="556"/>
                      <a:pt x="218" y="556"/>
                    </a:cubicBezTo>
                    <a:cubicBezTo>
                      <a:pt x="218" y="558"/>
                      <a:pt x="217" y="559"/>
                      <a:pt x="216" y="560"/>
                    </a:cubicBezTo>
                    <a:cubicBezTo>
                      <a:pt x="213" y="559"/>
                      <a:pt x="217" y="558"/>
                      <a:pt x="217" y="555"/>
                    </a:cubicBezTo>
                    <a:close/>
                    <a:moveTo>
                      <a:pt x="221" y="591"/>
                    </a:moveTo>
                    <a:cubicBezTo>
                      <a:pt x="219" y="590"/>
                      <a:pt x="220" y="588"/>
                      <a:pt x="218" y="588"/>
                    </a:cubicBezTo>
                    <a:cubicBezTo>
                      <a:pt x="219" y="586"/>
                      <a:pt x="220" y="587"/>
                      <a:pt x="220" y="585"/>
                    </a:cubicBezTo>
                    <a:cubicBezTo>
                      <a:pt x="221" y="586"/>
                      <a:pt x="220" y="588"/>
                      <a:pt x="221" y="591"/>
                    </a:cubicBezTo>
                    <a:close/>
                    <a:moveTo>
                      <a:pt x="185" y="363"/>
                    </a:moveTo>
                    <a:cubicBezTo>
                      <a:pt x="183" y="363"/>
                      <a:pt x="183" y="361"/>
                      <a:pt x="184" y="361"/>
                    </a:cubicBezTo>
                    <a:cubicBezTo>
                      <a:pt x="186" y="360"/>
                      <a:pt x="185" y="362"/>
                      <a:pt x="185" y="363"/>
                    </a:cubicBezTo>
                    <a:close/>
                    <a:moveTo>
                      <a:pt x="171" y="348"/>
                    </a:moveTo>
                    <a:cubicBezTo>
                      <a:pt x="170" y="348"/>
                      <a:pt x="169" y="347"/>
                      <a:pt x="168" y="347"/>
                    </a:cubicBezTo>
                    <a:cubicBezTo>
                      <a:pt x="168" y="346"/>
                      <a:pt x="169" y="345"/>
                      <a:pt x="168" y="345"/>
                    </a:cubicBezTo>
                    <a:cubicBezTo>
                      <a:pt x="170" y="343"/>
                      <a:pt x="171" y="341"/>
                      <a:pt x="172" y="339"/>
                    </a:cubicBezTo>
                    <a:cubicBezTo>
                      <a:pt x="174" y="340"/>
                      <a:pt x="172" y="343"/>
                      <a:pt x="174" y="345"/>
                    </a:cubicBezTo>
                    <a:cubicBezTo>
                      <a:pt x="173" y="346"/>
                      <a:pt x="172" y="347"/>
                      <a:pt x="171" y="348"/>
                    </a:cubicBezTo>
                    <a:close/>
                    <a:moveTo>
                      <a:pt x="172" y="363"/>
                    </a:moveTo>
                    <a:cubicBezTo>
                      <a:pt x="171" y="362"/>
                      <a:pt x="172" y="361"/>
                      <a:pt x="172" y="360"/>
                    </a:cubicBezTo>
                    <a:cubicBezTo>
                      <a:pt x="174" y="360"/>
                      <a:pt x="174" y="363"/>
                      <a:pt x="172" y="363"/>
                    </a:cubicBezTo>
                    <a:close/>
                    <a:moveTo>
                      <a:pt x="152" y="377"/>
                    </a:moveTo>
                    <a:cubicBezTo>
                      <a:pt x="152" y="376"/>
                      <a:pt x="153" y="375"/>
                      <a:pt x="154" y="375"/>
                    </a:cubicBezTo>
                    <a:cubicBezTo>
                      <a:pt x="155" y="376"/>
                      <a:pt x="153" y="377"/>
                      <a:pt x="152" y="377"/>
                    </a:cubicBezTo>
                    <a:close/>
                    <a:moveTo>
                      <a:pt x="154" y="380"/>
                    </a:moveTo>
                    <a:cubicBezTo>
                      <a:pt x="156" y="381"/>
                      <a:pt x="153" y="382"/>
                      <a:pt x="153" y="383"/>
                    </a:cubicBezTo>
                    <a:cubicBezTo>
                      <a:pt x="152" y="382"/>
                      <a:pt x="154" y="381"/>
                      <a:pt x="154" y="380"/>
                    </a:cubicBezTo>
                    <a:close/>
                    <a:moveTo>
                      <a:pt x="150" y="536"/>
                    </a:moveTo>
                    <a:cubicBezTo>
                      <a:pt x="149" y="538"/>
                      <a:pt x="149" y="535"/>
                      <a:pt x="148" y="535"/>
                    </a:cubicBezTo>
                    <a:cubicBezTo>
                      <a:pt x="148" y="534"/>
                      <a:pt x="148" y="532"/>
                      <a:pt x="149" y="531"/>
                    </a:cubicBezTo>
                    <a:cubicBezTo>
                      <a:pt x="150" y="532"/>
                      <a:pt x="149" y="535"/>
                      <a:pt x="150" y="536"/>
                    </a:cubicBezTo>
                    <a:close/>
                    <a:moveTo>
                      <a:pt x="150" y="554"/>
                    </a:moveTo>
                    <a:cubicBezTo>
                      <a:pt x="147" y="553"/>
                      <a:pt x="149" y="550"/>
                      <a:pt x="149" y="548"/>
                    </a:cubicBezTo>
                    <a:cubicBezTo>
                      <a:pt x="150" y="550"/>
                      <a:pt x="150" y="552"/>
                      <a:pt x="150" y="554"/>
                    </a:cubicBezTo>
                    <a:close/>
                    <a:moveTo>
                      <a:pt x="124" y="329"/>
                    </a:moveTo>
                    <a:cubicBezTo>
                      <a:pt x="124" y="329"/>
                      <a:pt x="124" y="329"/>
                      <a:pt x="124" y="329"/>
                    </a:cubicBezTo>
                    <a:cubicBezTo>
                      <a:pt x="124" y="329"/>
                      <a:pt x="124" y="329"/>
                      <a:pt x="123" y="329"/>
                    </a:cubicBezTo>
                    <a:cubicBezTo>
                      <a:pt x="123" y="329"/>
                      <a:pt x="124" y="329"/>
                      <a:pt x="124" y="329"/>
                    </a:cubicBezTo>
                    <a:cubicBezTo>
                      <a:pt x="124" y="329"/>
                      <a:pt x="124" y="329"/>
                      <a:pt x="124" y="329"/>
                    </a:cubicBezTo>
                    <a:cubicBezTo>
                      <a:pt x="124" y="328"/>
                      <a:pt x="123" y="328"/>
                      <a:pt x="122" y="327"/>
                    </a:cubicBezTo>
                    <a:cubicBezTo>
                      <a:pt x="122" y="324"/>
                      <a:pt x="124" y="323"/>
                      <a:pt x="125" y="321"/>
                    </a:cubicBezTo>
                    <a:cubicBezTo>
                      <a:pt x="129" y="323"/>
                      <a:pt x="127" y="327"/>
                      <a:pt x="124" y="329"/>
                    </a:cubicBezTo>
                    <a:cubicBezTo>
                      <a:pt x="124" y="329"/>
                      <a:pt x="124" y="329"/>
                      <a:pt x="124" y="329"/>
                    </a:cubicBezTo>
                    <a:close/>
                    <a:moveTo>
                      <a:pt x="113" y="322"/>
                    </a:moveTo>
                    <a:cubicBezTo>
                      <a:pt x="116" y="323"/>
                      <a:pt x="116" y="327"/>
                      <a:pt x="116" y="328"/>
                    </a:cubicBezTo>
                    <a:cubicBezTo>
                      <a:pt x="115" y="329"/>
                      <a:pt x="115" y="327"/>
                      <a:pt x="113" y="327"/>
                    </a:cubicBezTo>
                    <a:cubicBezTo>
                      <a:pt x="115" y="326"/>
                      <a:pt x="112" y="323"/>
                      <a:pt x="113" y="322"/>
                    </a:cubicBezTo>
                    <a:close/>
                    <a:moveTo>
                      <a:pt x="90" y="150"/>
                    </a:moveTo>
                    <a:cubicBezTo>
                      <a:pt x="91" y="150"/>
                      <a:pt x="90" y="151"/>
                      <a:pt x="90" y="152"/>
                    </a:cubicBezTo>
                    <a:cubicBezTo>
                      <a:pt x="87" y="153"/>
                      <a:pt x="88" y="150"/>
                      <a:pt x="90" y="150"/>
                    </a:cubicBezTo>
                    <a:close/>
                    <a:moveTo>
                      <a:pt x="89" y="145"/>
                    </a:moveTo>
                    <a:cubicBezTo>
                      <a:pt x="90" y="144"/>
                      <a:pt x="89" y="140"/>
                      <a:pt x="92" y="140"/>
                    </a:cubicBezTo>
                    <a:cubicBezTo>
                      <a:pt x="92" y="142"/>
                      <a:pt x="92" y="143"/>
                      <a:pt x="92" y="144"/>
                    </a:cubicBezTo>
                    <a:cubicBezTo>
                      <a:pt x="90" y="144"/>
                      <a:pt x="92" y="146"/>
                      <a:pt x="89" y="145"/>
                    </a:cubicBezTo>
                    <a:close/>
                    <a:moveTo>
                      <a:pt x="92" y="171"/>
                    </a:moveTo>
                    <a:cubicBezTo>
                      <a:pt x="94" y="186"/>
                      <a:pt x="100" y="203"/>
                      <a:pt x="100" y="222"/>
                    </a:cubicBezTo>
                    <a:cubicBezTo>
                      <a:pt x="99" y="223"/>
                      <a:pt x="98" y="224"/>
                      <a:pt x="97" y="226"/>
                    </a:cubicBezTo>
                    <a:cubicBezTo>
                      <a:pt x="98" y="228"/>
                      <a:pt x="98" y="229"/>
                      <a:pt x="100" y="229"/>
                    </a:cubicBezTo>
                    <a:cubicBezTo>
                      <a:pt x="100" y="232"/>
                      <a:pt x="99" y="235"/>
                      <a:pt x="97" y="236"/>
                    </a:cubicBezTo>
                    <a:cubicBezTo>
                      <a:pt x="94" y="209"/>
                      <a:pt x="92" y="174"/>
                      <a:pt x="89" y="153"/>
                    </a:cubicBezTo>
                    <a:cubicBezTo>
                      <a:pt x="92" y="158"/>
                      <a:pt x="92" y="164"/>
                      <a:pt x="92" y="171"/>
                    </a:cubicBezTo>
                    <a:close/>
                    <a:moveTo>
                      <a:pt x="97" y="143"/>
                    </a:moveTo>
                    <a:cubicBezTo>
                      <a:pt x="97" y="146"/>
                      <a:pt x="98" y="146"/>
                      <a:pt x="97" y="148"/>
                    </a:cubicBezTo>
                    <a:cubicBezTo>
                      <a:pt x="94" y="145"/>
                      <a:pt x="97" y="141"/>
                      <a:pt x="95" y="138"/>
                    </a:cubicBezTo>
                    <a:cubicBezTo>
                      <a:pt x="96" y="138"/>
                      <a:pt x="96" y="138"/>
                      <a:pt x="97" y="138"/>
                    </a:cubicBezTo>
                    <a:cubicBezTo>
                      <a:pt x="96" y="141"/>
                      <a:pt x="98" y="141"/>
                      <a:pt x="98" y="144"/>
                    </a:cubicBezTo>
                    <a:cubicBezTo>
                      <a:pt x="98" y="143"/>
                      <a:pt x="98" y="143"/>
                      <a:pt x="97" y="143"/>
                    </a:cubicBezTo>
                    <a:close/>
                    <a:moveTo>
                      <a:pt x="98" y="161"/>
                    </a:moveTo>
                    <a:cubicBezTo>
                      <a:pt x="96" y="159"/>
                      <a:pt x="96" y="155"/>
                      <a:pt x="98" y="153"/>
                    </a:cubicBezTo>
                    <a:cubicBezTo>
                      <a:pt x="100" y="155"/>
                      <a:pt x="99" y="159"/>
                      <a:pt x="98" y="161"/>
                    </a:cubicBezTo>
                    <a:close/>
                    <a:moveTo>
                      <a:pt x="99" y="241"/>
                    </a:moveTo>
                    <a:cubicBezTo>
                      <a:pt x="101" y="242"/>
                      <a:pt x="99" y="243"/>
                      <a:pt x="99" y="243"/>
                    </a:cubicBezTo>
                    <a:cubicBezTo>
                      <a:pt x="99" y="243"/>
                      <a:pt x="99" y="243"/>
                      <a:pt x="98" y="243"/>
                    </a:cubicBezTo>
                    <a:cubicBezTo>
                      <a:pt x="98" y="242"/>
                      <a:pt x="100" y="242"/>
                      <a:pt x="99" y="241"/>
                    </a:cubicBezTo>
                    <a:close/>
                    <a:moveTo>
                      <a:pt x="101" y="247"/>
                    </a:moveTo>
                    <a:cubicBezTo>
                      <a:pt x="101" y="249"/>
                      <a:pt x="101" y="250"/>
                      <a:pt x="101" y="252"/>
                    </a:cubicBezTo>
                    <a:cubicBezTo>
                      <a:pt x="100" y="251"/>
                      <a:pt x="99" y="248"/>
                      <a:pt x="99" y="247"/>
                    </a:cubicBezTo>
                    <a:cubicBezTo>
                      <a:pt x="100" y="247"/>
                      <a:pt x="100" y="247"/>
                      <a:pt x="101" y="247"/>
                    </a:cubicBezTo>
                    <a:close/>
                    <a:moveTo>
                      <a:pt x="102" y="276"/>
                    </a:moveTo>
                    <a:cubicBezTo>
                      <a:pt x="100" y="274"/>
                      <a:pt x="100" y="265"/>
                      <a:pt x="99" y="260"/>
                    </a:cubicBezTo>
                    <a:cubicBezTo>
                      <a:pt x="101" y="266"/>
                      <a:pt x="103" y="272"/>
                      <a:pt x="102" y="276"/>
                    </a:cubicBezTo>
                    <a:close/>
                    <a:moveTo>
                      <a:pt x="101" y="200"/>
                    </a:moveTo>
                    <a:cubicBezTo>
                      <a:pt x="101" y="196"/>
                      <a:pt x="99" y="193"/>
                      <a:pt x="101" y="190"/>
                    </a:cubicBezTo>
                    <a:cubicBezTo>
                      <a:pt x="106" y="191"/>
                      <a:pt x="104" y="198"/>
                      <a:pt x="101" y="200"/>
                    </a:cubicBezTo>
                    <a:close/>
                    <a:moveTo>
                      <a:pt x="107" y="139"/>
                    </a:moveTo>
                    <a:cubicBezTo>
                      <a:pt x="108" y="140"/>
                      <a:pt x="112" y="143"/>
                      <a:pt x="108" y="144"/>
                    </a:cubicBezTo>
                    <a:cubicBezTo>
                      <a:pt x="109" y="142"/>
                      <a:pt x="106" y="141"/>
                      <a:pt x="107" y="139"/>
                    </a:cubicBezTo>
                    <a:close/>
                    <a:moveTo>
                      <a:pt x="106" y="134"/>
                    </a:moveTo>
                    <a:cubicBezTo>
                      <a:pt x="106" y="133"/>
                      <a:pt x="106" y="133"/>
                      <a:pt x="106" y="132"/>
                    </a:cubicBezTo>
                    <a:cubicBezTo>
                      <a:pt x="106" y="131"/>
                      <a:pt x="108" y="132"/>
                      <a:pt x="108" y="131"/>
                    </a:cubicBezTo>
                    <a:cubicBezTo>
                      <a:pt x="108" y="131"/>
                      <a:pt x="107" y="134"/>
                      <a:pt x="106" y="134"/>
                    </a:cubicBezTo>
                    <a:close/>
                    <a:moveTo>
                      <a:pt x="140" y="152"/>
                    </a:moveTo>
                    <a:cubicBezTo>
                      <a:pt x="141" y="152"/>
                      <a:pt x="141" y="153"/>
                      <a:pt x="141" y="154"/>
                    </a:cubicBezTo>
                    <a:cubicBezTo>
                      <a:pt x="141" y="156"/>
                      <a:pt x="140" y="157"/>
                      <a:pt x="139" y="158"/>
                    </a:cubicBezTo>
                    <a:cubicBezTo>
                      <a:pt x="137" y="158"/>
                      <a:pt x="138" y="157"/>
                      <a:pt x="137" y="157"/>
                    </a:cubicBezTo>
                    <a:cubicBezTo>
                      <a:pt x="136" y="154"/>
                      <a:pt x="139" y="155"/>
                      <a:pt x="140" y="152"/>
                    </a:cubicBezTo>
                    <a:close/>
                    <a:moveTo>
                      <a:pt x="138" y="146"/>
                    </a:moveTo>
                    <a:cubicBezTo>
                      <a:pt x="138" y="144"/>
                      <a:pt x="139" y="143"/>
                      <a:pt x="140" y="143"/>
                    </a:cubicBezTo>
                    <a:cubicBezTo>
                      <a:pt x="141" y="143"/>
                      <a:pt x="141" y="144"/>
                      <a:pt x="141" y="145"/>
                    </a:cubicBezTo>
                    <a:cubicBezTo>
                      <a:pt x="140" y="145"/>
                      <a:pt x="140" y="147"/>
                      <a:pt x="139" y="146"/>
                    </a:cubicBezTo>
                    <a:cubicBezTo>
                      <a:pt x="139" y="146"/>
                      <a:pt x="139" y="146"/>
                      <a:pt x="138" y="146"/>
                    </a:cubicBezTo>
                    <a:close/>
                    <a:moveTo>
                      <a:pt x="163" y="137"/>
                    </a:moveTo>
                    <a:cubicBezTo>
                      <a:pt x="163" y="138"/>
                      <a:pt x="164" y="139"/>
                      <a:pt x="164" y="140"/>
                    </a:cubicBezTo>
                    <a:cubicBezTo>
                      <a:pt x="163" y="141"/>
                      <a:pt x="162" y="141"/>
                      <a:pt x="161" y="141"/>
                    </a:cubicBezTo>
                    <a:cubicBezTo>
                      <a:pt x="161" y="139"/>
                      <a:pt x="163" y="139"/>
                      <a:pt x="163" y="137"/>
                    </a:cubicBezTo>
                    <a:close/>
                    <a:moveTo>
                      <a:pt x="159" y="127"/>
                    </a:moveTo>
                    <a:cubicBezTo>
                      <a:pt x="160" y="126"/>
                      <a:pt x="162" y="129"/>
                      <a:pt x="163" y="130"/>
                    </a:cubicBezTo>
                    <a:cubicBezTo>
                      <a:pt x="162" y="130"/>
                      <a:pt x="162" y="131"/>
                      <a:pt x="162" y="131"/>
                    </a:cubicBezTo>
                    <a:cubicBezTo>
                      <a:pt x="161" y="130"/>
                      <a:pt x="161" y="128"/>
                      <a:pt x="159" y="127"/>
                    </a:cubicBezTo>
                    <a:close/>
                    <a:moveTo>
                      <a:pt x="170" y="138"/>
                    </a:moveTo>
                    <a:cubicBezTo>
                      <a:pt x="171" y="138"/>
                      <a:pt x="171" y="139"/>
                      <a:pt x="172" y="139"/>
                    </a:cubicBezTo>
                    <a:cubicBezTo>
                      <a:pt x="171" y="141"/>
                      <a:pt x="170" y="141"/>
                      <a:pt x="169" y="143"/>
                    </a:cubicBezTo>
                    <a:cubicBezTo>
                      <a:pt x="169" y="143"/>
                      <a:pt x="169" y="141"/>
                      <a:pt x="168" y="141"/>
                    </a:cubicBezTo>
                    <a:cubicBezTo>
                      <a:pt x="168" y="140"/>
                      <a:pt x="170" y="139"/>
                      <a:pt x="170" y="138"/>
                    </a:cubicBezTo>
                    <a:close/>
                    <a:moveTo>
                      <a:pt x="169" y="132"/>
                    </a:moveTo>
                    <a:cubicBezTo>
                      <a:pt x="168" y="130"/>
                      <a:pt x="170" y="129"/>
                      <a:pt x="171" y="129"/>
                    </a:cubicBezTo>
                    <a:cubicBezTo>
                      <a:pt x="172" y="131"/>
                      <a:pt x="171" y="132"/>
                      <a:pt x="169" y="132"/>
                    </a:cubicBezTo>
                    <a:close/>
                    <a:moveTo>
                      <a:pt x="211" y="417"/>
                    </a:moveTo>
                    <a:cubicBezTo>
                      <a:pt x="209" y="416"/>
                      <a:pt x="209" y="415"/>
                      <a:pt x="209" y="414"/>
                    </a:cubicBezTo>
                    <a:cubicBezTo>
                      <a:pt x="208" y="413"/>
                      <a:pt x="210" y="413"/>
                      <a:pt x="210" y="412"/>
                    </a:cubicBezTo>
                    <a:cubicBezTo>
                      <a:pt x="211" y="413"/>
                      <a:pt x="210" y="414"/>
                      <a:pt x="211" y="417"/>
                    </a:cubicBezTo>
                    <a:close/>
                    <a:moveTo>
                      <a:pt x="174" y="313"/>
                    </a:moveTo>
                    <a:cubicBezTo>
                      <a:pt x="174" y="310"/>
                      <a:pt x="176" y="309"/>
                      <a:pt x="177" y="307"/>
                    </a:cubicBezTo>
                    <a:cubicBezTo>
                      <a:pt x="179" y="309"/>
                      <a:pt x="176" y="312"/>
                      <a:pt x="174" y="313"/>
                    </a:cubicBezTo>
                    <a:close/>
                    <a:moveTo>
                      <a:pt x="177" y="320"/>
                    </a:moveTo>
                    <a:cubicBezTo>
                      <a:pt x="176" y="321"/>
                      <a:pt x="174" y="320"/>
                      <a:pt x="175" y="318"/>
                    </a:cubicBezTo>
                    <a:cubicBezTo>
                      <a:pt x="177" y="318"/>
                      <a:pt x="177" y="319"/>
                      <a:pt x="177" y="320"/>
                    </a:cubicBezTo>
                    <a:close/>
                    <a:moveTo>
                      <a:pt x="139" y="419"/>
                    </a:moveTo>
                    <a:cubicBezTo>
                      <a:pt x="138" y="420"/>
                      <a:pt x="138" y="418"/>
                      <a:pt x="138" y="417"/>
                    </a:cubicBezTo>
                    <a:cubicBezTo>
                      <a:pt x="139" y="417"/>
                      <a:pt x="139" y="417"/>
                      <a:pt x="140" y="417"/>
                    </a:cubicBezTo>
                    <a:cubicBezTo>
                      <a:pt x="139" y="418"/>
                      <a:pt x="139" y="418"/>
                      <a:pt x="139" y="419"/>
                    </a:cubicBezTo>
                    <a:close/>
                    <a:moveTo>
                      <a:pt x="115" y="248"/>
                    </a:moveTo>
                    <a:cubicBezTo>
                      <a:pt x="118" y="248"/>
                      <a:pt x="117" y="251"/>
                      <a:pt x="119" y="251"/>
                    </a:cubicBezTo>
                    <a:cubicBezTo>
                      <a:pt x="118" y="254"/>
                      <a:pt x="117" y="256"/>
                      <a:pt x="115" y="257"/>
                    </a:cubicBezTo>
                    <a:cubicBezTo>
                      <a:pt x="116" y="253"/>
                      <a:pt x="114" y="250"/>
                      <a:pt x="115" y="248"/>
                    </a:cubicBezTo>
                    <a:close/>
                    <a:moveTo>
                      <a:pt x="110" y="167"/>
                    </a:moveTo>
                    <a:cubicBezTo>
                      <a:pt x="112" y="170"/>
                      <a:pt x="109" y="173"/>
                      <a:pt x="106" y="174"/>
                    </a:cubicBezTo>
                    <a:cubicBezTo>
                      <a:pt x="107" y="173"/>
                      <a:pt x="106" y="173"/>
                      <a:pt x="106" y="172"/>
                    </a:cubicBezTo>
                    <a:cubicBezTo>
                      <a:pt x="108" y="172"/>
                      <a:pt x="109" y="169"/>
                      <a:pt x="110" y="167"/>
                    </a:cubicBezTo>
                    <a:close/>
                    <a:moveTo>
                      <a:pt x="105" y="170"/>
                    </a:moveTo>
                    <a:cubicBezTo>
                      <a:pt x="104" y="167"/>
                      <a:pt x="107" y="166"/>
                      <a:pt x="108" y="164"/>
                    </a:cubicBezTo>
                    <a:cubicBezTo>
                      <a:pt x="108" y="164"/>
                      <a:pt x="109" y="165"/>
                      <a:pt x="109" y="165"/>
                    </a:cubicBezTo>
                    <a:cubicBezTo>
                      <a:pt x="108" y="167"/>
                      <a:pt x="106" y="168"/>
                      <a:pt x="105" y="170"/>
                    </a:cubicBezTo>
                    <a:close/>
                    <a:moveTo>
                      <a:pt x="116" y="173"/>
                    </a:moveTo>
                    <a:cubicBezTo>
                      <a:pt x="117" y="173"/>
                      <a:pt x="117" y="175"/>
                      <a:pt x="118" y="175"/>
                    </a:cubicBezTo>
                    <a:cubicBezTo>
                      <a:pt x="117" y="178"/>
                      <a:pt x="114" y="179"/>
                      <a:pt x="113" y="182"/>
                    </a:cubicBezTo>
                    <a:cubicBezTo>
                      <a:pt x="109" y="181"/>
                      <a:pt x="112" y="177"/>
                      <a:pt x="114" y="175"/>
                    </a:cubicBezTo>
                    <a:cubicBezTo>
                      <a:pt x="115" y="175"/>
                      <a:pt x="115" y="176"/>
                      <a:pt x="115" y="176"/>
                    </a:cubicBezTo>
                    <a:cubicBezTo>
                      <a:pt x="117" y="176"/>
                      <a:pt x="116" y="174"/>
                      <a:pt x="116" y="173"/>
                    </a:cubicBezTo>
                    <a:close/>
                    <a:moveTo>
                      <a:pt x="121" y="178"/>
                    </a:moveTo>
                    <a:cubicBezTo>
                      <a:pt x="122" y="181"/>
                      <a:pt x="119" y="186"/>
                      <a:pt x="116" y="186"/>
                    </a:cubicBezTo>
                    <a:cubicBezTo>
                      <a:pt x="116" y="183"/>
                      <a:pt x="118" y="179"/>
                      <a:pt x="121" y="178"/>
                    </a:cubicBezTo>
                    <a:close/>
                    <a:moveTo>
                      <a:pt x="119" y="169"/>
                    </a:moveTo>
                    <a:cubicBezTo>
                      <a:pt x="120" y="169"/>
                      <a:pt x="120" y="171"/>
                      <a:pt x="121" y="172"/>
                    </a:cubicBezTo>
                    <a:cubicBezTo>
                      <a:pt x="119" y="172"/>
                      <a:pt x="118" y="170"/>
                      <a:pt x="119" y="169"/>
                    </a:cubicBezTo>
                    <a:close/>
                    <a:moveTo>
                      <a:pt x="123" y="150"/>
                    </a:moveTo>
                    <a:cubicBezTo>
                      <a:pt x="124" y="150"/>
                      <a:pt x="125" y="150"/>
                      <a:pt x="125" y="148"/>
                    </a:cubicBezTo>
                    <a:cubicBezTo>
                      <a:pt x="126" y="148"/>
                      <a:pt x="126" y="149"/>
                      <a:pt x="126" y="150"/>
                    </a:cubicBezTo>
                    <a:cubicBezTo>
                      <a:pt x="126" y="151"/>
                      <a:pt x="125" y="152"/>
                      <a:pt x="123" y="152"/>
                    </a:cubicBezTo>
                    <a:cubicBezTo>
                      <a:pt x="124" y="151"/>
                      <a:pt x="124" y="152"/>
                      <a:pt x="123" y="150"/>
                    </a:cubicBezTo>
                    <a:close/>
                    <a:moveTo>
                      <a:pt x="126" y="160"/>
                    </a:moveTo>
                    <a:cubicBezTo>
                      <a:pt x="129" y="164"/>
                      <a:pt x="125" y="167"/>
                      <a:pt x="123" y="168"/>
                    </a:cubicBezTo>
                    <a:cubicBezTo>
                      <a:pt x="124" y="166"/>
                      <a:pt x="122" y="166"/>
                      <a:pt x="122" y="165"/>
                    </a:cubicBezTo>
                    <a:cubicBezTo>
                      <a:pt x="123" y="163"/>
                      <a:pt x="124" y="161"/>
                      <a:pt x="126" y="160"/>
                    </a:cubicBezTo>
                    <a:close/>
                    <a:moveTo>
                      <a:pt x="146" y="159"/>
                    </a:moveTo>
                    <a:cubicBezTo>
                      <a:pt x="148" y="161"/>
                      <a:pt x="145" y="164"/>
                      <a:pt x="143" y="164"/>
                    </a:cubicBezTo>
                    <a:cubicBezTo>
                      <a:pt x="143" y="162"/>
                      <a:pt x="145" y="161"/>
                      <a:pt x="146" y="159"/>
                    </a:cubicBezTo>
                    <a:close/>
                    <a:moveTo>
                      <a:pt x="143" y="151"/>
                    </a:moveTo>
                    <a:cubicBezTo>
                      <a:pt x="141" y="149"/>
                      <a:pt x="144" y="146"/>
                      <a:pt x="145" y="149"/>
                    </a:cubicBezTo>
                    <a:cubicBezTo>
                      <a:pt x="145" y="151"/>
                      <a:pt x="144" y="152"/>
                      <a:pt x="143" y="151"/>
                    </a:cubicBezTo>
                    <a:close/>
                    <a:moveTo>
                      <a:pt x="146" y="173"/>
                    </a:moveTo>
                    <a:cubicBezTo>
                      <a:pt x="145" y="172"/>
                      <a:pt x="145" y="173"/>
                      <a:pt x="144" y="173"/>
                    </a:cubicBezTo>
                    <a:cubicBezTo>
                      <a:pt x="142" y="171"/>
                      <a:pt x="146" y="169"/>
                      <a:pt x="146" y="173"/>
                    </a:cubicBezTo>
                    <a:close/>
                    <a:moveTo>
                      <a:pt x="151" y="191"/>
                    </a:moveTo>
                    <a:cubicBezTo>
                      <a:pt x="151" y="193"/>
                      <a:pt x="149" y="195"/>
                      <a:pt x="148" y="196"/>
                    </a:cubicBezTo>
                    <a:cubicBezTo>
                      <a:pt x="147" y="195"/>
                      <a:pt x="145" y="194"/>
                      <a:pt x="144" y="192"/>
                    </a:cubicBezTo>
                    <a:cubicBezTo>
                      <a:pt x="146" y="188"/>
                      <a:pt x="149" y="187"/>
                      <a:pt x="151" y="191"/>
                    </a:cubicBezTo>
                    <a:close/>
                    <a:moveTo>
                      <a:pt x="160" y="188"/>
                    </a:moveTo>
                    <a:cubicBezTo>
                      <a:pt x="162" y="189"/>
                      <a:pt x="163" y="190"/>
                      <a:pt x="163" y="192"/>
                    </a:cubicBezTo>
                    <a:cubicBezTo>
                      <a:pt x="163" y="192"/>
                      <a:pt x="163" y="192"/>
                      <a:pt x="162" y="193"/>
                    </a:cubicBezTo>
                    <a:cubicBezTo>
                      <a:pt x="161" y="192"/>
                      <a:pt x="160" y="191"/>
                      <a:pt x="159" y="191"/>
                    </a:cubicBezTo>
                    <a:cubicBezTo>
                      <a:pt x="159" y="190"/>
                      <a:pt x="161" y="190"/>
                      <a:pt x="160" y="188"/>
                    </a:cubicBezTo>
                    <a:close/>
                    <a:moveTo>
                      <a:pt x="164" y="183"/>
                    </a:moveTo>
                    <a:cubicBezTo>
                      <a:pt x="166" y="183"/>
                      <a:pt x="166" y="182"/>
                      <a:pt x="167" y="181"/>
                    </a:cubicBezTo>
                    <a:cubicBezTo>
                      <a:pt x="167" y="182"/>
                      <a:pt x="168" y="183"/>
                      <a:pt x="169" y="183"/>
                    </a:cubicBezTo>
                    <a:cubicBezTo>
                      <a:pt x="168" y="185"/>
                      <a:pt x="167" y="188"/>
                      <a:pt x="164" y="188"/>
                    </a:cubicBezTo>
                    <a:cubicBezTo>
                      <a:pt x="165" y="186"/>
                      <a:pt x="162" y="187"/>
                      <a:pt x="163" y="185"/>
                    </a:cubicBezTo>
                    <a:cubicBezTo>
                      <a:pt x="164" y="185"/>
                      <a:pt x="164" y="187"/>
                      <a:pt x="166" y="187"/>
                    </a:cubicBezTo>
                    <a:cubicBezTo>
                      <a:pt x="167" y="186"/>
                      <a:pt x="164" y="185"/>
                      <a:pt x="164" y="183"/>
                    </a:cubicBezTo>
                    <a:close/>
                    <a:moveTo>
                      <a:pt x="163" y="182"/>
                    </a:moveTo>
                    <a:cubicBezTo>
                      <a:pt x="163" y="181"/>
                      <a:pt x="165" y="181"/>
                      <a:pt x="165" y="179"/>
                    </a:cubicBezTo>
                    <a:cubicBezTo>
                      <a:pt x="167" y="180"/>
                      <a:pt x="164" y="182"/>
                      <a:pt x="163" y="182"/>
                    </a:cubicBezTo>
                    <a:close/>
                    <a:moveTo>
                      <a:pt x="169" y="163"/>
                    </a:moveTo>
                    <a:cubicBezTo>
                      <a:pt x="169" y="161"/>
                      <a:pt x="172" y="164"/>
                      <a:pt x="172" y="166"/>
                    </a:cubicBezTo>
                    <a:cubicBezTo>
                      <a:pt x="170" y="165"/>
                      <a:pt x="169" y="166"/>
                      <a:pt x="169" y="164"/>
                    </a:cubicBezTo>
                    <a:cubicBezTo>
                      <a:pt x="169" y="164"/>
                      <a:pt x="169" y="164"/>
                      <a:pt x="169" y="165"/>
                    </a:cubicBezTo>
                    <a:cubicBezTo>
                      <a:pt x="171" y="164"/>
                      <a:pt x="170" y="162"/>
                      <a:pt x="169" y="163"/>
                    </a:cubicBezTo>
                    <a:close/>
                    <a:moveTo>
                      <a:pt x="168" y="153"/>
                    </a:moveTo>
                    <a:cubicBezTo>
                      <a:pt x="169" y="153"/>
                      <a:pt x="169" y="153"/>
                      <a:pt x="170" y="153"/>
                    </a:cubicBezTo>
                    <a:cubicBezTo>
                      <a:pt x="170" y="155"/>
                      <a:pt x="169" y="155"/>
                      <a:pt x="169" y="156"/>
                    </a:cubicBezTo>
                    <a:cubicBezTo>
                      <a:pt x="167" y="156"/>
                      <a:pt x="167" y="154"/>
                      <a:pt x="168" y="153"/>
                    </a:cubicBezTo>
                    <a:close/>
                    <a:moveTo>
                      <a:pt x="173" y="157"/>
                    </a:moveTo>
                    <a:cubicBezTo>
                      <a:pt x="175" y="158"/>
                      <a:pt x="176" y="161"/>
                      <a:pt x="174" y="163"/>
                    </a:cubicBezTo>
                    <a:cubicBezTo>
                      <a:pt x="172" y="161"/>
                      <a:pt x="172" y="161"/>
                      <a:pt x="171" y="159"/>
                    </a:cubicBezTo>
                    <a:cubicBezTo>
                      <a:pt x="174" y="159"/>
                      <a:pt x="172" y="158"/>
                      <a:pt x="173" y="157"/>
                    </a:cubicBezTo>
                    <a:close/>
                    <a:moveTo>
                      <a:pt x="207" y="405"/>
                    </a:moveTo>
                    <a:cubicBezTo>
                      <a:pt x="208" y="404"/>
                      <a:pt x="209" y="405"/>
                      <a:pt x="210" y="405"/>
                    </a:cubicBezTo>
                    <a:cubicBezTo>
                      <a:pt x="209" y="407"/>
                      <a:pt x="209" y="408"/>
                      <a:pt x="207" y="408"/>
                    </a:cubicBezTo>
                    <a:cubicBezTo>
                      <a:pt x="208" y="406"/>
                      <a:pt x="207" y="407"/>
                      <a:pt x="207" y="405"/>
                    </a:cubicBezTo>
                    <a:close/>
                    <a:moveTo>
                      <a:pt x="209" y="389"/>
                    </a:moveTo>
                    <a:cubicBezTo>
                      <a:pt x="209" y="391"/>
                      <a:pt x="209" y="393"/>
                      <a:pt x="207" y="393"/>
                    </a:cubicBezTo>
                    <a:cubicBezTo>
                      <a:pt x="207" y="391"/>
                      <a:pt x="208" y="390"/>
                      <a:pt x="209" y="389"/>
                    </a:cubicBezTo>
                    <a:close/>
                    <a:moveTo>
                      <a:pt x="208" y="183"/>
                    </a:moveTo>
                    <a:cubicBezTo>
                      <a:pt x="207" y="181"/>
                      <a:pt x="208" y="182"/>
                      <a:pt x="208" y="180"/>
                    </a:cubicBezTo>
                    <a:cubicBezTo>
                      <a:pt x="210" y="180"/>
                      <a:pt x="209" y="184"/>
                      <a:pt x="208" y="183"/>
                    </a:cubicBezTo>
                    <a:close/>
                    <a:moveTo>
                      <a:pt x="206" y="449"/>
                    </a:moveTo>
                    <a:cubicBezTo>
                      <a:pt x="209" y="449"/>
                      <a:pt x="206" y="451"/>
                      <a:pt x="206" y="452"/>
                    </a:cubicBezTo>
                    <a:cubicBezTo>
                      <a:pt x="204" y="451"/>
                      <a:pt x="207" y="450"/>
                      <a:pt x="206" y="449"/>
                    </a:cubicBezTo>
                    <a:close/>
                    <a:moveTo>
                      <a:pt x="204" y="430"/>
                    </a:moveTo>
                    <a:cubicBezTo>
                      <a:pt x="206" y="430"/>
                      <a:pt x="207" y="432"/>
                      <a:pt x="206" y="433"/>
                    </a:cubicBezTo>
                    <a:cubicBezTo>
                      <a:pt x="205" y="432"/>
                      <a:pt x="204" y="431"/>
                      <a:pt x="204" y="430"/>
                    </a:cubicBezTo>
                    <a:close/>
                    <a:moveTo>
                      <a:pt x="207" y="443"/>
                    </a:moveTo>
                    <a:cubicBezTo>
                      <a:pt x="208" y="440"/>
                      <a:pt x="210" y="438"/>
                      <a:pt x="211" y="435"/>
                    </a:cubicBezTo>
                    <a:cubicBezTo>
                      <a:pt x="212" y="437"/>
                      <a:pt x="210" y="442"/>
                      <a:pt x="207" y="443"/>
                    </a:cubicBezTo>
                    <a:close/>
                    <a:moveTo>
                      <a:pt x="206" y="425"/>
                    </a:moveTo>
                    <a:cubicBezTo>
                      <a:pt x="206" y="423"/>
                      <a:pt x="203" y="421"/>
                      <a:pt x="205" y="419"/>
                    </a:cubicBezTo>
                    <a:cubicBezTo>
                      <a:pt x="207" y="420"/>
                      <a:pt x="208" y="424"/>
                      <a:pt x="206" y="425"/>
                    </a:cubicBezTo>
                    <a:close/>
                    <a:moveTo>
                      <a:pt x="204" y="306"/>
                    </a:moveTo>
                    <a:cubicBezTo>
                      <a:pt x="204" y="303"/>
                      <a:pt x="204" y="302"/>
                      <a:pt x="204" y="299"/>
                    </a:cubicBezTo>
                    <a:cubicBezTo>
                      <a:pt x="207" y="300"/>
                      <a:pt x="207" y="306"/>
                      <a:pt x="204" y="306"/>
                    </a:cubicBezTo>
                    <a:close/>
                    <a:moveTo>
                      <a:pt x="205" y="292"/>
                    </a:moveTo>
                    <a:cubicBezTo>
                      <a:pt x="207" y="294"/>
                      <a:pt x="206" y="296"/>
                      <a:pt x="206" y="297"/>
                    </a:cubicBezTo>
                    <a:cubicBezTo>
                      <a:pt x="205" y="296"/>
                      <a:pt x="204" y="293"/>
                      <a:pt x="205" y="292"/>
                    </a:cubicBezTo>
                    <a:close/>
                    <a:moveTo>
                      <a:pt x="205" y="231"/>
                    </a:moveTo>
                    <a:cubicBezTo>
                      <a:pt x="205" y="228"/>
                      <a:pt x="204" y="226"/>
                      <a:pt x="205" y="224"/>
                    </a:cubicBezTo>
                    <a:cubicBezTo>
                      <a:pt x="207" y="224"/>
                      <a:pt x="206" y="226"/>
                      <a:pt x="207" y="225"/>
                    </a:cubicBezTo>
                    <a:cubicBezTo>
                      <a:pt x="207" y="227"/>
                      <a:pt x="207" y="230"/>
                      <a:pt x="205" y="231"/>
                    </a:cubicBezTo>
                    <a:close/>
                    <a:moveTo>
                      <a:pt x="205" y="285"/>
                    </a:moveTo>
                    <a:cubicBezTo>
                      <a:pt x="203" y="286"/>
                      <a:pt x="204" y="281"/>
                      <a:pt x="205" y="280"/>
                    </a:cubicBezTo>
                    <a:cubicBezTo>
                      <a:pt x="206" y="282"/>
                      <a:pt x="206" y="284"/>
                      <a:pt x="205" y="285"/>
                    </a:cubicBezTo>
                    <a:close/>
                    <a:moveTo>
                      <a:pt x="204" y="377"/>
                    </a:moveTo>
                    <a:cubicBezTo>
                      <a:pt x="203" y="379"/>
                      <a:pt x="204" y="379"/>
                      <a:pt x="203" y="380"/>
                    </a:cubicBezTo>
                    <a:cubicBezTo>
                      <a:pt x="203" y="380"/>
                      <a:pt x="202" y="380"/>
                      <a:pt x="202" y="378"/>
                    </a:cubicBezTo>
                    <a:cubicBezTo>
                      <a:pt x="203" y="378"/>
                      <a:pt x="203" y="377"/>
                      <a:pt x="204" y="377"/>
                    </a:cubicBezTo>
                    <a:close/>
                    <a:moveTo>
                      <a:pt x="203" y="387"/>
                    </a:moveTo>
                    <a:cubicBezTo>
                      <a:pt x="205" y="387"/>
                      <a:pt x="203" y="390"/>
                      <a:pt x="203" y="391"/>
                    </a:cubicBezTo>
                    <a:cubicBezTo>
                      <a:pt x="202" y="390"/>
                      <a:pt x="202" y="389"/>
                      <a:pt x="202" y="388"/>
                    </a:cubicBezTo>
                    <a:cubicBezTo>
                      <a:pt x="203" y="388"/>
                      <a:pt x="203" y="388"/>
                      <a:pt x="203" y="387"/>
                    </a:cubicBezTo>
                    <a:close/>
                    <a:moveTo>
                      <a:pt x="204" y="402"/>
                    </a:moveTo>
                    <a:cubicBezTo>
                      <a:pt x="205" y="403"/>
                      <a:pt x="203" y="407"/>
                      <a:pt x="202" y="405"/>
                    </a:cubicBezTo>
                    <a:cubicBezTo>
                      <a:pt x="202" y="404"/>
                      <a:pt x="204" y="403"/>
                      <a:pt x="204" y="402"/>
                    </a:cubicBezTo>
                    <a:close/>
                    <a:moveTo>
                      <a:pt x="208" y="384"/>
                    </a:moveTo>
                    <a:cubicBezTo>
                      <a:pt x="206" y="384"/>
                      <a:pt x="207" y="382"/>
                      <a:pt x="208" y="381"/>
                    </a:cubicBezTo>
                    <a:cubicBezTo>
                      <a:pt x="209" y="382"/>
                      <a:pt x="208" y="383"/>
                      <a:pt x="208" y="384"/>
                    </a:cubicBezTo>
                    <a:close/>
                    <a:moveTo>
                      <a:pt x="206" y="379"/>
                    </a:moveTo>
                    <a:cubicBezTo>
                      <a:pt x="207" y="377"/>
                      <a:pt x="205" y="374"/>
                      <a:pt x="207" y="372"/>
                    </a:cubicBezTo>
                    <a:cubicBezTo>
                      <a:pt x="209" y="373"/>
                      <a:pt x="209" y="379"/>
                      <a:pt x="206" y="379"/>
                    </a:cubicBezTo>
                    <a:close/>
                    <a:moveTo>
                      <a:pt x="206" y="365"/>
                    </a:moveTo>
                    <a:cubicBezTo>
                      <a:pt x="207" y="363"/>
                      <a:pt x="205" y="360"/>
                      <a:pt x="206" y="357"/>
                    </a:cubicBezTo>
                    <a:cubicBezTo>
                      <a:pt x="208" y="358"/>
                      <a:pt x="209" y="364"/>
                      <a:pt x="206" y="365"/>
                    </a:cubicBezTo>
                    <a:close/>
                    <a:moveTo>
                      <a:pt x="204" y="217"/>
                    </a:moveTo>
                    <a:cubicBezTo>
                      <a:pt x="205" y="215"/>
                      <a:pt x="204" y="213"/>
                      <a:pt x="206" y="212"/>
                    </a:cubicBezTo>
                    <a:cubicBezTo>
                      <a:pt x="207" y="212"/>
                      <a:pt x="208" y="213"/>
                      <a:pt x="208" y="214"/>
                    </a:cubicBezTo>
                    <a:cubicBezTo>
                      <a:pt x="207" y="215"/>
                      <a:pt x="206" y="216"/>
                      <a:pt x="204" y="217"/>
                    </a:cubicBezTo>
                    <a:close/>
                    <a:moveTo>
                      <a:pt x="205" y="272"/>
                    </a:moveTo>
                    <a:cubicBezTo>
                      <a:pt x="202" y="271"/>
                      <a:pt x="206" y="266"/>
                      <a:pt x="203" y="263"/>
                    </a:cubicBezTo>
                    <a:cubicBezTo>
                      <a:pt x="203" y="263"/>
                      <a:pt x="203" y="264"/>
                      <a:pt x="202" y="264"/>
                    </a:cubicBezTo>
                    <a:cubicBezTo>
                      <a:pt x="207" y="261"/>
                      <a:pt x="206" y="268"/>
                      <a:pt x="205" y="272"/>
                    </a:cubicBezTo>
                    <a:close/>
                    <a:moveTo>
                      <a:pt x="202" y="355"/>
                    </a:moveTo>
                    <a:cubicBezTo>
                      <a:pt x="205" y="356"/>
                      <a:pt x="202" y="359"/>
                      <a:pt x="201" y="360"/>
                    </a:cubicBezTo>
                    <a:cubicBezTo>
                      <a:pt x="200" y="360"/>
                      <a:pt x="200" y="358"/>
                      <a:pt x="199" y="358"/>
                    </a:cubicBezTo>
                    <a:cubicBezTo>
                      <a:pt x="200" y="356"/>
                      <a:pt x="202" y="356"/>
                      <a:pt x="202" y="355"/>
                    </a:cubicBezTo>
                    <a:close/>
                    <a:moveTo>
                      <a:pt x="200" y="341"/>
                    </a:moveTo>
                    <a:cubicBezTo>
                      <a:pt x="201" y="341"/>
                      <a:pt x="201" y="340"/>
                      <a:pt x="203" y="340"/>
                    </a:cubicBezTo>
                    <a:cubicBezTo>
                      <a:pt x="203" y="342"/>
                      <a:pt x="203" y="343"/>
                      <a:pt x="202" y="344"/>
                    </a:cubicBezTo>
                    <a:cubicBezTo>
                      <a:pt x="201" y="343"/>
                      <a:pt x="200" y="342"/>
                      <a:pt x="200" y="341"/>
                    </a:cubicBezTo>
                    <a:close/>
                    <a:moveTo>
                      <a:pt x="189" y="306"/>
                    </a:moveTo>
                    <a:cubicBezTo>
                      <a:pt x="187" y="305"/>
                      <a:pt x="188" y="304"/>
                      <a:pt x="188" y="303"/>
                    </a:cubicBezTo>
                    <a:cubicBezTo>
                      <a:pt x="188" y="303"/>
                      <a:pt x="189" y="303"/>
                      <a:pt x="189" y="303"/>
                    </a:cubicBezTo>
                    <a:cubicBezTo>
                      <a:pt x="190" y="304"/>
                      <a:pt x="189" y="305"/>
                      <a:pt x="189" y="306"/>
                    </a:cubicBezTo>
                    <a:close/>
                    <a:moveTo>
                      <a:pt x="191" y="306"/>
                    </a:moveTo>
                    <a:cubicBezTo>
                      <a:pt x="190" y="307"/>
                      <a:pt x="190" y="309"/>
                      <a:pt x="188" y="310"/>
                    </a:cubicBezTo>
                    <a:cubicBezTo>
                      <a:pt x="189" y="308"/>
                      <a:pt x="190" y="306"/>
                      <a:pt x="191" y="306"/>
                    </a:cubicBezTo>
                    <a:close/>
                    <a:moveTo>
                      <a:pt x="188" y="319"/>
                    </a:moveTo>
                    <a:cubicBezTo>
                      <a:pt x="189" y="319"/>
                      <a:pt x="190" y="321"/>
                      <a:pt x="191" y="321"/>
                    </a:cubicBezTo>
                    <a:cubicBezTo>
                      <a:pt x="191" y="323"/>
                      <a:pt x="189" y="324"/>
                      <a:pt x="189" y="326"/>
                    </a:cubicBezTo>
                    <a:cubicBezTo>
                      <a:pt x="186" y="324"/>
                      <a:pt x="188" y="321"/>
                      <a:pt x="188" y="319"/>
                    </a:cubicBezTo>
                    <a:close/>
                    <a:moveTo>
                      <a:pt x="191" y="313"/>
                    </a:moveTo>
                    <a:cubicBezTo>
                      <a:pt x="192" y="311"/>
                      <a:pt x="193" y="310"/>
                      <a:pt x="194" y="308"/>
                    </a:cubicBezTo>
                    <a:cubicBezTo>
                      <a:pt x="195" y="310"/>
                      <a:pt x="193" y="312"/>
                      <a:pt x="194" y="315"/>
                    </a:cubicBezTo>
                    <a:cubicBezTo>
                      <a:pt x="193" y="315"/>
                      <a:pt x="191" y="314"/>
                      <a:pt x="191" y="313"/>
                    </a:cubicBezTo>
                    <a:close/>
                    <a:moveTo>
                      <a:pt x="194" y="299"/>
                    </a:moveTo>
                    <a:cubicBezTo>
                      <a:pt x="192" y="299"/>
                      <a:pt x="193" y="297"/>
                      <a:pt x="192" y="298"/>
                    </a:cubicBezTo>
                    <a:cubicBezTo>
                      <a:pt x="192" y="296"/>
                      <a:pt x="193" y="296"/>
                      <a:pt x="194" y="294"/>
                    </a:cubicBezTo>
                    <a:cubicBezTo>
                      <a:pt x="196" y="295"/>
                      <a:pt x="194" y="298"/>
                      <a:pt x="194" y="299"/>
                    </a:cubicBezTo>
                    <a:close/>
                    <a:moveTo>
                      <a:pt x="189" y="294"/>
                    </a:moveTo>
                    <a:cubicBezTo>
                      <a:pt x="189" y="291"/>
                      <a:pt x="191" y="291"/>
                      <a:pt x="192" y="290"/>
                    </a:cubicBezTo>
                    <a:cubicBezTo>
                      <a:pt x="194" y="290"/>
                      <a:pt x="191" y="294"/>
                      <a:pt x="189" y="294"/>
                    </a:cubicBezTo>
                    <a:close/>
                    <a:moveTo>
                      <a:pt x="189" y="281"/>
                    </a:moveTo>
                    <a:cubicBezTo>
                      <a:pt x="190" y="281"/>
                      <a:pt x="190" y="283"/>
                      <a:pt x="191" y="283"/>
                    </a:cubicBezTo>
                    <a:cubicBezTo>
                      <a:pt x="191" y="284"/>
                      <a:pt x="189" y="282"/>
                      <a:pt x="189" y="281"/>
                    </a:cubicBezTo>
                    <a:close/>
                    <a:moveTo>
                      <a:pt x="188" y="290"/>
                    </a:moveTo>
                    <a:cubicBezTo>
                      <a:pt x="189" y="289"/>
                      <a:pt x="189" y="287"/>
                      <a:pt x="188" y="286"/>
                    </a:cubicBezTo>
                    <a:cubicBezTo>
                      <a:pt x="191" y="287"/>
                      <a:pt x="191" y="290"/>
                      <a:pt x="188" y="290"/>
                    </a:cubicBezTo>
                    <a:close/>
                    <a:moveTo>
                      <a:pt x="187" y="236"/>
                    </a:moveTo>
                    <a:cubicBezTo>
                      <a:pt x="190" y="235"/>
                      <a:pt x="192" y="237"/>
                      <a:pt x="190" y="240"/>
                    </a:cubicBezTo>
                    <a:cubicBezTo>
                      <a:pt x="188" y="240"/>
                      <a:pt x="187" y="239"/>
                      <a:pt x="187" y="236"/>
                    </a:cubicBezTo>
                    <a:close/>
                    <a:moveTo>
                      <a:pt x="189" y="229"/>
                    </a:moveTo>
                    <a:cubicBezTo>
                      <a:pt x="187" y="229"/>
                      <a:pt x="188" y="227"/>
                      <a:pt x="186" y="227"/>
                    </a:cubicBezTo>
                    <a:cubicBezTo>
                      <a:pt x="186" y="221"/>
                      <a:pt x="193" y="225"/>
                      <a:pt x="189" y="229"/>
                    </a:cubicBezTo>
                    <a:close/>
                    <a:moveTo>
                      <a:pt x="176" y="259"/>
                    </a:moveTo>
                    <a:cubicBezTo>
                      <a:pt x="175" y="258"/>
                      <a:pt x="174" y="257"/>
                      <a:pt x="174" y="256"/>
                    </a:cubicBezTo>
                    <a:cubicBezTo>
                      <a:pt x="174" y="253"/>
                      <a:pt x="178" y="252"/>
                      <a:pt x="179" y="249"/>
                    </a:cubicBezTo>
                    <a:cubicBezTo>
                      <a:pt x="180" y="249"/>
                      <a:pt x="181" y="251"/>
                      <a:pt x="182" y="252"/>
                    </a:cubicBezTo>
                    <a:cubicBezTo>
                      <a:pt x="180" y="254"/>
                      <a:pt x="179" y="257"/>
                      <a:pt x="176" y="259"/>
                    </a:cubicBezTo>
                    <a:close/>
                    <a:moveTo>
                      <a:pt x="177" y="270"/>
                    </a:moveTo>
                    <a:cubicBezTo>
                      <a:pt x="176" y="269"/>
                      <a:pt x="175" y="268"/>
                      <a:pt x="175" y="266"/>
                    </a:cubicBezTo>
                    <a:cubicBezTo>
                      <a:pt x="175" y="266"/>
                      <a:pt x="176" y="266"/>
                      <a:pt x="176" y="266"/>
                    </a:cubicBezTo>
                    <a:cubicBezTo>
                      <a:pt x="176" y="268"/>
                      <a:pt x="179" y="268"/>
                      <a:pt x="177" y="270"/>
                    </a:cubicBezTo>
                    <a:close/>
                    <a:moveTo>
                      <a:pt x="172" y="276"/>
                    </a:moveTo>
                    <a:cubicBezTo>
                      <a:pt x="170" y="276"/>
                      <a:pt x="170" y="275"/>
                      <a:pt x="169" y="274"/>
                    </a:cubicBezTo>
                    <a:cubicBezTo>
                      <a:pt x="171" y="272"/>
                      <a:pt x="173" y="275"/>
                      <a:pt x="172" y="276"/>
                    </a:cubicBezTo>
                    <a:close/>
                    <a:moveTo>
                      <a:pt x="175" y="284"/>
                    </a:moveTo>
                    <a:cubicBezTo>
                      <a:pt x="172" y="283"/>
                      <a:pt x="171" y="281"/>
                      <a:pt x="171" y="279"/>
                    </a:cubicBezTo>
                    <a:cubicBezTo>
                      <a:pt x="173" y="280"/>
                      <a:pt x="175" y="281"/>
                      <a:pt x="175" y="284"/>
                    </a:cubicBezTo>
                    <a:close/>
                    <a:moveTo>
                      <a:pt x="161" y="299"/>
                    </a:moveTo>
                    <a:cubicBezTo>
                      <a:pt x="160" y="298"/>
                      <a:pt x="159" y="297"/>
                      <a:pt x="159" y="296"/>
                    </a:cubicBezTo>
                    <a:cubicBezTo>
                      <a:pt x="159" y="294"/>
                      <a:pt x="161" y="293"/>
                      <a:pt x="162" y="291"/>
                    </a:cubicBezTo>
                    <a:cubicBezTo>
                      <a:pt x="163" y="292"/>
                      <a:pt x="164" y="293"/>
                      <a:pt x="165" y="294"/>
                    </a:cubicBezTo>
                    <a:cubicBezTo>
                      <a:pt x="164" y="296"/>
                      <a:pt x="163" y="298"/>
                      <a:pt x="161" y="299"/>
                    </a:cubicBezTo>
                    <a:close/>
                    <a:moveTo>
                      <a:pt x="164" y="304"/>
                    </a:moveTo>
                    <a:cubicBezTo>
                      <a:pt x="164" y="305"/>
                      <a:pt x="163" y="306"/>
                      <a:pt x="162" y="306"/>
                    </a:cubicBezTo>
                    <a:cubicBezTo>
                      <a:pt x="161" y="305"/>
                      <a:pt x="162" y="305"/>
                      <a:pt x="162" y="304"/>
                    </a:cubicBezTo>
                    <a:cubicBezTo>
                      <a:pt x="163" y="303"/>
                      <a:pt x="164" y="304"/>
                      <a:pt x="164" y="304"/>
                    </a:cubicBezTo>
                    <a:close/>
                    <a:moveTo>
                      <a:pt x="147" y="344"/>
                    </a:moveTo>
                    <a:cubicBezTo>
                      <a:pt x="145" y="344"/>
                      <a:pt x="145" y="342"/>
                      <a:pt x="144" y="342"/>
                    </a:cubicBezTo>
                    <a:cubicBezTo>
                      <a:pt x="145" y="341"/>
                      <a:pt x="146" y="340"/>
                      <a:pt x="146" y="339"/>
                    </a:cubicBezTo>
                    <a:cubicBezTo>
                      <a:pt x="147" y="340"/>
                      <a:pt x="149" y="341"/>
                      <a:pt x="149" y="342"/>
                    </a:cubicBezTo>
                    <a:cubicBezTo>
                      <a:pt x="148" y="343"/>
                      <a:pt x="148" y="344"/>
                      <a:pt x="147" y="344"/>
                    </a:cubicBezTo>
                    <a:close/>
                    <a:moveTo>
                      <a:pt x="148" y="348"/>
                    </a:moveTo>
                    <a:cubicBezTo>
                      <a:pt x="149" y="350"/>
                      <a:pt x="147" y="350"/>
                      <a:pt x="147" y="351"/>
                    </a:cubicBezTo>
                    <a:cubicBezTo>
                      <a:pt x="145" y="351"/>
                      <a:pt x="146" y="347"/>
                      <a:pt x="148" y="348"/>
                    </a:cubicBezTo>
                    <a:close/>
                    <a:moveTo>
                      <a:pt x="133" y="390"/>
                    </a:moveTo>
                    <a:cubicBezTo>
                      <a:pt x="131" y="389"/>
                      <a:pt x="131" y="387"/>
                      <a:pt x="130" y="386"/>
                    </a:cubicBezTo>
                    <a:cubicBezTo>
                      <a:pt x="130" y="385"/>
                      <a:pt x="131" y="384"/>
                      <a:pt x="132" y="383"/>
                    </a:cubicBezTo>
                    <a:cubicBezTo>
                      <a:pt x="136" y="383"/>
                      <a:pt x="135" y="388"/>
                      <a:pt x="133" y="390"/>
                    </a:cubicBezTo>
                    <a:close/>
                    <a:moveTo>
                      <a:pt x="133" y="398"/>
                    </a:moveTo>
                    <a:cubicBezTo>
                      <a:pt x="131" y="397"/>
                      <a:pt x="133" y="396"/>
                      <a:pt x="133" y="395"/>
                    </a:cubicBezTo>
                    <a:cubicBezTo>
                      <a:pt x="134" y="396"/>
                      <a:pt x="133" y="397"/>
                      <a:pt x="133" y="398"/>
                    </a:cubicBezTo>
                    <a:close/>
                    <a:moveTo>
                      <a:pt x="135" y="354"/>
                    </a:moveTo>
                    <a:cubicBezTo>
                      <a:pt x="136" y="354"/>
                      <a:pt x="136" y="356"/>
                      <a:pt x="137" y="356"/>
                    </a:cubicBezTo>
                    <a:cubicBezTo>
                      <a:pt x="137" y="358"/>
                      <a:pt x="136" y="358"/>
                      <a:pt x="135" y="359"/>
                    </a:cubicBezTo>
                    <a:cubicBezTo>
                      <a:pt x="134" y="359"/>
                      <a:pt x="135" y="358"/>
                      <a:pt x="134" y="357"/>
                    </a:cubicBezTo>
                    <a:cubicBezTo>
                      <a:pt x="132" y="358"/>
                      <a:pt x="135" y="360"/>
                      <a:pt x="133" y="362"/>
                    </a:cubicBezTo>
                    <a:cubicBezTo>
                      <a:pt x="132" y="361"/>
                      <a:pt x="132" y="360"/>
                      <a:pt x="132" y="359"/>
                    </a:cubicBezTo>
                    <a:cubicBezTo>
                      <a:pt x="133" y="358"/>
                      <a:pt x="134" y="356"/>
                      <a:pt x="135" y="354"/>
                    </a:cubicBezTo>
                    <a:close/>
                    <a:moveTo>
                      <a:pt x="132" y="346"/>
                    </a:moveTo>
                    <a:cubicBezTo>
                      <a:pt x="131" y="345"/>
                      <a:pt x="132" y="344"/>
                      <a:pt x="133" y="344"/>
                    </a:cubicBezTo>
                    <a:cubicBezTo>
                      <a:pt x="133" y="345"/>
                      <a:pt x="133" y="346"/>
                      <a:pt x="132" y="346"/>
                    </a:cubicBezTo>
                    <a:close/>
                    <a:moveTo>
                      <a:pt x="132" y="320"/>
                    </a:moveTo>
                    <a:cubicBezTo>
                      <a:pt x="131" y="319"/>
                      <a:pt x="131" y="319"/>
                      <a:pt x="132" y="319"/>
                    </a:cubicBezTo>
                    <a:cubicBezTo>
                      <a:pt x="131" y="318"/>
                      <a:pt x="130" y="318"/>
                      <a:pt x="129" y="317"/>
                    </a:cubicBezTo>
                    <a:cubicBezTo>
                      <a:pt x="129" y="315"/>
                      <a:pt x="130" y="315"/>
                      <a:pt x="131" y="314"/>
                    </a:cubicBezTo>
                    <a:cubicBezTo>
                      <a:pt x="132" y="314"/>
                      <a:pt x="133" y="315"/>
                      <a:pt x="133" y="317"/>
                    </a:cubicBezTo>
                    <a:cubicBezTo>
                      <a:pt x="133" y="318"/>
                      <a:pt x="132" y="319"/>
                      <a:pt x="132" y="320"/>
                    </a:cubicBezTo>
                    <a:close/>
                    <a:moveTo>
                      <a:pt x="131" y="327"/>
                    </a:moveTo>
                    <a:cubicBezTo>
                      <a:pt x="131" y="325"/>
                      <a:pt x="132" y="325"/>
                      <a:pt x="132" y="324"/>
                    </a:cubicBezTo>
                    <a:cubicBezTo>
                      <a:pt x="134" y="325"/>
                      <a:pt x="132" y="326"/>
                      <a:pt x="131" y="327"/>
                    </a:cubicBezTo>
                    <a:close/>
                    <a:moveTo>
                      <a:pt x="121" y="296"/>
                    </a:moveTo>
                    <a:cubicBezTo>
                      <a:pt x="122" y="293"/>
                      <a:pt x="126" y="286"/>
                      <a:pt x="129" y="292"/>
                    </a:cubicBezTo>
                    <a:cubicBezTo>
                      <a:pt x="128" y="294"/>
                      <a:pt x="126" y="296"/>
                      <a:pt x="124" y="298"/>
                    </a:cubicBezTo>
                    <a:cubicBezTo>
                      <a:pt x="122" y="297"/>
                      <a:pt x="122" y="298"/>
                      <a:pt x="121" y="296"/>
                    </a:cubicBezTo>
                    <a:close/>
                    <a:moveTo>
                      <a:pt x="121" y="302"/>
                    </a:moveTo>
                    <a:cubicBezTo>
                      <a:pt x="121" y="304"/>
                      <a:pt x="120" y="305"/>
                      <a:pt x="119" y="306"/>
                    </a:cubicBezTo>
                    <a:cubicBezTo>
                      <a:pt x="115" y="305"/>
                      <a:pt x="117" y="300"/>
                      <a:pt x="119" y="299"/>
                    </a:cubicBezTo>
                    <a:cubicBezTo>
                      <a:pt x="120" y="300"/>
                      <a:pt x="121" y="301"/>
                      <a:pt x="121" y="302"/>
                    </a:cubicBezTo>
                    <a:close/>
                    <a:moveTo>
                      <a:pt x="119" y="266"/>
                    </a:moveTo>
                    <a:cubicBezTo>
                      <a:pt x="120" y="267"/>
                      <a:pt x="123" y="269"/>
                      <a:pt x="122" y="271"/>
                    </a:cubicBezTo>
                    <a:cubicBezTo>
                      <a:pt x="120" y="270"/>
                      <a:pt x="117" y="268"/>
                      <a:pt x="119" y="266"/>
                    </a:cubicBezTo>
                    <a:close/>
                    <a:moveTo>
                      <a:pt x="119" y="275"/>
                    </a:moveTo>
                    <a:cubicBezTo>
                      <a:pt x="117" y="274"/>
                      <a:pt x="114" y="271"/>
                      <a:pt x="116" y="269"/>
                    </a:cubicBezTo>
                    <a:cubicBezTo>
                      <a:pt x="118" y="270"/>
                      <a:pt x="121" y="272"/>
                      <a:pt x="119" y="275"/>
                    </a:cubicBezTo>
                    <a:close/>
                    <a:moveTo>
                      <a:pt x="126" y="225"/>
                    </a:moveTo>
                    <a:cubicBezTo>
                      <a:pt x="125" y="227"/>
                      <a:pt x="123" y="228"/>
                      <a:pt x="123" y="230"/>
                    </a:cubicBezTo>
                    <a:cubicBezTo>
                      <a:pt x="120" y="229"/>
                      <a:pt x="120" y="227"/>
                      <a:pt x="118" y="226"/>
                    </a:cubicBezTo>
                    <a:cubicBezTo>
                      <a:pt x="119" y="221"/>
                      <a:pt x="124" y="219"/>
                      <a:pt x="126" y="225"/>
                    </a:cubicBezTo>
                    <a:close/>
                    <a:moveTo>
                      <a:pt x="117" y="221"/>
                    </a:moveTo>
                    <a:cubicBezTo>
                      <a:pt x="117" y="221"/>
                      <a:pt x="116" y="221"/>
                      <a:pt x="116" y="222"/>
                    </a:cubicBezTo>
                    <a:cubicBezTo>
                      <a:pt x="114" y="220"/>
                      <a:pt x="118" y="218"/>
                      <a:pt x="119" y="215"/>
                    </a:cubicBezTo>
                    <a:cubicBezTo>
                      <a:pt x="121" y="217"/>
                      <a:pt x="117" y="219"/>
                      <a:pt x="117" y="221"/>
                    </a:cubicBezTo>
                    <a:close/>
                    <a:moveTo>
                      <a:pt x="129" y="205"/>
                    </a:moveTo>
                    <a:cubicBezTo>
                      <a:pt x="127" y="208"/>
                      <a:pt x="125" y="210"/>
                      <a:pt x="124" y="213"/>
                    </a:cubicBezTo>
                    <a:cubicBezTo>
                      <a:pt x="122" y="210"/>
                      <a:pt x="126" y="204"/>
                      <a:pt x="129" y="205"/>
                    </a:cubicBezTo>
                    <a:close/>
                    <a:moveTo>
                      <a:pt x="124" y="177"/>
                    </a:moveTo>
                    <a:cubicBezTo>
                      <a:pt x="123" y="176"/>
                      <a:pt x="122" y="176"/>
                      <a:pt x="122" y="175"/>
                    </a:cubicBezTo>
                    <a:cubicBezTo>
                      <a:pt x="124" y="173"/>
                      <a:pt x="126" y="175"/>
                      <a:pt x="124" y="177"/>
                    </a:cubicBezTo>
                    <a:close/>
                    <a:moveTo>
                      <a:pt x="134" y="195"/>
                    </a:moveTo>
                    <a:cubicBezTo>
                      <a:pt x="135" y="194"/>
                      <a:pt x="135" y="196"/>
                      <a:pt x="136" y="196"/>
                    </a:cubicBezTo>
                    <a:cubicBezTo>
                      <a:pt x="134" y="199"/>
                      <a:pt x="133" y="202"/>
                      <a:pt x="130" y="203"/>
                    </a:cubicBezTo>
                    <a:cubicBezTo>
                      <a:pt x="129" y="200"/>
                      <a:pt x="133" y="198"/>
                      <a:pt x="134" y="195"/>
                    </a:cubicBezTo>
                    <a:close/>
                    <a:moveTo>
                      <a:pt x="133" y="185"/>
                    </a:moveTo>
                    <a:cubicBezTo>
                      <a:pt x="133" y="185"/>
                      <a:pt x="133" y="185"/>
                      <a:pt x="134" y="185"/>
                    </a:cubicBezTo>
                    <a:cubicBezTo>
                      <a:pt x="134" y="186"/>
                      <a:pt x="134" y="188"/>
                      <a:pt x="133" y="187"/>
                    </a:cubicBezTo>
                    <a:cubicBezTo>
                      <a:pt x="132" y="187"/>
                      <a:pt x="133" y="186"/>
                      <a:pt x="133" y="185"/>
                    </a:cubicBezTo>
                    <a:close/>
                    <a:moveTo>
                      <a:pt x="160" y="224"/>
                    </a:moveTo>
                    <a:cubicBezTo>
                      <a:pt x="158" y="227"/>
                      <a:pt x="156" y="229"/>
                      <a:pt x="154" y="231"/>
                    </a:cubicBezTo>
                    <a:cubicBezTo>
                      <a:pt x="151" y="231"/>
                      <a:pt x="151" y="228"/>
                      <a:pt x="149" y="226"/>
                    </a:cubicBezTo>
                    <a:cubicBezTo>
                      <a:pt x="150" y="224"/>
                      <a:pt x="153" y="222"/>
                      <a:pt x="154" y="219"/>
                    </a:cubicBezTo>
                    <a:cubicBezTo>
                      <a:pt x="156" y="220"/>
                      <a:pt x="158" y="223"/>
                      <a:pt x="160" y="224"/>
                    </a:cubicBezTo>
                    <a:close/>
                    <a:moveTo>
                      <a:pt x="155" y="212"/>
                    </a:moveTo>
                    <a:cubicBezTo>
                      <a:pt x="155" y="211"/>
                      <a:pt x="156" y="211"/>
                      <a:pt x="155" y="210"/>
                    </a:cubicBezTo>
                    <a:cubicBezTo>
                      <a:pt x="156" y="210"/>
                      <a:pt x="156" y="210"/>
                      <a:pt x="157" y="210"/>
                    </a:cubicBezTo>
                    <a:cubicBezTo>
                      <a:pt x="157" y="211"/>
                      <a:pt x="157" y="212"/>
                      <a:pt x="156" y="212"/>
                    </a:cubicBezTo>
                    <a:cubicBezTo>
                      <a:pt x="156" y="212"/>
                      <a:pt x="156" y="212"/>
                      <a:pt x="155" y="212"/>
                    </a:cubicBezTo>
                    <a:close/>
                    <a:moveTo>
                      <a:pt x="161" y="280"/>
                    </a:moveTo>
                    <a:cubicBezTo>
                      <a:pt x="157" y="279"/>
                      <a:pt x="158" y="277"/>
                      <a:pt x="160" y="275"/>
                    </a:cubicBezTo>
                    <a:cubicBezTo>
                      <a:pt x="162" y="275"/>
                      <a:pt x="162" y="277"/>
                      <a:pt x="163" y="277"/>
                    </a:cubicBezTo>
                    <a:cubicBezTo>
                      <a:pt x="163" y="279"/>
                      <a:pt x="162" y="279"/>
                      <a:pt x="161" y="280"/>
                    </a:cubicBezTo>
                    <a:close/>
                    <a:moveTo>
                      <a:pt x="163" y="287"/>
                    </a:moveTo>
                    <a:cubicBezTo>
                      <a:pt x="162" y="287"/>
                      <a:pt x="162" y="286"/>
                      <a:pt x="162" y="285"/>
                    </a:cubicBezTo>
                    <a:cubicBezTo>
                      <a:pt x="163" y="285"/>
                      <a:pt x="163" y="286"/>
                      <a:pt x="163" y="287"/>
                    </a:cubicBezTo>
                    <a:close/>
                    <a:moveTo>
                      <a:pt x="154" y="290"/>
                    </a:moveTo>
                    <a:cubicBezTo>
                      <a:pt x="152" y="290"/>
                      <a:pt x="152" y="288"/>
                      <a:pt x="150" y="288"/>
                    </a:cubicBezTo>
                    <a:cubicBezTo>
                      <a:pt x="151" y="286"/>
                      <a:pt x="153" y="285"/>
                      <a:pt x="154" y="283"/>
                    </a:cubicBezTo>
                    <a:cubicBezTo>
                      <a:pt x="155" y="283"/>
                      <a:pt x="155" y="285"/>
                      <a:pt x="156" y="285"/>
                    </a:cubicBezTo>
                    <a:cubicBezTo>
                      <a:pt x="156" y="288"/>
                      <a:pt x="154" y="288"/>
                      <a:pt x="154" y="290"/>
                    </a:cubicBezTo>
                    <a:close/>
                    <a:moveTo>
                      <a:pt x="153" y="297"/>
                    </a:moveTo>
                    <a:cubicBezTo>
                      <a:pt x="153" y="296"/>
                      <a:pt x="154" y="295"/>
                      <a:pt x="154" y="294"/>
                    </a:cubicBezTo>
                    <a:cubicBezTo>
                      <a:pt x="157" y="295"/>
                      <a:pt x="155" y="299"/>
                      <a:pt x="153" y="297"/>
                    </a:cubicBezTo>
                    <a:close/>
                    <a:moveTo>
                      <a:pt x="144" y="322"/>
                    </a:moveTo>
                    <a:cubicBezTo>
                      <a:pt x="144" y="320"/>
                      <a:pt x="143" y="319"/>
                      <a:pt x="141" y="319"/>
                    </a:cubicBezTo>
                    <a:cubicBezTo>
                      <a:pt x="143" y="315"/>
                      <a:pt x="148" y="308"/>
                      <a:pt x="150" y="315"/>
                    </a:cubicBezTo>
                    <a:cubicBezTo>
                      <a:pt x="148" y="317"/>
                      <a:pt x="147" y="320"/>
                      <a:pt x="144" y="322"/>
                    </a:cubicBezTo>
                    <a:close/>
                    <a:moveTo>
                      <a:pt x="143" y="332"/>
                    </a:moveTo>
                    <a:cubicBezTo>
                      <a:pt x="142" y="330"/>
                      <a:pt x="143" y="330"/>
                      <a:pt x="144" y="329"/>
                    </a:cubicBezTo>
                    <a:cubicBezTo>
                      <a:pt x="146" y="329"/>
                      <a:pt x="144" y="332"/>
                      <a:pt x="143" y="332"/>
                    </a:cubicBezTo>
                    <a:close/>
                    <a:moveTo>
                      <a:pt x="137" y="312"/>
                    </a:moveTo>
                    <a:cubicBezTo>
                      <a:pt x="135" y="312"/>
                      <a:pt x="134" y="311"/>
                      <a:pt x="133" y="311"/>
                    </a:cubicBezTo>
                    <a:cubicBezTo>
                      <a:pt x="134" y="307"/>
                      <a:pt x="138" y="306"/>
                      <a:pt x="138" y="303"/>
                    </a:cubicBezTo>
                    <a:cubicBezTo>
                      <a:pt x="141" y="302"/>
                      <a:pt x="141" y="305"/>
                      <a:pt x="142" y="306"/>
                    </a:cubicBezTo>
                    <a:cubicBezTo>
                      <a:pt x="140" y="308"/>
                      <a:pt x="138" y="310"/>
                      <a:pt x="137" y="312"/>
                    </a:cubicBezTo>
                    <a:close/>
                    <a:moveTo>
                      <a:pt x="138" y="322"/>
                    </a:moveTo>
                    <a:cubicBezTo>
                      <a:pt x="141" y="322"/>
                      <a:pt x="142" y="326"/>
                      <a:pt x="141" y="328"/>
                    </a:cubicBezTo>
                    <a:cubicBezTo>
                      <a:pt x="139" y="327"/>
                      <a:pt x="138" y="326"/>
                      <a:pt x="137" y="326"/>
                    </a:cubicBezTo>
                    <a:cubicBezTo>
                      <a:pt x="137" y="324"/>
                      <a:pt x="137" y="324"/>
                      <a:pt x="138" y="322"/>
                    </a:cubicBezTo>
                    <a:close/>
                    <a:moveTo>
                      <a:pt x="134" y="323"/>
                    </a:moveTo>
                    <a:cubicBezTo>
                      <a:pt x="134" y="321"/>
                      <a:pt x="135" y="320"/>
                      <a:pt x="136" y="319"/>
                    </a:cubicBezTo>
                    <a:cubicBezTo>
                      <a:pt x="137" y="320"/>
                      <a:pt x="136" y="323"/>
                      <a:pt x="134" y="323"/>
                    </a:cubicBezTo>
                    <a:close/>
                    <a:moveTo>
                      <a:pt x="127" y="223"/>
                    </a:moveTo>
                    <a:cubicBezTo>
                      <a:pt x="125" y="223"/>
                      <a:pt x="124" y="220"/>
                      <a:pt x="123" y="218"/>
                    </a:cubicBezTo>
                    <a:cubicBezTo>
                      <a:pt x="126" y="219"/>
                      <a:pt x="128" y="221"/>
                      <a:pt x="127" y="223"/>
                    </a:cubicBezTo>
                    <a:close/>
                    <a:moveTo>
                      <a:pt x="126" y="215"/>
                    </a:moveTo>
                    <a:cubicBezTo>
                      <a:pt x="127" y="213"/>
                      <a:pt x="128" y="212"/>
                      <a:pt x="129" y="210"/>
                    </a:cubicBezTo>
                    <a:cubicBezTo>
                      <a:pt x="131" y="212"/>
                      <a:pt x="131" y="215"/>
                      <a:pt x="132" y="217"/>
                    </a:cubicBezTo>
                    <a:cubicBezTo>
                      <a:pt x="131" y="218"/>
                      <a:pt x="131" y="219"/>
                      <a:pt x="129" y="220"/>
                    </a:cubicBezTo>
                    <a:cubicBezTo>
                      <a:pt x="128" y="218"/>
                      <a:pt x="127" y="216"/>
                      <a:pt x="126" y="215"/>
                    </a:cubicBezTo>
                    <a:close/>
                    <a:moveTo>
                      <a:pt x="129" y="229"/>
                    </a:moveTo>
                    <a:cubicBezTo>
                      <a:pt x="130" y="230"/>
                      <a:pt x="130" y="230"/>
                      <a:pt x="131" y="231"/>
                    </a:cubicBezTo>
                    <a:cubicBezTo>
                      <a:pt x="133" y="230"/>
                      <a:pt x="130" y="229"/>
                      <a:pt x="130" y="227"/>
                    </a:cubicBezTo>
                    <a:cubicBezTo>
                      <a:pt x="131" y="227"/>
                      <a:pt x="131" y="227"/>
                      <a:pt x="131" y="226"/>
                    </a:cubicBezTo>
                    <a:cubicBezTo>
                      <a:pt x="134" y="226"/>
                      <a:pt x="136" y="230"/>
                      <a:pt x="133" y="232"/>
                    </a:cubicBezTo>
                    <a:cubicBezTo>
                      <a:pt x="132" y="232"/>
                      <a:pt x="133" y="231"/>
                      <a:pt x="131" y="231"/>
                    </a:cubicBezTo>
                    <a:cubicBezTo>
                      <a:pt x="133" y="233"/>
                      <a:pt x="132" y="236"/>
                      <a:pt x="130" y="238"/>
                    </a:cubicBezTo>
                    <a:cubicBezTo>
                      <a:pt x="128" y="237"/>
                      <a:pt x="127" y="235"/>
                      <a:pt x="126" y="234"/>
                    </a:cubicBezTo>
                    <a:cubicBezTo>
                      <a:pt x="127" y="232"/>
                      <a:pt x="128" y="230"/>
                      <a:pt x="129" y="229"/>
                    </a:cubicBezTo>
                    <a:close/>
                    <a:moveTo>
                      <a:pt x="133" y="246"/>
                    </a:moveTo>
                    <a:cubicBezTo>
                      <a:pt x="135" y="247"/>
                      <a:pt x="136" y="249"/>
                      <a:pt x="138" y="251"/>
                    </a:cubicBezTo>
                    <a:cubicBezTo>
                      <a:pt x="136" y="253"/>
                      <a:pt x="135" y="255"/>
                      <a:pt x="133" y="257"/>
                    </a:cubicBezTo>
                    <a:cubicBezTo>
                      <a:pt x="128" y="255"/>
                      <a:pt x="129" y="250"/>
                      <a:pt x="133" y="246"/>
                    </a:cubicBezTo>
                    <a:close/>
                    <a:moveTo>
                      <a:pt x="136" y="235"/>
                    </a:moveTo>
                    <a:cubicBezTo>
                      <a:pt x="136" y="234"/>
                      <a:pt x="137" y="234"/>
                      <a:pt x="138" y="234"/>
                    </a:cubicBezTo>
                    <a:cubicBezTo>
                      <a:pt x="138" y="235"/>
                      <a:pt x="137" y="236"/>
                      <a:pt x="136" y="236"/>
                    </a:cubicBezTo>
                    <a:cubicBezTo>
                      <a:pt x="136" y="236"/>
                      <a:pt x="136" y="235"/>
                      <a:pt x="136" y="235"/>
                    </a:cubicBezTo>
                    <a:close/>
                    <a:moveTo>
                      <a:pt x="137" y="240"/>
                    </a:moveTo>
                    <a:cubicBezTo>
                      <a:pt x="139" y="240"/>
                      <a:pt x="139" y="242"/>
                      <a:pt x="141" y="242"/>
                    </a:cubicBezTo>
                    <a:cubicBezTo>
                      <a:pt x="140" y="241"/>
                      <a:pt x="140" y="240"/>
                      <a:pt x="139" y="239"/>
                    </a:cubicBezTo>
                    <a:cubicBezTo>
                      <a:pt x="139" y="238"/>
                      <a:pt x="140" y="237"/>
                      <a:pt x="141" y="236"/>
                    </a:cubicBezTo>
                    <a:cubicBezTo>
                      <a:pt x="143" y="237"/>
                      <a:pt x="144" y="239"/>
                      <a:pt x="146" y="241"/>
                    </a:cubicBezTo>
                    <a:cubicBezTo>
                      <a:pt x="145" y="243"/>
                      <a:pt x="143" y="243"/>
                      <a:pt x="143" y="245"/>
                    </a:cubicBezTo>
                    <a:cubicBezTo>
                      <a:pt x="142" y="245"/>
                      <a:pt x="143" y="243"/>
                      <a:pt x="142" y="243"/>
                    </a:cubicBezTo>
                    <a:cubicBezTo>
                      <a:pt x="141" y="244"/>
                      <a:pt x="143" y="245"/>
                      <a:pt x="142" y="246"/>
                    </a:cubicBezTo>
                    <a:cubicBezTo>
                      <a:pt x="141" y="246"/>
                      <a:pt x="141" y="247"/>
                      <a:pt x="140" y="249"/>
                    </a:cubicBezTo>
                    <a:cubicBezTo>
                      <a:pt x="138" y="247"/>
                      <a:pt x="136" y="246"/>
                      <a:pt x="135" y="244"/>
                    </a:cubicBezTo>
                    <a:cubicBezTo>
                      <a:pt x="135" y="243"/>
                      <a:pt x="137" y="242"/>
                      <a:pt x="137" y="240"/>
                    </a:cubicBezTo>
                    <a:close/>
                    <a:moveTo>
                      <a:pt x="141" y="229"/>
                    </a:moveTo>
                    <a:cubicBezTo>
                      <a:pt x="143" y="229"/>
                      <a:pt x="141" y="230"/>
                      <a:pt x="141" y="231"/>
                    </a:cubicBezTo>
                    <a:cubicBezTo>
                      <a:pt x="138" y="231"/>
                      <a:pt x="141" y="230"/>
                      <a:pt x="141" y="229"/>
                    </a:cubicBezTo>
                    <a:close/>
                    <a:moveTo>
                      <a:pt x="166" y="233"/>
                    </a:moveTo>
                    <a:cubicBezTo>
                      <a:pt x="168" y="234"/>
                      <a:pt x="168" y="236"/>
                      <a:pt x="170" y="237"/>
                    </a:cubicBezTo>
                    <a:cubicBezTo>
                      <a:pt x="169" y="240"/>
                      <a:pt x="166" y="242"/>
                      <a:pt x="165" y="244"/>
                    </a:cubicBezTo>
                    <a:cubicBezTo>
                      <a:pt x="163" y="244"/>
                      <a:pt x="162" y="242"/>
                      <a:pt x="161" y="241"/>
                    </a:cubicBezTo>
                    <a:cubicBezTo>
                      <a:pt x="162" y="237"/>
                      <a:pt x="164" y="235"/>
                      <a:pt x="166" y="233"/>
                    </a:cubicBezTo>
                    <a:close/>
                    <a:moveTo>
                      <a:pt x="164" y="226"/>
                    </a:moveTo>
                    <a:cubicBezTo>
                      <a:pt x="165" y="226"/>
                      <a:pt x="165" y="225"/>
                      <a:pt x="165" y="224"/>
                    </a:cubicBezTo>
                    <a:cubicBezTo>
                      <a:pt x="166" y="224"/>
                      <a:pt x="166" y="226"/>
                      <a:pt x="168" y="226"/>
                    </a:cubicBezTo>
                    <a:cubicBezTo>
                      <a:pt x="167" y="227"/>
                      <a:pt x="165" y="227"/>
                      <a:pt x="164" y="226"/>
                    </a:cubicBezTo>
                    <a:close/>
                    <a:moveTo>
                      <a:pt x="141" y="269"/>
                    </a:moveTo>
                    <a:cubicBezTo>
                      <a:pt x="142" y="269"/>
                      <a:pt x="143" y="271"/>
                      <a:pt x="144" y="272"/>
                    </a:cubicBezTo>
                    <a:cubicBezTo>
                      <a:pt x="142" y="275"/>
                      <a:pt x="141" y="278"/>
                      <a:pt x="138" y="280"/>
                    </a:cubicBezTo>
                    <a:cubicBezTo>
                      <a:pt x="130" y="278"/>
                      <a:pt x="138" y="273"/>
                      <a:pt x="141" y="269"/>
                    </a:cubicBezTo>
                    <a:close/>
                    <a:moveTo>
                      <a:pt x="140" y="258"/>
                    </a:moveTo>
                    <a:cubicBezTo>
                      <a:pt x="139" y="255"/>
                      <a:pt x="143" y="255"/>
                      <a:pt x="144" y="257"/>
                    </a:cubicBezTo>
                    <a:cubicBezTo>
                      <a:pt x="143" y="261"/>
                      <a:pt x="141" y="260"/>
                      <a:pt x="140" y="263"/>
                    </a:cubicBezTo>
                    <a:cubicBezTo>
                      <a:pt x="137" y="262"/>
                      <a:pt x="136" y="258"/>
                      <a:pt x="140" y="258"/>
                    </a:cubicBezTo>
                    <a:close/>
                    <a:moveTo>
                      <a:pt x="143" y="264"/>
                    </a:moveTo>
                    <a:cubicBezTo>
                      <a:pt x="145" y="265"/>
                      <a:pt x="147" y="267"/>
                      <a:pt x="146" y="269"/>
                    </a:cubicBezTo>
                    <a:cubicBezTo>
                      <a:pt x="144" y="268"/>
                      <a:pt x="141" y="267"/>
                      <a:pt x="143" y="264"/>
                    </a:cubicBezTo>
                    <a:close/>
                    <a:moveTo>
                      <a:pt x="152" y="261"/>
                    </a:moveTo>
                    <a:cubicBezTo>
                      <a:pt x="151" y="259"/>
                      <a:pt x="148" y="259"/>
                      <a:pt x="148" y="256"/>
                    </a:cubicBezTo>
                    <a:cubicBezTo>
                      <a:pt x="151" y="254"/>
                      <a:pt x="152" y="258"/>
                      <a:pt x="154" y="259"/>
                    </a:cubicBezTo>
                    <a:cubicBezTo>
                      <a:pt x="154" y="260"/>
                      <a:pt x="152" y="260"/>
                      <a:pt x="152" y="261"/>
                    </a:cubicBezTo>
                    <a:close/>
                    <a:moveTo>
                      <a:pt x="150" y="270"/>
                    </a:moveTo>
                    <a:cubicBezTo>
                      <a:pt x="150" y="267"/>
                      <a:pt x="152" y="268"/>
                      <a:pt x="152" y="267"/>
                    </a:cubicBezTo>
                    <a:cubicBezTo>
                      <a:pt x="153" y="268"/>
                      <a:pt x="151" y="269"/>
                      <a:pt x="150" y="270"/>
                    </a:cubicBezTo>
                    <a:close/>
                    <a:moveTo>
                      <a:pt x="149" y="250"/>
                    </a:moveTo>
                    <a:cubicBezTo>
                      <a:pt x="143" y="250"/>
                      <a:pt x="149" y="242"/>
                      <a:pt x="151" y="247"/>
                    </a:cubicBezTo>
                    <a:cubicBezTo>
                      <a:pt x="150" y="248"/>
                      <a:pt x="150" y="249"/>
                      <a:pt x="149" y="250"/>
                    </a:cubicBezTo>
                    <a:close/>
                    <a:moveTo>
                      <a:pt x="146" y="255"/>
                    </a:moveTo>
                    <a:cubicBezTo>
                      <a:pt x="143" y="254"/>
                      <a:pt x="144" y="251"/>
                      <a:pt x="145" y="250"/>
                    </a:cubicBezTo>
                    <a:cubicBezTo>
                      <a:pt x="148" y="250"/>
                      <a:pt x="148" y="253"/>
                      <a:pt x="146" y="255"/>
                    </a:cubicBezTo>
                    <a:close/>
                    <a:moveTo>
                      <a:pt x="144" y="263"/>
                    </a:moveTo>
                    <a:cubicBezTo>
                      <a:pt x="146" y="259"/>
                      <a:pt x="149" y="261"/>
                      <a:pt x="150" y="264"/>
                    </a:cubicBezTo>
                    <a:cubicBezTo>
                      <a:pt x="149" y="265"/>
                      <a:pt x="148" y="266"/>
                      <a:pt x="148" y="266"/>
                    </a:cubicBezTo>
                    <a:cubicBezTo>
                      <a:pt x="146" y="266"/>
                      <a:pt x="145" y="264"/>
                      <a:pt x="144" y="263"/>
                    </a:cubicBezTo>
                    <a:close/>
                    <a:moveTo>
                      <a:pt x="151" y="273"/>
                    </a:moveTo>
                    <a:cubicBezTo>
                      <a:pt x="152" y="273"/>
                      <a:pt x="154" y="275"/>
                      <a:pt x="153" y="277"/>
                    </a:cubicBezTo>
                    <a:cubicBezTo>
                      <a:pt x="151" y="276"/>
                      <a:pt x="151" y="275"/>
                      <a:pt x="150" y="274"/>
                    </a:cubicBezTo>
                    <a:cubicBezTo>
                      <a:pt x="150" y="274"/>
                      <a:pt x="151" y="274"/>
                      <a:pt x="151" y="273"/>
                    </a:cubicBezTo>
                    <a:close/>
                    <a:moveTo>
                      <a:pt x="152" y="272"/>
                    </a:moveTo>
                    <a:cubicBezTo>
                      <a:pt x="152" y="270"/>
                      <a:pt x="154" y="270"/>
                      <a:pt x="154" y="268"/>
                    </a:cubicBezTo>
                    <a:cubicBezTo>
                      <a:pt x="156" y="269"/>
                      <a:pt x="157" y="270"/>
                      <a:pt x="157" y="272"/>
                    </a:cubicBezTo>
                    <a:cubicBezTo>
                      <a:pt x="155" y="272"/>
                      <a:pt x="156" y="275"/>
                      <a:pt x="154" y="274"/>
                    </a:cubicBezTo>
                    <a:cubicBezTo>
                      <a:pt x="154" y="273"/>
                      <a:pt x="153" y="272"/>
                      <a:pt x="152" y="272"/>
                    </a:cubicBezTo>
                    <a:close/>
                    <a:moveTo>
                      <a:pt x="157" y="245"/>
                    </a:moveTo>
                    <a:cubicBezTo>
                      <a:pt x="158" y="246"/>
                      <a:pt x="161" y="248"/>
                      <a:pt x="160" y="251"/>
                    </a:cubicBezTo>
                    <a:cubicBezTo>
                      <a:pt x="158" y="250"/>
                      <a:pt x="155" y="248"/>
                      <a:pt x="157" y="245"/>
                    </a:cubicBezTo>
                    <a:close/>
                    <a:moveTo>
                      <a:pt x="160" y="258"/>
                    </a:moveTo>
                    <a:cubicBezTo>
                      <a:pt x="160" y="260"/>
                      <a:pt x="158" y="259"/>
                      <a:pt x="158" y="261"/>
                    </a:cubicBezTo>
                    <a:cubicBezTo>
                      <a:pt x="156" y="260"/>
                      <a:pt x="159" y="259"/>
                      <a:pt x="158" y="258"/>
                    </a:cubicBezTo>
                    <a:cubicBezTo>
                      <a:pt x="159" y="258"/>
                      <a:pt x="159" y="258"/>
                      <a:pt x="160" y="258"/>
                    </a:cubicBezTo>
                    <a:close/>
                    <a:moveTo>
                      <a:pt x="157" y="262"/>
                    </a:moveTo>
                    <a:cubicBezTo>
                      <a:pt x="156" y="263"/>
                      <a:pt x="156" y="264"/>
                      <a:pt x="154" y="264"/>
                    </a:cubicBezTo>
                    <a:cubicBezTo>
                      <a:pt x="155" y="263"/>
                      <a:pt x="155" y="262"/>
                      <a:pt x="157" y="262"/>
                    </a:cubicBezTo>
                    <a:close/>
                    <a:moveTo>
                      <a:pt x="160" y="283"/>
                    </a:moveTo>
                    <a:cubicBezTo>
                      <a:pt x="157" y="283"/>
                      <a:pt x="156" y="281"/>
                      <a:pt x="156" y="279"/>
                    </a:cubicBezTo>
                    <a:cubicBezTo>
                      <a:pt x="158" y="280"/>
                      <a:pt x="159" y="281"/>
                      <a:pt x="160" y="283"/>
                    </a:cubicBezTo>
                    <a:close/>
                    <a:moveTo>
                      <a:pt x="156" y="265"/>
                    </a:moveTo>
                    <a:cubicBezTo>
                      <a:pt x="157" y="265"/>
                      <a:pt x="157" y="264"/>
                      <a:pt x="158" y="264"/>
                    </a:cubicBezTo>
                    <a:cubicBezTo>
                      <a:pt x="159" y="264"/>
                      <a:pt x="162" y="267"/>
                      <a:pt x="160" y="269"/>
                    </a:cubicBezTo>
                    <a:cubicBezTo>
                      <a:pt x="158" y="268"/>
                      <a:pt x="157" y="267"/>
                      <a:pt x="156" y="265"/>
                    </a:cubicBezTo>
                    <a:close/>
                    <a:moveTo>
                      <a:pt x="159" y="263"/>
                    </a:moveTo>
                    <a:cubicBezTo>
                      <a:pt x="159" y="262"/>
                      <a:pt x="160" y="261"/>
                      <a:pt x="161" y="260"/>
                    </a:cubicBezTo>
                    <a:cubicBezTo>
                      <a:pt x="162" y="261"/>
                      <a:pt x="162" y="262"/>
                      <a:pt x="163" y="263"/>
                    </a:cubicBezTo>
                    <a:cubicBezTo>
                      <a:pt x="163" y="265"/>
                      <a:pt x="162" y="264"/>
                      <a:pt x="162" y="265"/>
                    </a:cubicBezTo>
                    <a:cubicBezTo>
                      <a:pt x="160" y="265"/>
                      <a:pt x="159" y="264"/>
                      <a:pt x="159" y="263"/>
                    </a:cubicBezTo>
                    <a:close/>
                    <a:moveTo>
                      <a:pt x="159" y="237"/>
                    </a:moveTo>
                    <a:cubicBezTo>
                      <a:pt x="157" y="237"/>
                      <a:pt x="158" y="235"/>
                      <a:pt x="156" y="236"/>
                    </a:cubicBezTo>
                    <a:cubicBezTo>
                      <a:pt x="157" y="233"/>
                      <a:pt x="160" y="231"/>
                      <a:pt x="162" y="228"/>
                    </a:cubicBezTo>
                    <a:cubicBezTo>
                      <a:pt x="163" y="227"/>
                      <a:pt x="163" y="229"/>
                      <a:pt x="164" y="230"/>
                    </a:cubicBezTo>
                    <a:cubicBezTo>
                      <a:pt x="162" y="233"/>
                      <a:pt x="160" y="235"/>
                      <a:pt x="159" y="237"/>
                    </a:cubicBezTo>
                    <a:close/>
                    <a:moveTo>
                      <a:pt x="154" y="258"/>
                    </a:moveTo>
                    <a:cubicBezTo>
                      <a:pt x="153" y="257"/>
                      <a:pt x="153" y="254"/>
                      <a:pt x="151" y="254"/>
                    </a:cubicBezTo>
                    <a:cubicBezTo>
                      <a:pt x="151" y="252"/>
                      <a:pt x="153" y="252"/>
                      <a:pt x="153" y="250"/>
                    </a:cubicBezTo>
                    <a:cubicBezTo>
                      <a:pt x="155" y="252"/>
                      <a:pt x="159" y="256"/>
                      <a:pt x="154" y="258"/>
                    </a:cubicBezTo>
                    <a:close/>
                    <a:moveTo>
                      <a:pt x="154" y="244"/>
                    </a:moveTo>
                    <a:cubicBezTo>
                      <a:pt x="152" y="244"/>
                      <a:pt x="152" y="243"/>
                      <a:pt x="151" y="243"/>
                    </a:cubicBezTo>
                    <a:cubicBezTo>
                      <a:pt x="151" y="239"/>
                      <a:pt x="155" y="242"/>
                      <a:pt x="154" y="244"/>
                    </a:cubicBezTo>
                    <a:close/>
                    <a:moveTo>
                      <a:pt x="147" y="229"/>
                    </a:moveTo>
                    <a:cubicBezTo>
                      <a:pt x="148" y="230"/>
                      <a:pt x="151" y="232"/>
                      <a:pt x="152" y="235"/>
                    </a:cubicBezTo>
                    <a:cubicBezTo>
                      <a:pt x="149" y="234"/>
                      <a:pt x="146" y="231"/>
                      <a:pt x="147" y="229"/>
                    </a:cubicBezTo>
                    <a:close/>
                    <a:moveTo>
                      <a:pt x="149" y="238"/>
                    </a:moveTo>
                    <a:cubicBezTo>
                      <a:pt x="148" y="238"/>
                      <a:pt x="147" y="238"/>
                      <a:pt x="146" y="238"/>
                    </a:cubicBezTo>
                    <a:cubicBezTo>
                      <a:pt x="146" y="236"/>
                      <a:pt x="145" y="237"/>
                      <a:pt x="144" y="236"/>
                    </a:cubicBezTo>
                    <a:cubicBezTo>
                      <a:pt x="140" y="230"/>
                      <a:pt x="149" y="232"/>
                      <a:pt x="149" y="238"/>
                    </a:cubicBezTo>
                    <a:close/>
                    <a:moveTo>
                      <a:pt x="146" y="223"/>
                    </a:moveTo>
                    <a:cubicBezTo>
                      <a:pt x="148" y="220"/>
                      <a:pt x="150" y="217"/>
                      <a:pt x="152" y="215"/>
                    </a:cubicBezTo>
                    <a:cubicBezTo>
                      <a:pt x="153" y="217"/>
                      <a:pt x="149" y="221"/>
                      <a:pt x="146" y="223"/>
                    </a:cubicBezTo>
                    <a:close/>
                    <a:moveTo>
                      <a:pt x="135" y="263"/>
                    </a:moveTo>
                    <a:cubicBezTo>
                      <a:pt x="136" y="263"/>
                      <a:pt x="137" y="264"/>
                      <a:pt x="138" y="265"/>
                    </a:cubicBezTo>
                    <a:cubicBezTo>
                      <a:pt x="136" y="269"/>
                      <a:pt x="134" y="273"/>
                      <a:pt x="131" y="274"/>
                    </a:cubicBezTo>
                    <a:cubicBezTo>
                      <a:pt x="131" y="273"/>
                      <a:pt x="128" y="273"/>
                      <a:pt x="128" y="272"/>
                    </a:cubicBezTo>
                    <a:cubicBezTo>
                      <a:pt x="130" y="268"/>
                      <a:pt x="133" y="267"/>
                      <a:pt x="135" y="263"/>
                    </a:cubicBezTo>
                    <a:close/>
                    <a:moveTo>
                      <a:pt x="129" y="277"/>
                    </a:moveTo>
                    <a:cubicBezTo>
                      <a:pt x="129" y="279"/>
                      <a:pt x="129" y="280"/>
                      <a:pt x="126" y="280"/>
                    </a:cubicBezTo>
                    <a:cubicBezTo>
                      <a:pt x="126" y="278"/>
                      <a:pt x="126" y="277"/>
                      <a:pt x="125" y="277"/>
                    </a:cubicBezTo>
                    <a:cubicBezTo>
                      <a:pt x="124" y="275"/>
                      <a:pt x="126" y="276"/>
                      <a:pt x="126" y="274"/>
                    </a:cubicBezTo>
                    <a:cubicBezTo>
                      <a:pt x="127" y="275"/>
                      <a:pt x="129" y="276"/>
                      <a:pt x="129" y="277"/>
                    </a:cubicBezTo>
                    <a:close/>
                    <a:moveTo>
                      <a:pt x="129" y="285"/>
                    </a:moveTo>
                    <a:cubicBezTo>
                      <a:pt x="130" y="286"/>
                      <a:pt x="131" y="287"/>
                      <a:pt x="132" y="289"/>
                    </a:cubicBezTo>
                    <a:cubicBezTo>
                      <a:pt x="130" y="289"/>
                      <a:pt x="130" y="287"/>
                      <a:pt x="128" y="286"/>
                    </a:cubicBezTo>
                    <a:cubicBezTo>
                      <a:pt x="127" y="285"/>
                      <a:pt x="129" y="286"/>
                      <a:pt x="129" y="285"/>
                    </a:cubicBezTo>
                    <a:close/>
                    <a:moveTo>
                      <a:pt x="130" y="283"/>
                    </a:moveTo>
                    <a:cubicBezTo>
                      <a:pt x="131" y="279"/>
                      <a:pt x="134" y="280"/>
                      <a:pt x="135" y="283"/>
                    </a:cubicBezTo>
                    <a:cubicBezTo>
                      <a:pt x="135" y="284"/>
                      <a:pt x="134" y="285"/>
                      <a:pt x="133" y="286"/>
                    </a:cubicBezTo>
                    <a:cubicBezTo>
                      <a:pt x="131" y="286"/>
                      <a:pt x="131" y="284"/>
                      <a:pt x="130" y="283"/>
                    </a:cubicBezTo>
                    <a:close/>
                    <a:moveTo>
                      <a:pt x="138" y="296"/>
                    </a:moveTo>
                    <a:cubicBezTo>
                      <a:pt x="137" y="295"/>
                      <a:pt x="135" y="295"/>
                      <a:pt x="135" y="293"/>
                    </a:cubicBezTo>
                    <a:cubicBezTo>
                      <a:pt x="137" y="293"/>
                      <a:pt x="138" y="295"/>
                      <a:pt x="138" y="296"/>
                    </a:cubicBezTo>
                    <a:close/>
                    <a:moveTo>
                      <a:pt x="140" y="295"/>
                    </a:moveTo>
                    <a:cubicBezTo>
                      <a:pt x="137" y="294"/>
                      <a:pt x="137" y="290"/>
                      <a:pt x="139" y="288"/>
                    </a:cubicBezTo>
                    <a:cubicBezTo>
                      <a:pt x="141" y="288"/>
                      <a:pt x="142" y="289"/>
                      <a:pt x="143" y="290"/>
                    </a:cubicBezTo>
                    <a:cubicBezTo>
                      <a:pt x="142" y="292"/>
                      <a:pt x="141" y="293"/>
                      <a:pt x="140" y="295"/>
                    </a:cubicBezTo>
                    <a:close/>
                    <a:moveTo>
                      <a:pt x="141" y="285"/>
                    </a:moveTo>
                    <a:cubicBezTo>
                      <a:pt x="143" y="282"/>
                      <a:pt x="146" y="279"/>
                      <a:pt x="148" y="277"/>
                    </a:cubicBezTo>
                    <a:cubicBezTo>
                      <a:pt x="149" y="277"/>
                      <a:pt x="150" y="278"/>
                      <a:pt x="151" y="279"/>
                    </a:cubicBezTo>
                    <a:cubicBezTo>
                      <a:pt x="149" y="283"/>
                      <a:pt x="147" y="286"/>
                      <a:pt x="144" y="288"/>
                    </a:cubicBezTo>
                    <a:cubicBezTo>
                      <a:pt x="144" y="286"/>
                      <a:pt x="143" y="286"/>
                      <a:pt x="141" y="285"/>
                    </a:cubicBezTo>
                    <a:close/>
                    <a:moveTo>
                      <a:pt x="147" y="294"/>
                    </a:moveTo>
                    <a:cubicBezTo>
                      <a:pt x="147" y="295"/>
                      <a:pt x="148" y="295"/>
                      <a:pt x="148" y="296"/>
                    </a:cubicBezTo>
                    <a:cubicBezTo>
                      <a:pt x="148" y="299"/>
                      <a:pt x="146" y="299"/>
                      <a:pt x="145" y="301"/>
                    </a:cubicBezTo>
                    <a:cubicBezTo>
                      <a:pt x="141" y="300"/>
                      <a:pt x="143" y="295"/>
                      <a:pt x="147" y="294"/>
                    </a:cubicBezTo>
                    <a:close/>
                    <a:moveTo>
                      <a:pt x="148" y="305"/>
                    </a:moveTo>
                    <a:cubicBezTo>
                      <a:pt x="146" y="303"/>
                      <a:pt x="150" y="301"/>
                      <a:pt x="151" y="299"/>
                    </a:cubicBezTo>
                    <a:cubicBezTo>
                      <a:pt x="151" y="299"/>
                      <a:pt x="151" y="299"/>
                      <a:pt x="152" y="300"/>
                    </a:cubicBezTo>
                    <a:cubicBezTo>
                      <a:pt x="152" y="302"/>
                      <a:pt x="150" y="304"/>
                      <a:pt x="148" y="305"/>
                    </a:cubicBezTo>
                    <a:close/>
                    <a:moveTo>
                      <a:pt x="152" y="292"/>
                    </a:moveTo>
                    <a:cubicBezTo>
                      <a:pt x="151" y="294"/>
                      <a:pt x="149" y="292"/>
                      <a:pt x="148" y="292"/>
                    </a:cubicBezTo>
                    <a:cubicBezTo>
                      <a:pt x="148" y="290"/>
                      <a:pt x="149" y="290"/>
                      <a:pt x="150" y="289"/>
                    </a:cubicBezTo>
                    <a:cubicBezTo>
                      <a:pt x="151" y="289"/>
                      <a:pt x="152" y="290"/>
                      <a:pt x="153" y="291"/>
                    </a:cubicBezTo>
                    <a:cubicBezTo>
                      <a:pt x="153" y="292"/>
                      <a:pt x="151" y="292"/>
                      <a:pt x="152" y="292"/>
                    </a:cubicBezTo>
                    <a:close/>
                    <a:moveTo>
                      <a:pt x="159" y="288"/>
                    </a:moveTo>
                    <a:cubicBezTo>
                      <a:pt x="160" y="288"/>
                      <a:pt x="160" y="290"/>
                      <a:pt x="161" y="290"/>
                    </a:cubicBezTo>
                    <a:cubicBezTo>
                      <a:pt x="160" y="292"/>
                      <a:pt x="159" y="294"/>
                      <a:pt x="156" y="294"/>
                    </a:cubicBezTo>
                    <a:cubicBezTo>
                      <a:pt x="155" y="292"/>
                      <a:pt x="158" y="291"/>
                      <a:pt x="159" y="288"/>
                    </a:cubicBezTo>
                    <a:close/>
                    <a:moveTo>
                      <a:pt x="162" y="272"/>
                    </a:moveTo>
                    <a:cubicBezTo>
                      <a:pt x="162" y="271"/>
                      <a:pt x="163" y="271"/>
                      <a:pt x="163" y="270"/>
                    </a:cubicBezTo>
                    <a:cubicBezTo>
                      <a:pt x="165" y="270"/>
                      <a:pt x="165" y="273"/>
                      <a:pt x="167" y="273"/>
                    </a:cubicBezTo>
                    <a:cubicBezTo>
                      <a:pt x="167" y="274"/>
                      <a:pt x="165" y="274"/>
                      <a:pt x="165" y="275"/>
                    </a:cubicBezTo>
                    <a:cubicBezTo>
                      <a:pt x="164" y="274"/>
                      <a:pt x="163" y="273"/>
                      <a:pt x="162" y="272"/>
                    </a:cubicBezTo>
                    <a:close/>
                    <a:moveTo>
                      <a:pt x="164" y="255"/>
                    </a:moveTo>
                    <a:cubicBezTo>
                      <a:pt x="164" y="255"/>
                      <a:pt x="165" y="255"/>
                      <a:pt x="167" y="255"/>
                    </a:cubicBezTo>
                    <a:cubicBezTo>
                      <a:pt x="166" y="256"/>
                      <a:pt x="167" y="256"/>
                      <a:pt x="167" y="258"/>
                    </a:cubicBezTo>
                    <a:cubicBezTo>
                      <a:pt x="166" y="257"/>
                      <a:pt x="164" y="257"/>
                      <a:pt x="164" y="255"/>
                    </a:cubicBezTo>
                    <a:close/>
                    <a:moveTo>
                      <a:pt x="167" y="248"/>
                    </a:moveTo>
                    <a:cubicBezTo>
                      <a:pt x="168" y="245"/>
                      <a:pt x="170" y="241"/>
                      <a:pt x="173" y="241"/>
                    </a:cubicBezTo>
                    <a:cubicBezTo>
                      <a:pt x="171" y="243"/>
                      <a:pt x="170" y="247"/>
                      <a:pt x="167" y="248"/>
                    </a:cubicBezTo>
                    <a:close/>
                    <a:moveTo>
                      <a:pt x="171" y="235"/>
                    </a:moveTo>
                    <a:cubicBezTo>
                      <a:pt x="170" y="234"/>
                      <a:pt x="170" y="232"/>
                      <a:pt x="168" y="231"/>
                    </a:cubicBezTo>
                    <a:cubicBezTo>
                      <a:pt x="168" y="230"/>
                      <a:pt x="169" y="228"/>
                      <a:pt x="170" y="228"/>
                    </a:cubicBezTo>
                    <a:cubicBezTo>
                      <a:pt x="171" y="230"/>
                      <a:pt x="173" y="231"/>
                      <a:pt x="174" y="232"/>
                    </a:cubicBezTo>
                    <a:cubicBezTo>
                      <a:pt x="173" y="233"/>
                      <a:pt x="173" y="234"/>
                      <a:pt x="171" y="235"/>
                    </a:cubicBezTo>
                    <a:close/>
                    <a:moveTo>
                      <a:pt x="170" y="220"/>
                    </a:moveTo>
                    <a:cubicBezTo>
                      <a:pt x="170" y="220"/>
                      <a:pt x="170" y="219"/>
                      <a:pt x="169" y="219"/>
                    </a:cubicBezTo>
                    <a:cubicBezTo>
                      <a:pt x="170" y="218"/>
                      <a:pt x="171" y="217"/>
                      <a:pt x="171" y="215"/>
                    </a:cubicBezTo>
                    <a:cubicBezTo>
                      <a:pt x="172" y="216"/>
                      <a:pt x="173" y="216"/>
                      <a:pt x="174" y="217"/>
                    </a:cubicBezTo>
                    <a:cubicBezTo>
                      <a:pt x="173" y="218"/>
                      <a:pt x="172" y="220"/>
                      <a:pt x="170" y="220"/>
                    </a:cubicBezTo>
                    <a:close/>
                    <a:moveTo>
                      <a:pt x="180" y="225"/>
                    </a:moveTo>
                    <a:cubicBezTo>
                      <a:pt x="179" y="225"/>
                      <a:pt x="179" y="226"/>
                      <a:pt x="178" y="227"/>
                    </a:cubicBezTo>
                    <a:cubicBezTo>
                      <a:pt x="176" y="227"/>
                      <a:pt x="175" y="225"/>
                      <a:pt x="174" y="223"/>
                    </a:cubicBezTo>
                    <a:cubicBezTo>
                      <a:pt x="174" y="218"/>
                      <a:pt x="179" y="221"/>
                      <a:pt x="180" y="225"/>
                    </a:cubicBezTo>
                    <a:close/>
                    <a:moveTo>
                      <a:pt x="175" y="210"/>
                    </a:moveTo>
                    <a:cubicBezTo>
                      <a:pt x="176" y="211"/>
                      <a:pt x="178" y="212"/>
                      <a:pt x="176" y="214"/>
                    </a:cubicBezTo>
                    <a:cubicBezTo>
                      <a:pt x="175" y="214"/>
                      <a:pt x="174" y="211"/>
                      <a:pt x="175" y="210"/>
                    </a:cubicBezTo>
                    <a:close/>
                    <a:moveTo>
                      <a:pt x="176" y="235"/>
                    </a:moveTo>
                    <a:cubicBezTo>
                      <a:pt x="178" y="235"/>
                      <a:pt x="176" y="238"/>
                      <a:pt x="174" y="238"/>
                    </a:cubicBezTo>
                    <a:cubicBezTo>
                      <a:pt x="173" y="236"/>
                      <a:pt x="175" y="236"/>
                      <a:pt x="176" y="235"/>
                    </a:cubicBezTo>
                    <a:close/>
                    <a:moveTo>
                      <a:pt x="178" y="236"/>
                    </a:moveTo>
                    <a:cubicBezTo>
                      <a:pt x="181" y="237"/>
                      <a:pt x="181" y="242"/>
                      <a:pt x="178" y="243"/>
                    </a:cubicBezTo>
                    <a:cubicBezTo>
                      <a:pt x="175" y="241"/>
                      <a:pt x="176" y="238"/>
                      <a:pt x="178" y="236"/>
                    </a:cubicBezTo>
                    <a:close/>
                    <a:moveTo>
                      <a:pt x="180" y="230"/>
                    </a:moveTo>
                    <a:cubicBezTo>
                      <a:pt x="180" y="229"/>
                      <a:pt x="181" y="228"/>
                      <a:pt x="183" y="227"/>
                    </a:cubicBezTo>
                    <a:cubicBezTo>
                      <a:pt x="183" y="229"/>
                      <a:pt x="182" y="231"/>
                      <a:pt x="180" y="230"/>
                    </a:cubicBezTo>
                    <a:close/>
                    <a:moveTo>
                      <a:pt x="183" y="229"/>
                    </a:moveTo>
                    <a:cubicBezTo>
                      <a:pt x="186" y="230"/>
                      <a:pt x="188" y="234"/>
                      <a:pt x="184" y="235"/>
                    </a:cubicBezTo>
                    <a:cubicBezTo>
                      <a:pt x="183" y="233"/>
                      <a:pt x="183" y="232"/>
                      <a:pt x="182" y="232"/>
                    </a:cubicBezTo>
                    <a:cubicBezTo>
                      <a:pt x="182" y="231"/>
                      <a:pt x="183" y="230"/>
                      <a:pt x="183" y="229"/>
                    </a:cubicBezTo>
                    <a:close/>
                    <a:moveTo>
                      <a:pt x="186" y="221"/>
                    </a:moveTo>
                    <a:cubicBezTo>
                      <a:pt x="186" y="221"/>
                      <a:pt x="187" y="222"/>
                      <a:pt x="187" y="222"/>
                    </a:cubicBezTo>
                    <a:cubicBezTo>
                      <a:pt x="187" y="223"/>
                      <a:pt x="186" y="224"/>
                      <a:pt x="185" y="225"/>
                    </a:cubicBezTo>
                    <a:cubicBezTo>
                      <a:pt x="183" y="224"/>
                      <a:pt x="185" y="222"/>
                      <a:pt x="186" y="221"/>
                    </a:cubicBezTo>
                    <a:close/>
                    <a:moveTo>
                      <a:pt x="184" y="210"/>
                    </a:moveTo>
                    <a:cubicBezTo>
                      <a:pt x="185" y="209"/>
                      <a:pt x="186" y="211"/>
                      <a:pt x="186" y="212"/>
                    </a:cubicBezTo>
                    <a:cubicBezTo>
                      <a:pt x="185" y="213"/>
                      <a:pt x="184" y="210"/>
                      <a:pt x="184" y="210"/>
                    </a:cubicBezTo>
                    <a:close/>
                    <a:moveTo>
                      <a:pt x="182" y="205"/>
                    </a:moveTo>
                    <a:cubicBezTo>
                      <a:pt x="180" y="203"/>
                      <a:pt x="182" y="201"/>
                      <a:pt x="183" y="200"/>
                    </a:cubicBezTo>
                    <a:cubicBezTo>
                      <a:pt x="184" y="199"/>
                      <a:pt x="184" y="201"/>
                      <a:pt x="185" y="201"/>
                    </a:cubicBezTo>
                    <a:cubicBezTo>
                      <a:pt x="185" y="203"/>
                      <a:pt x="184" y="204"/>
                      <a:pt x="182" y="205"/>
                    </a:cubicBezTo>
                    <a:close/>
                    <a:moveTo>
                      <a:pt x="181" y="221"/>
                    </a:moveTo>
                    <a:cubicBezTo>
                      <a:pt x="180" y="219"/>
                      <a:pt x="179" y="218"/>
                      <a:pt x="178" y="217"/>
                    </a:cubicBezTo>
                    <a:cubicBezTo>
                      <a:pt x="178" y="216"/>
                      <a:pt x="179" y="215"/>
                      <a:pt x="179" y="215"/>
                    </a:cubicBezTo>
                    <a:cubicBezTo>
                      <a:pt x="182" y="216"/>
                      <a:pt x="186" y="220"/>
                      <a:pt x="181" y="221"/>
                    </a:cubicBezTo>
                    <a:close/>
                    <a:moveTo>
                      <a:pt x="172" y="197"/>
                    </a:moveTo>
                    <a:cubicBezTo>
                      <a:pt x="174" y="197"/>
                      <a:pt x="177" y="200"/>
                      <a:pt x="178" y="202"/>
                    </a:cubicBezTo>
                    <a:cubicBezTo>
                      <a:pt x="175" y="201"/>
                      <a:pt x="174" y="198"/>
                      <a:pt x="172" y="197"/>
                    </a:cubicBezTo>
                    <a:close/>
                    <a:moveTo>
                      <a:pt x="170" y="192"/>
                    </a:moveTo>
                    <a:cubicBezTo>
                      <a:pt x="170" y="189"/>
                      <a:pt x="172" y="186"/>
                      <a:pt x="174" y="188"/>
                    </a:cubicBezTo>
                    <a:cubicBezTo>
                      <a:pt x="173" y="190"/>
                      <a:pt x="173" y="192"/>
                      <a:pt x="170" y="192"/>
                    </a:cubicBezTo>
                    <a:close/>
                    <a:moveTo>
                      <a:pt x="176" y="205"/>
                    </a:moveTo>
                    <a:cubicBezTo>
                      <a:pt x="173" y="206"/>
                      <a:pt x="169" y="202"/>
                      <a:pt x="170" y="199"/>
                    </a:cubicBezTo>
                    <a:cubicBezTo>
                      <a:pt x="173" y="200"/>
                      <a:pt x="174" y="203"/>
                      <a:pt x="176" y="205"/>
                    </a:cubicBezTo>
                    <a:close/>
                    <a:moveTo>
                      <a:pt x="173" y="208"/>
                    </a:moveTo>
                    <a:cubicBezTo>
                      <a:pt x="171" y="209"/>
                      <a:pt x="169" y="205"/>
                      <a:pt x="168" y="203"/>
                    </a:cubicBezTo>
                    <a:cubicBezTo>
                      <a:pt x="170" y="204"/>
                      <a:pt x="171" y="206"/>
                      <a:pt x="173" y="208"/>
                    </a:cubicBezTo>
                    <a:close/>
                    <a:moveTo>
                      <a:pt x="167" y="198"/>
                    </a:moveTo>
                    <a:cubicBezTo>
                      <a:pt x="166" y="198"/>
                      <a:pt x="166" y="196"/>
                      <a:pt x="167" y="195"/>
                    </a:cubicBezTo>
                    <a:cubicBezTo>
                      <a:pt x="167" y="196"/>
                      <a:pt x="167" y="196"/>
                      <a:pt x="168" y="196"/>
                    </a:cubicBezTo>
                    <a:cubicBezTo>
                      <a:pt x="168" y="197"/>
                      <a:pt x="167" y="197"/>
                      <a:pt x="167" y="198"/>
                    </a:cubicBezTo>
                    <a:close/>
                    <a:moveTo>
                      <a:pt x="169" y="212"/>
                    </a:moveTo>
                    <a:cubicBezTo>
                      <a:pt x="169" y="214"/>
                      <a:pt x="168" y="216"/>
                      <a:pt x="166" y="216"/>
                    </a:cubicBezTo>
                    <a:cubicBezTo>
                      <a:pt x="165" y="213"/>
                      <a:pt x="163" y="213"/>
                      <a:pt x="162" y="211"/>
                    </a:cubicBezTo>
                    <a:cubicBezTo>
                      <a:pt x="162" y="209"/>
                      <a:pt x="163" y="209"/>
                      <a:pt x="164" y="208"/>
                    </a:cubicBezTo>
                    <a:cubicBezTo>
                      <a:pt x="167" y="208"/>
                      <a:pt x="167" y="211"/>
                      <a:pt x="169" y="212"/>
                    </a:cubicBezTo>
                    <a:close/>
                    <a:moveTo>
                      <a:pt x="165" y="219"/>
                    </a:moveTo>
                    <a:cubicBezTo>
                      <a:pt x="164" y="219"/>
                      <a:pt x="164" y="219"/>
                      <a:pt x="163" y="219"/>
                    </a:cubicBezTo>
                    <a:cubicBezTo>
                      <a:pt x="163" y="216"/>
                      <a:pt x="160" y="216"/>
                      <a:pt x="159" y="215"/>
                    </a:cubicBezTo>
                    <a:cubicBezTo>
                      <a:pt x="159" y="214"/>
                      <a:pt x="159" y="213"/>
                      <a:pt x="159" y="213"/>
                    </a:cubicBezTo>
                    <a:cubicBezTo>
                      <a:pt x="160" y="213"/>
                      <a:pt x="161" y="214"/>
                      <a:pt x="160" y="215"/>
                    </a:cubicBezTo>
                    <a:cubicBezTo>
                      <a:pt x="163" y="215"/>
                      <a:pt x="163" y="217"/>
                      <a:pt x="165" y="219"/>
                    </a:cubicBezTo>
                    <a:close/>
                    <a:moveTo>
                      <a:pt x="158" y="207"/>
                    </a:moveTo>
                    <a:cubicBezTo>
                      <a:pt x="159" y="205"/>
                      <a:pt x="159" y="204"/>
                      <a:pt x="162" y="204"/>
                    </a:cubicBezTo>
                    <a:cubicBezTo>
                      <a:pt x="161" y="206"/>
                      <a:pt x="160" y="208"/>
                      <a:pt x="158" y="207"/>
                    </a:cubicBezTo>
                    <a:close/>
                    <a:moveTo>
                      <a:pt x="162" y="221"/>
                    </a:moveTo>
                    <a:cubicBezTo>
                      <a:pt x="162" y="222"/>
                      <a:pt x="162" y="222"/>
                      <a:pt x="161" y="222"/>
                    </a:cubicBezTo>
                    <a:cubicBezTo>
                      <a:pt x="161" y="220"/>
                      <a:pt x="158" y="219"/>
                      <a:pt x="157" y="216"/>
                    </a:cubicBezTo>
                    <a:cubicBezTo>
                      <a:pt x="159" y="218"/>
                      <a:pt x="160" y="220"/>
                      <a:pt x="162" y="221"/>
                    </a:cubicBezTo>
                    <a:close/>
                    <a:moveTo>
                      <a:pt x="151" y="207"/>
                    </a:moveTo>
                    <a:cubicBezTo>
                      <a:pt x="150" y="206"/>
                      <a:pt x="149" y="205"/>
                      <a:pt x="148" y="203"/>
                    </a:cubicBezTo>
                    <a:cubicBezTo>
                      <a:pt x="149" y="203"/>
                      <a:pt x="149" y="203"/>
                      <a:pt x="149" y="202"/>
                    </a:cubicBezTo>
                    <a:cubicBezTo>
                      <a:pt x="151" y="202"/>
                      <a:pt x="151" y="205"/>
                      <a:pt x="153" y="205"/>
                    </a:cubicBezTo>
                    <a:cubicBezTo>
                      <a:pt x="153" y="206"/>
                      <a:pt x="151" y="206"/>
                      <a:pt x="151" y="207"/>
                    </a:cubicBezTo>
                    <a:close/>
                    <a:moveTo>
                      <a:pt x="148" y="212"/>
                    </a:moveTo>
                    <a:cubicBezTo>
                      <a:pt x="146" y="214"/>
                      <a:pt x="145" y="216"/>
                      <a:pt x="143" y="219"/>
                    </a:cubicBezTo>
                    <a:cubicBezTo>
                      <a:pt x="138" y="215"/>
                      <a:pt x="142" y="211"/>
                      <a:pt x="145" y="208"/>
                    </a:cubicBezTo>
                    <a:cubicBezTo>
                      <a:pt x="147" y="208"/>
                      <a:pt x="148" y="210"/>
                      <a:pt x="148" y="212"/>
                    </a:cubicBezTo>
                    <a:close/>
                    <a:moveTo>
                      <a:pt x="141" y="222"/>
                    </a:moveTo>
                    <a:cubicBezTo>
                      <a:pt x="138" y="222"/>
                      <a:pt x="138" y="220"/>
                      <a:pt x="138" y="217"/>
                    </a:cubicBezTo>
                    <a:cubicBezTo>
                      <a:pt x="140" y="218"/>
                      <a:pt x="141" y="220"/>
                      <a:pt x="141" y="222"/>
                    </a:cubicBezTo>
                    <a:close/>
                    <a:moveTo>
                      <a:pt x="137" y="227"/>
                    </a:moveTo>
                    <a:cubicBezTo>
                      <a:pt x="134" y="226"/>
                      <a:pt x="135" y="224"/>
                      <a:pt x="133" y="223"/>
                    </a:cubicBezTo>
                    <a:cubicBezTo>
                      <a:pt x="133" y="222"/>
                      <a:pt x="135" y="222"/>
                      <a:pt x="135" y="220"/>
                    </a:cubicBezTo>
                    <a:cubicBezTo>
                      <a:pt x="137" y="222"/>
                      <a:pt x="140" y="224"/>
                      <a:pt x="137" y="227"/>
                    </a:cubicBezTo>
                    <a:close/>
                    <a:moveTo>
                      <a:pt x="134" y="214"/>
                    </a:moveTo>
                    <a:cubicBezTo>
                      <a:pt x="133" y="214"/>
                      <a:pt x="133" y="213"/>
                      <a:pt x="133" y="212"/>
                    </a:cubicBezTo>
                    <a:cubicBezTo>
                      <a:pt x="134" y="212"/>
                      <a:pt x="135" y="213"/>
                      <a:pt x="134" y="214"/>
                    </a:cubicBezTo>
                    <a:close/>
                    <a:moveTo>
                      <a:pt x="128" y="199"/>
                    </a:moveTo>
                    <a:cubicBezTo>
                      <a:pt x="129" y="198"/>
                      <a:pt x="130" y="197"/>
                      <a:pt x="130" y="196"/>
                    </a:cubicBezTo>
                    <a:cubicBezTo>
                      <a:pt x="131" y="197"/>
                      <a:pt x="130" y="199"/>
                      <a:pt x="128" y="199"/>
                    </a:cubicBezTo>
                    <a:close/>
                    <a:moveTo>
                      <a:pt x="125" y="197"/>
                    </a:moveTo>
                    <a:cubicBezTo>
                      <a:pt x="125" y="193"/>
                      <a:pt x="128" y="192"/>
                      <a:pt x="130" y="189"/>
                    </a:cubicBezTo>
                    <a:cubicBezTo>
                      <a:pt x="132" y="192"/>
                      <a:pt x="127" y="195"/>
                      <a:pt x="125" y="197"/>
                    </a:cubicBezTo>
                    <a:close/>
                    <a:moveTo>
                      <a:pt x="126" y="243"/>
                    </a:moveTo>
                    <a:cubicBezTo>
                      <a:pt x="125" y="241"/>
                      <a:pt x="122" y="239"/>
                      <a:pt x="123" y="236"/>
                    </a:cubicBezTo>
                    <a:cubicBezTo>
                      <a:pt x="125" y="237"/>
                      <a:pt x="126" y="239"/>
                      <a:pt x="127" y="240"/>
                    </a:cubicBezTo>
                    <a:cubicBezTo>
                      <a:pt x="127" y="243"/>
                      <a:pt x="125" y="244"/>
                      <a:pt x="124" y="246"/>
                    </a:cubicBezTo>
                    <a:cubicBezTo>
                      <a:pt x="122" y="246"/>
                      <a:pt x="122" y="243"/>
                      <a:pt x="120" y="242"/>
                    </a:cubicBezTo>
                    <a:cubicBezTo>
                      <a:pt x="120" y="241"/>
                      <a:pt x="121" y="240"/>
                      <a:pt x="121" y="239"/>
                    </a:cubicBezTo>
                    <a:cubicBezTo>
                      <a:pt x="124" y="240"/>
                      <a:pt x="124" y="242"/>
                      <a:pt x="126" y="243"/>
                    </a:cubicBezTo>
                    <a:close/>
                    <a:moveTo>
                      <a:pt x="122" y="249"/>
                    </a:moveTo>
                    <a:cubicBezTo>
                      <a:pt x="121" y="250"/>
                      <a:pt x="121" y="250"/>
                      <a:pt x="119" y="250"/>
                    </a:cubicBezTo>
                    <a:cubicBezTo>
                      <a:pt x="119" y="249"/>
                      <a:pt x="117" y="246"/>
                      <a:pt x="117" y="245"/>
                    </a:cubicBezTo>
                    <a:cubicBezTo>
                      <a:pt x="119" y="244"/>
                      <a:pt x="120" y="247"/>
                      <a:pt x="122" y="249"/>
                    </a:cubicBezTo>
                    <a:close/>
                    <a:moveTo>
                      <a:pt x="127" y="254"/>
                    </a:moveTo>
                    <a:cubicBezTo>
                      <a:pt x="128" y="256"/>
                      <a:pt x="130" y="257"/>
                      <a:pt x="132" y="259"/>
                    </a:cubicBezTo>
                    <a:cubicBezTo>
                      <a:pt x="130" y="262"/>
                      <a:pt x="127" y="265"/>
                      <a:pt x="125" y="268"/>
                    </a:cubicBezTo>
                    <a:cubicBezTo>
                      <a:pt x="117" y="264"/>
                      <a:pt x="124" y="259"/>
                      <a:pt x="127" y="254"/>
                    </a:cubicBezTo>
                    <a:close/>
                    <a:moveTo>
                      <a:pt x="123" y="278"/>
                    </a:moveTo>
                    <a:cubicBezTo>
                      <a:pt x="124" y="278"/>
                      <a:pt x="124" y="278"/>
                      <a:pt x="125" y="278"/>
                    </a:cubicBezTo>
                    <a:cubicBezTo>
                      <a:pt x="125" y="280"/>
                      <a:pt x="126" y="280"/>
                      <a:pt x="126" y="282"/>
                    </a:cubicBezTo>
                    <a:cubicBezTo>
                      <a:pt x="126" y="283"/>
                      <a:pt x="126" y="283"/>
                      <a:pt x="126" y="284"/>
                    </a:cubicBezTo>
                    <a:cubicBezTo>
                      <a:pt x="124" y="283"/>
                      <a:pt x="125" y="280"/>
                      <a:pt x="122" y="280"/>
                    </a:cubicBezTo>
                    <a:cubicBezTo>
                      <a:pt x="122" y="279"/>
                      <a:pt x="124" y="280"/>
                      <a:pt x="123" y="278"/>
                    </a:cubicBezTo>
                    <a:close/>
                    <a:moveTo>
                      <a:pt x="133" y="296"/>
                    </a:moveTo>
                    <a:cubicBezTo>
                      <a:pt x="134" y="297"/>
                      <a:pt x="135" y="299"/>
                      <a:pt x="136" y="300"/>
                    </a:cubicBezTo>
                    <a:cubicBezTo>
                      <a:pt x="134" y="302"/>
                      <a:pt x="134" y="307"/>
                      <a:pt x="129" y="306"/>
                    </a:cubicBezTo>
                    <a:cubicBezTo>
                      <a:pt x="128" y="305"/>
                      <a:pt x="129" y="305"/>
                      <a:pt x="127" y="302"/>
                    </a:cubicBezTo>
                    <a:cubicBezTo>
                      <a:pt x="130" y="301"/>
                      <a:pt x="131" y="298"/>
                      <a:pt x="133" y="296"/>
                    </a:cubicBezTo>
                    <a:close/>
                    <a:moveTo>
                      <a:pt x="138" y="331"/>
                    </a:moveTo>
                    <a:cubicBezTo>
                      <a:pt x="138" y="331"/>
                      <a:pt x="137" y="332"/>
                      <a:pt x="137" y="333"/>
                    </a:cubicBezTo>
                    <a:cubicBezTo>
                      <a:pt x="135" y="332"/>
                      <a:pt x="135" y="330"/>
                      <a:pt x="133" y="329"/>
                    </a:cubicBezTo>
                    <a:cubicBezTo>
                      <a:pt x="134" y="325"/>
                      <a:pt x="138" y="329"/>
                      <a:pt x="138" y="331"/>
                    </a:cubicBezTo>
                    <a:close/>
                    <a:moveTo>
                      <a:pt x="138" y="337"/>
                    </a:moveTo>
                    <a:cubicBezTo>
                      <a:pt x="140" y="338"/>
                      <a:pt x="137" y="341"/>
                      <a:pt x="135" y="341"/>
                    </a:cubicBezTo>
                    <a:cubicBezTo>
                      <a:pt x="135" y="339"/>
                      <a:pt x="137" y="339"/>
                      <a:pt x="138" y="337"/>
                    </a:cubicBezTo>
                    <a:close/>
                    <a:moveTo>
                      <a:pt x="132" y="367"/>
                    </a:moveTo>
                    <a:cubicBezTo>
                      <a:pt x="133" y="367"/>
                      <a:pt x="133" y="368"/>
                      <a:pt x="134" y="368"/>
                    </a:cubicBezTo>
                    <a:cubicBezTo>
                      <a:pt x="134" y="369"/>
                      <a:pt x="133" y="369"/>
                      <a:pt x="133" y="370"/>
                    </a:cubicBezTo>
                    <a:cubicBezTo>
                      <a:pt x="132" y="369"/>
                      <a:pt x="131" y="368"/>
                      <a:pt x="132" y="367"/>
                    </a:cubicBezTo>
                    <a:close/>
                    <a:moveTo>
                      <a:pt x="139" y="389"/>
                    </a:moveTo>
                    <a:cubicBezTo>
                      <a:pt x="139" y="392"/>
                      <a:pt x="136" y="395"/>
                      <a:pt x="134" y="394"/>
                    </a:cubicBezTo>
                    <a:cubicBezTo>
                      <a:pt x="135" y="391"/>
                      <a:pt x="136" y="388"/>
                      <a:pt x="139" y="389"/>
                    </a:cubicBezTo>
                    <a:close/>
                    <a:moveTo>
                      <a:pt x="135" y="380"/>
                    </a:moveTo>
                    <a:cubicBezTo>
                      <a:pt x="136" y="378"/>
                      <a:pt x="137" y="381"/>
                      <a:pt x="138" y="380"/>
                    </a:cubicBezTo>
                    <a:cubicBezTo>
                      <a:pt x="138" y="384"/>
                      <a:pt x="135" y="381"/>
                      <a:pt x="135" y="380"/>
                    </a:cubicBezTo>
                    <a:close/>
                    <a:moveTo>
                      <a:pt x="139" y="358"/>
                    </a:moveTo>
                    <a:cubicBezTo>
                      <a:pt x="139" y="358"/>
                      <a:pt x="139" y="359"/>
                      <a:pt x="140" y="359"/>
                    </a:cubicBezTo>
                    <a:cubicBezTo>
                      <a:pt x="140" y="361"/>
                      <a:pt x="139" y="361"/>
                      <a:pt x="139" y="363"/>
                    </a:cubicBezTo>
                    <a:cubicBezTo>
                      <a:pt x="137" y="362"/>
                      <a:pt x="137" y="362"/>
                      <a:pt x="137" y="361"/>
                    </a:cubicBezTo>
                    <a:cubicBezTo>
                      <a:pt x="138" y="360"/>
                      <a:pt x="139" y="360"/>
                      <a:pt x="139" y="358"/>
                    </a:cubicBezTo>
                    <a:close/>
                    <a:moveTo>
                      <a:pt x="138" y="343"/>
                    </a:moveTo>
                    <a:cubicBezTo>
                      <a:pt x="138" y="341"/>
                      <a:pt x="139" y="341"/>
                      <a:pt x="141" y="340"/>
                    </a:cubicBezTo>
                    <a:cubicBezTo>
                      <a:pt x="140" y="342"/>
                      <a:pt x="140" y="343"/>
                      <a:pt x="138" y="343"/>
                    </a:cubicBezTo>
                    <a:close/>
                    <a:moveTo>
                      <a:pt x="140" y="336"/>
                    </a:moveTo>
                    <a:cubicBezTo>
                      <a:pt x="138" y="336"/>
                      <a:pt x="140" y="334"/>
                      <a:pt x="141" y="334"/>
                    </a:cubicBezTo>
                    <a:cubicBezTo>
                      <a:pt x="143" y="334"/>
                      <a:pt x="140" y="335"/>
                      <a:pt x="140" y="336"/>
                    </a:cubicBezTo>
                    <a:close/>
                    <a:moveTo>
                      <a:pt x="139" y="316"/>
                    </a:moveTo>
                    <a:cubicBezTo>
                      <a:pt x="140" y="312"/>
                      <a:pt x="143" y="311"/>
                      <a:pt x="144" y="308"/>
                    </a:cubicBezTo>
                    <a:cubicBezTo>
                      <a:pt x="145" y="308"/>
                      <a:pt x="145" y="309"/>
                      <a:pt x="146" y="309"/>
                    </a:cubicBezTo>
                    <a:cubicBezTo>
                      <a:pt x="143" y="312"/>
                      <a:pt x="142" y="315"/>
                      <a:pt x="139" y="316"/>
                    </a:cubicBezTo>
                    <a:close/>
                    <a:moveTo>
                      <a:pt x="143" y="343"/>
                    </a:moveTo>
                    <a:cubicBezTo>
                      <a:pt x="146" y="344"/>
                      <a:pt x="146" y="347"/>
                      <a:pt x="144" y="349"/>
                    </a:cubicBezTo>
                    <a:cubicBezTo>
                      <a:pt x="142" y="349"/>
                      <a:pt x="142" y="347"/>
                      <a:pt x="141" y="347"/>
                    </a:cubicBezTo>
                    <a:cubicBezTo>
                      <a:pt x="141" y="345"/>
                      <a:pt x="143" y="345"/>
                      <a:pt x="143" y="343"/>
                    </a:cubicBezTo>
                    <a:close/>
                    <a:moveTo>
                      <a:pt x="151" y="345"/>
                    </a:moveTo>
                    <a:cubicBezTo>
                      <a:pt x="151" y="346"/>
                      <a:pt x="150" y="346"/>
                      <a:pt x="150" y="347"/>
                    </a:cubicBezTo>
                    <a:cubicBezTo>
                      <a:pt x="147" y="347"/>
                      <a:pt x="150" y="343"/>
                      <a:pt x="151" y="345"/>
                    </a:cubicBezTo>
                    <a:close/>
                    <a:moveTo>
                      <a:pt x="150" y="351"/>
                    </a:moveTo>
                    <a:cubicBezTo>
                      <a:pt x="152" y="352"/>
                      <a:pt x="152" y="354"/>
                      <a:pt x="151" y="355"/>
                    </a:cubicBezTo>
                    <a:cubicBezTo>
                      <a:pt x="150" y="355"/>
                      <a:pt x="150" y="354"/>
                      <a:pt x="149" y="354"/>
                    </a:cubicBezTo>
                    <a:cubicBezTo>
                      <a:pt x="149" y="353"/>
                      <a:pt x="150" y="352"/>
                      <a:pt x="150" y="351"/>
                    </a:cubicBezTo>
                    <a:close/>
                    <a:moveTo>
                      <a:pt x="151" y="339"/>
                    </a:moveTo>
                    <a:cubicBezTo>
                      <a:pt x="150" y="338"/>
                      <a:pt x="147" y="337"/>
                      <a:pt x="149" y="335"/>
                    </a:cubicBezTo>
                    <a:cubicBezTo>
                      <a:pt x="151" y="335"/>
                      <a:pt x="153" y="338"/>
                      <a:pt x="151" y="339"/>
                    </a:cubicBezTo>
                    <a:close/>
                    <a:moveTo>
                      <a:pt x="148" y="325"/>
                    </a:moveTo>
                    <a:cubicBezTo>
                      <a:pt x="149" y="322"/>
                      <a:pt x="151" y="320"/>
                      <a:pt x="153" y="317"/>
                    </a:cubicBezTo>
                    <a:cubicBezTo>
                      <a:pt x="153" y="317"/>
                      <a:pt x="153" y="317"/>
                      <a:pt x="154" y="318"/>
                    </a:cubicBezTo>
                    <a:cubicBezTo>
                      <a:pt x="152" y="321"/>
                      <a:pt x="151" y="324"/>
                      <a:pt x="148" y="325"/>
                    </a:cubicBezTo>
                    <a:close/>
                    <a:moveTo>
                      <a:pt x="150" y="307"/>
                    </a:moveTo>
                    <a:cubicBezTo>
                      <a:pt x="151" y="304"/>
                      <a:pt x="153" y="304"/>
                      <a:pt x="154" y="302"/>
                    </a:cubicBezTo>
                    <a:cubicBezTo>
                      <a:pt x="155" y="303"/>
                      <a:pt x="156" y="304"/>
                      <a:pt x="157" y="305"/>
                    </a:cubicBezTo>
                    <a:cubicBezTo>
                      <a:pt x="156" y="307"/>
                      <a:pt x="155" y="309"/>
                      <a:pt x="154" y="310"/>
                    </a:cubicBezTo>
                    <a:cubicBezTo>
                      <a:pt x="151" y="310"/>
                      <a:pt x="151" y="308"/>
                      <a:pt x="150" y="307"/>
                    </a:cubicBezTo>
                    <a:close/>
                    <a:moveTo>
                      <a:pt x="156" y="298"/>
                    </a:moveTo>
                    <a:cubicBezTo>
                      <a:pt x="157" y="298"/>
                      <a:pt x="158" y="297"/>
                      <a:pt x="159" y="298"/>
                    </a:cubicBezTo>
                    <a:cubicBezTo>
                      <a:pt x="159" y="299"/>
                      <a:pt x="160" y="300"/>
                      <a:pt x="161" y="301"/>
                    </a:cubicBezTo>
                    <a:cubicBezTo>
                      <a:pt x="159" y="303"/>
                      <a:pt x="155" y="300"/>
                      <a:pt x="156" y="298"/>
                    </a:cubicBezTo>
                    <a:close/>
                    <a:moveTo>
                      <a:pt x="167" y="297"/>
                    </a:moveTo>
                    <a:cubicBezTo>
                      <a:pt x="168" y="297"/>
                      <a:pt x="168" y="298"/>
                      <a:pt x="169" y="298"/>
                    </a:cubicBezTo>
                    <a:cubicBezTo>
                      <a:pt x="168" y="300"/>
                      <a:pt x="166" y="303"/>
                      <a:pt x="164" y="303"/>
                    </a:cubicBezTo>
                    <a:cubicBezTo>
                      <a:pt x="165" y="300"/>
                      <a:pt x="167" y="299"/>
                      <a:pt x="167" y="297"/>
                    </a:cubicBezTo>
                    <a:close/>
                    <a:moveTo>
                      <a:pt x="164" y="288"/>
                    </a:moveTo>
                    <a:cubicBezTo>
                      <a:pt x="166" y="288"/>
                      <a:pt x="167" y="290"/>
                      <a:pt x="168" y="292"/>
                    </a:cubicBezTo>
                    <a:cubicBezTo>
                      <a:pt x="166" y="291"/>
                      <a:pt x="164" y="291"/>
                      <a:pt x="164" y="288"/>
                    </a:cubicBezTo>
                    <a:close/>
                    <a:moveTo>
                      <a:pt x="164" y="285"/>
                    </a:moveTo>
                    <a:cubicBezTo>
                      <a:pt x="163" y="283"/>
                      <a:pt x="165" y="282"/>
                      <a:pt x="165" y="280"/>
                    </a:cubicBezTo>
                    <a:cubicBezTo>
                      <a:pt x="166" y="280"/>
                      <a:pt x="166" y="281"/>
                      <a:pt x="167" y="281"/>
                    </a:cubicBezTo>
                    <a:cubicBezTo>
                      <a:pt x="167" y="283"/>
                      <a:pt x="166" y="284"/>
                      <a:pt x="164" y="285"/>
                    </a:cubicBezTo>
                    <a:close/>
                    <a:moveTo>
                      <a:pt x="165" y="267"/>
                    </a:moveTo>
                    <a:cubicBezTo>
                      <a:pt x="167" y="267"/>
                      <a:pt x="167" y="269"/>
                      <a:pt x="169" y="270"/>
                    </a:cubicBezTo>
                    <a:cubicBezTo>
                      <a:pt x="168" y="270"/>
                      <a:pt x="168" y="271"/>
                      <a:pt x="168" y="271"/>
                    </a:cubicBezTo>
                    <a:cubicBezTo>
                      <a:pt x="166" y="271"/>
                      <a:pt x="164" y="269"/>
                      <a:pt x="165" y="267"/>
                    </a:cubicBezTo>
                    <a:close/>
                    <a:moveTo>
                      <a:pt x="170" y="279"/>
                    </a:moveTo>
                    <a:cubicBezTo>
                      <a:pt x="169" y="279"/>
                      <a:pt x="167" y="278"/>
                      <a:pt x="168" y="277"/>
                    </a:cubicBezTo>
                    <a:cubicBezTo>
                      <a:pt x="169" y="275"/>
                      <a:pt x="171" y="277"/>
                      <a:pt x="170" y="279"/>
                    </a:cubicBezTo>
                    <a:close/>
                    <a:moveTo>
                      <a:pt x="169" y="263"/>
                    </a:moveTo>
                    <a:cubicBezTo>
                      <a:pt x="170" y="262"/>
                      <a:pt x="170" y="261"/>
                      <a:pt x="172" y="261"/>
                    </a:cubicBezTo>
                    <a:cubicBezTo>
                      <a:pt x="172" y="263"/>
                      <a:pt x="175" y="264"/>
                      <a:pt x="172" y="264"/>
                    </a:cubicBezTo>
                    <a:cubicBezTo>
                      <a:pt x="172" y="263"/>
                      <a:pt x="171" y="263"/>
                      <a:pt x="169" y="263"/>
                    </a:cubicBezTo>
                    <a:close/>
                    <a:moveTo>
                      <a:pt x="171" y="252"/>
                    </a:moveTo>
                    <a:cubicBezTo>
                      <a:pt x="170" y="253"/>
                      <a:pt x="170" y="251"/>
                      <a:pt x="169" y="251"/>
                    </a:cubicBezTo>
                    <a:cubicBezTo>
                      <a:pt x="168" y="247"/>
                      <a:pt x="175" y="239"/>
                      <a:pt x="176" y="245"/>
                    </a:cubicBezTo>
                    <a:cubicBezTo>
                      <a:pt x="177" y="249"/>
                      <a:pt x="172" y="249"/>
                      <a:pt x="171" y="252"/>
                    </a:cubicBezTo>
                    <a:close/>
                    <a:moveTo>
                      <a:pt x="181" y="248"/>
                    </a:moveTo>
                    <a:cubicBezTo>
                      <a:pt x="180" y="245"/>
                      <a:pt x="183" y="245"/>
                      <a:pt x="183" y="243"/>
                    </a:cubicBezTo>
                    <a:cubicBezTo>
                      <a:pt x="185" y="242"/>
                      <a:pt x="185" y="244"/>
                      <a:pt x="186" y="244"/>
                    </a:cubicBezTo>
                    <a:cubicBezTo>
                      <a:pt x="186" y="246"/>
                      <a:pt x="185" y="248"/>
                      <a:pt x="184" y="249"/>
                    </a:cubicBezTo>
                    <a:cubicBezTo>
                      <a:pt x="182" y="249"/>
                      <a:pt x="182" y="248"/>
                      <a:pt x="181" y="248"/>
                    </a:cubicBezTo>
                    <a:close/>
                    <a:moveTo>
                      <a:pt x="188" y="212"/>
                    </a:moveTo>
                    <a:cubicBezTo>
                      <a:pt x="187" y="210"/>
                      <a:pt x="186" y="209"/>
                      <a:pt x="185" y="208"/>
                    </a:cubicBezTo>
                    <a:cubicBezTo>
                      <a:pt x="185" y="206"/>
                      <a:pt x="187" y="205"/>
                      <a:pt x="187" y="204"/>
                    </a:cubicBezTo>
                    <a:cubicBezTo>
                      <a:pt x="189" y="205"/>
                      <a:pt x="189" y="207"/>
                      <a:pt x="191" y="208"/>
                    </a:cubicBezTo>
                    <a:cubicBezTo>
                      <a:pt x="191" y="209"/>
                      <a:pt x="190" y="211"/>
                      <a:pt x="188" y="212"/>
                    </a:cubicBezTo>
                    <a:close/>
                    <a:moveTo>
                      <a:pt x="195" y="181"/>
                    </a:moveTo>
                    <a:cubicBezTo>
                      <a:pt x="193" y="182"/>
                      <a:pt x="193" y="183"/>
                      <a:pt x="192" y="184"/>
                    </a:cubicBezTo>
                    <a:cubicBezTo>
                      <a:pt x="190" y="184"/>
                      <a:pt x="191" y="181"/>
                      <a:pt x="189" y="181"/>
                    </a:cubicBezTo>
                    <a:cubicBezTo>
                      <a:pt x="189" y="178"/>
                      <a:pt x="193" y="178"/>
                      <a:pt x="195" y="181"/>
                    </a:cubicBezTo>
                    <a:close/>
                    <a:moveTo>
                      <a:pt x="190" y="168"/>
                    </a:moveTo>
                    <a:cubicBezTo>
                      <a:pt x="188" y="168"/>
                      <a:pt x="188" y="166"/>
                      <a:pt x="189" y="165"/>
                    </a:cubicBezTo>
                    <a:cubicBezTo>
                      <a:pt x="190" y="166"/>
                      <a:pt x="191" y="166"/>
                      <a:pt x="190" y="168"/>
                    </a:cubicBezTo>
                    <a:close/>
                    <a:moveTo>
                      <a:pt x="192" y="165"/>
                    </a:moveTo>
                    <a:cubicBezTo>
                      <a:pt x="192" y="164"/>
                      <a:pt x="192" y="163"/>
                      <a:pt x="192" y="163"/>
                    </a:cubicBezTo>
                    <a:cubicBezTo>
                      <a:pt x="194" y="162"/>
                      <a:pt x="194" y="165"/>
                      <a:pt x="192" y="165"/>
                    </a:cubicBezTo>
                    <a:close/>
                    <a:moveTo>
                      <a:pt x="196" y="173"/>
                    </a:moveTo>
                    <a:cubicBezTo>
                      <a:pt x="194" y="174"/>
                      <a:pt x="194" y="172"/>
                      <a:pt x="192" y="172"/>
                    </a:cubicBezTo>
                    <a:cubicBezTo>
                      <a:pt x="192" y="171"/>
                      <a:pt x="192" y="170"/>
                      <a:pt x="192" y="170"/>
                    </a:cubicBezTo>
                    <a:cubicBezTo>
                      <a:pt x="195" y="170"/>
                      <a:pt x="195" y="172"/>
                      <a:pt x="196" y="173"/>
                    </a:cubicBezTo>
                    <a:close/>
                    <a:moveTo>
                      <a:pt x="190" y="201"/>
                    </a:moveTo>
                    <a:cubicBezTo>
                      <a:pt x="190" y="199"/>
                      <a:pt x="192" y="198"/>
                      <a:pt x="192" y="197"/>
                    </a:cubicBezTo>
                    <a:cubicBezTo>
                      <a:pt x="194" y="198"/>
                      <a:pt x="191" y="200"/>
                      <a:pt x="190" y="201"/>
                    </a:cubicBezTo>
                    <a:close/>
                    <a:moveTo>
                      <a:pt x="190" y="187"/>
                    </a:moveTo>
                    <a:cubicBezTo>
                      <a:pt x="188" y="186"/>
                      <a:pt x="187" y="185"/>
                      <a:pt x="187" y="183"/>
                    </a:cubicBezTo>
                    <a:cubicBezTo>
                      <a:pt x="188" y="184"/>
                      <a:pt x="189" y="185"/>
                      <a:pt x="190" y="187"/>
                    </a:cubicBezTo>
                    <a:close/>
                    <a:moveTo>
                      <a:pt x="188" y="193"/>
                    </a:moveTo>
                    <a:cubicBezTo>
                      <a:pt x="190" y="193"/>
                      <a:pt x="190" y="194"/>
                      <a:pt x="190" y="194"/>
                    </a:cubicBezTo>
                    <a:cubicBezTo>
                      <a:pt x="190" y="196"/>
                      <a:pt x="189" y="196"/>
                      <a:pt x="188" y="198"/>
                    </a:cubicBezTo>
                    <a:cubicBezTo>
                      <a:pt x="187" y="198"/>
                      <a:pt x="187" y="197"/>
                      <a:pt x="186" y="197"/>
                    </a:cubicBezTo>
                    <a:cubicBezTo>
                      <a:pt x="186" y="195"/>
                      <a:pt x="188" y="195"/>
                      <a:pt x="188" y="193"/>
                    </a:cubicBezTo>
                    <a:close/>
                    <a:moveTo>
                      <a:pt x="193" y="211"/>
                    </a:moveTo>
                    <a:cubicBezTo>
                      <a:pt x="195" y="211"/>
                      <a:pt x="195" y="212"/>
                      <a:pt x="196" y="213"/>
                    </a:cubicBezTo>
                    <a:cubicBezTo>
                      <a:pt x="195" y="214"/>
                      <a:pt x="194" y="215"/>
                      <a:pt x="193" y="216"/>
                    </a:cubicBezTo>
                    <a:cubicBezTo>
                      <a:pt x="191" y="216"/>
                      <a:pt x="192" y="215"/>
                      <a:pt x="191" y="215"/>
                    </a:cubicBezTo>
                    <a:cubicBezTo>
                      <a:pt x="191" y="213"/>
                      <a:pt x="193" y="212"/>
                      <a:pt x="193" y="211"/>
                    </a:cubicBezTo>
                    <a:close/>
                    <a:moveTo>
                      <a:pt x="194" y="205"/>
                    </a:moveTo>
                    <a:cubicBezTo>
                      <a:pt x="192" y="205"/>
                      <a:pt x="192" y="203"/>
                      <a:pt x="191" y="202"/>
                    </a:cubicBezTo>
                    <a:cubicBezTo>
                      <a:pt x="191" y="201"/>
                      <a:pt x="193" y="200"/>
                      <a:pt x="194" y="199"/>
                    </a:cubicBezTo>
                    <a:cubicBezTo>
                      <a:pt x="195" y="200"/>
                      <a:pt x="196" y="200"/>
                      <a:pt x="196" y="202"/>
                    </a:cubicBezTo>
                    <a:cubicBezTo>
                      <a:pt x="196" y="203"/>
                      <a:pt x="195" y="204"/>
                      <a:pt x="194" y="205"/>
                    </a:cubicBezTo>
                    <a:close/>
                    <a:moveTo>
                      <a:pt x="196" y="174"/>
                    </a:moveTo>
                    <a:cubicBezTo>
                      <a:pt x="197" y="174"/>
                      <a:pt x="198" y="175"/>
                      <a:pt x="197" y="176"/>
                    </a:cubicBezTo>
                    <a:cubicBezTo>
                      <a:pt x="196" y="176"/>
                      <a:pt x="196" y="175"/>
                      <a:pt x="196" y="174"/>
                    </a:cubicBezTo>
                    <a:close/>
                    <a:moveTo>
                      <a:pt x="198" y="204"/>
                    </a:moveTo>
                    <a:cubicBezTo>
                      <a:pt x="199" y="205"/>
                      <a:pt x="199" y="209"/>
                      <a:pt x="198" y="210"/>
                    </a:cubicBezTo>
                    <a:cubicBezTo>
                      <a:pt x="197" y="210"/>
                      <a:pt x="197" y="208"/>
                      <a:pt x="196" y="208"/>
                    </a:cubicBezTo>
                    <a:cubicBezTo>
                      <a:pt x="196" y="206"/>
                      <a:pt x="198" y="206"/>
                      <a:pt x="198" y="204"/>
                    </a:cubicBezTo>
                    <a:close/>
                    <a:moveTo>
                      <a:pt x="200" y="236"/>
                    </a:moveTo>
                    <a:cubicBezTo>
                      <a:pt x="203" y="237"/>
                      <a:pt x="201" y="240"/>
                      <a:pt x="202" y="242"/>
                    </a:cubicBezTo>
                    <a:cubicBezTo>
                      <a:pt x="201" y="243"/>
                      <a:pt x="201" y="241"/>
                      <a:pt x="199" y="241"/>
                    </a:cubicBezTo>
                    <a:cubicBezTo>
                      <a:pt x="201" y="239"/>
                      <a:pt x="199" y="237"/>
                      <a:pt x="200" y="236"/>
                    </a:cubicBezTo>
                    <a:close/>
                    <a:moveTo>
                      <a:pt x="201" y="268"/>
                    </a:moveTo>
                    <a:cubicBezTo>
                      <a:pt x="200" y="268"/>
                      <a:pt x="200" y="267"/>
                      <a:pt x="199" y="267"/>
                    </a:cubicBezTo>
                    <a:cubicBezTo>
                      <a:pt x="199" y="266"/>
                      <a:pt x="201" y="266"/>
                      <a:pt x="201" y="264"/>
                    </a:cubicBezTo>
                    <a:cubicBezTo>
                      <a:pt x="202" y="265"/>
                      <a:pt x="202" y="267"/>
                      <a:pt x="201" y="268"/>
                    </a:cubicBezTo>
                    <a:close/>
                    <a:moveTo>
                      <a:pt x="197" y="195"/>
                    </a:moveTo>
                    <a:cubicBezTo>
                      <a:pt x="199" y="195"/>
                      <a:pt x="199" y="196"/>
                      <a:pt x="199" y="198"/>
                    </a:cubicBezTo>
                    <a:cubicBezTo>
                      <a:pt x="198" y="198"/>
                      <a:pt x="197" y="197"/>
                      <a:pt x="197" y="195"/>
                    </a:cubicBezTo>
                    <a:close/>
                    <a:moveTo>
                      <a:pt x="202" y="275"/>
                    </a:moveTo>
                    <a:cubicBezTo>
                      <a:pt x="201" y="277"/>
                      <a:pt x="199" y="278"/>
                      <a:pt x="198" y="279"/>
                    </a:cubicBezTo>
                    <a:cubicBezTo>
                      <a:pt x="197" y="278"/>
                      <a:pt x="197" y="273"/>
                      <a:pt x="198" y="271"/>
                    </a:cubicBezTo>
                    <a:cubicBezTo>
                      <a:pt x="200" y="272"/>
                      <a:pt x="200" y="274"/>
                      <a:pt x="202" y="275"/>
                    </a:cubicBezTo>
                    <a:close/>
                    <a:moveTo>
                      <a:pt x="200" y="287"/>
                    </a:moveTo>
                    <a:cubicBezTo>
                      <a:pt x="200" y="287"/>
                      <a:pt x="201" y="287"/>
                      <a:pt x="201" y="287"/>
                    </a:cubicBezTo>
                    <a:cubicBezTo>
                      <a:pt x="202" y="289"/>
                      <a:pt x="202" y="291"/>
                      <a:pt x="200" y="291"/>
                    </a:cubicBezTo>
                    <a:cubicBezTo>
                      <a:pt x="199" y="290"/>
                      <a:pt x="200" y="289"/>
                      <a:pt x="200" y="287"/>
                    </a:cubicBezTo>
                    <a:close/>
                    <a:moveTo>
                      <a:pt x="202" y="307"/>
                    </a:moveTo>
                    <a:cubicBezTo>
                      <a:pt x="200" y="306"/>
                      <a:pt x="199" y="305"/>
                      <a:pt x="197" y="304"/>
                    </a:cubicBezTo>
                    <a:cubicBezTo>
                      <a:pt x="199" y="302"/>
                      <a:pt x="199" y="299"/>
                      <a:pt x="202" y="298"/>
                    </a:cubicBezTo>
                    <a:cubicBezTo>
                      <a:pt x="201" y="301"/>
                      <a:pt x="202" y="305"/>
                      <a:pt x="202" y="307"/>
                    </a:cubicBezTo>
                    <a:close/>
                    <a:moveTo>
                      <a:pt x="197" y="322"/>
                    </a:moveTo>
                    <a:cubicBezTo>
                      <a:pt x="198" y="321"/>
                      <a:pt x="200" y="319"/>
                      <a:pt x="202" y="316"/>
                    </a:cubicBezTo>
                    <a:cubicBezTo>
                      <a:pt x="203" y="319"/>
                      <a:pt x="199" y="323"/>
                      <a:pt x="197" y="322"/>
                    </a:cubicBezTo>
                    <a:close/>
                    <a:moveTo>
                      <a:pt x="201" y="213"/>
                    </a:moveTo>
                    <a:cubicBezTo>
                      <a:pt x="199" y="212"/>
                      <a:pt x="201" y="209"/>
                      <a:pt x="203" y="209"/>
                    </a:cubicBezTo>
                    <a:cubicBezTo>
                      <a:pt x="203" y="211"/>
                      <a:pt x="202" y="212"/>
                      <a:pt x="201" y="213"/>
                    </a:cubicBezTo>
                    <a:close/>
                    <a:moveTo>
                      <a:pt x="203" y="194"/>
                    </a:moveTo>
                    <a:cubicBezTo>
                      <a:pt x="201" y="193"/>
                      <a:pt x="202" y="192"/>
                      <a:pt x="202" y="191"/>
                    </a:cubicBezTo>
                    <a:cubicBezTo>
                      <a:pt x="204" y="191"/>
                      <a:pt x="203" y="193"/>
                      <a:pt x="203" y="194"/>
                    </a:cubicBezTo>
                    <a:close/>
                    <a:moveTo>
                      <a:pt x="202" y="160"/>
                    </a:moveTo>
                    <a:cubicBezTo>
                      <a:pt x="203" y="162"/>
                      <a:pt x="203" y="163"/>
                      <a:pt x="203" y="165"/>
                    </a:cubicBezTo>
                    <a:cubicBezTo>
                      <a:pt x="199" y="165"/>
                      <a:pt x="198" y="159"/>
                      <a:pt x="202" y="160"/>
                    </a:cubicBezTo>
                    <a:close/>
                    <a:moveTo>
                      <a:pt x="200" y="171"/>
                    </a:moveTo>
                    <a:cubicBezTo>
                      <a:pt x="202" y="171"/>
                      <a:pt x="200" y="174"/>
                      <a:pt x="199" y="173"/>
                    </a:cubicBezTo>
                    <a:cubicBezTo>
                      <a:pt x="199" y="172"/>
                      <a:pt x="200" y="172"/>
                      <a:pt x="200" y="171"/>
                    </a:cubicBezTo>
                    <a:close/>
                    <a:moveTo>
                      <a:pt x="200" y="179"/>
                    </a:moveTo>
                    <a:cubicBezTo>
                      <a:pt x="201" y="178"/>
                      <a:pt x="201" y="179"/>
                      <a:pt x="201" y="179"/>
                    </a:cubicBezTo>
                    <a:cubicBezTo>
                      <a:pt x="201" y="181"/>
                      <a:pt x="200" y="181"/>
                      <a:pt x="199" y="181"/>
                    </a:cubicBezTo>
                    <a:cubicBezTo>
                      <a:pt x="198" y="179"/>
                      <a:pt x="200" y="180"/>
                      <a:pt x="200" y="179"/>
                    </a:cubicBezTo>
                    <a:close/>
                    <a:moveTo>
                      <a:pt x="199" y="187"/>
                    </a:moveTo>
                    <a:cubicBezTo>
                      <a:pt x="200" y="187"/>
                      <a:pt x="200" y="187"/>
                      <a:pt x="200" y="187"/>
                    </a:cubicBezTo>
                    <a:cubicBezTo>
                      <a:pt x="201" y="190"/>
                      <a:pt x="199" y="191"/>
                      <a:pt x="198" y="193"/>
                    </a:cubicBezTo>
                    <a:cubicBezTo>
                      <a:pt x="196" y="191"/>
                      <a:pt x="198" y="189"/>
                      <a:pt x="199" y="187"/>
                    </a:cubicBezTo>
                    <a:close/>
                    <a:moveTo>
                      <a:pt x="198" y="171"/>
                    </a:moveTo>
                    <a:cubicBezTo>
                      <a:pt x="196" y="170"/>
                      <a:pt x="196" y="168"/>
                      <a:pt x="195" y="166"/>
                    </a:cubicBezTo>
                    <a:cubicBezTo>
                      <a:pt x="197" y="167"/>
                      <a:pt x="199" y="169"/>
                      <a:pt x="198" y="171"/>
                    </a:cubicBezTo>
                    <a:close/>
                    <a:moveTo>
                      <a:pt x="193" y="143"/>
                    </a:moveTo>
                    <a:cubicBezTo>
                      <a:pt x="196" y="143"/>
                      <a:pt x="196" y="146"/>
                      <a:pt x="197" y="148"/>
                    </a:cubicBezTo>
                    <a:cubicBezTo>
                      <a:pt x="195" y="147"/>
                      <a:pt x="192" y="145"/>
                      <a:pt x="193" y="143"/>
                    </a:cubicBezTo>
                    <a:close/>
                    <a:moveTo>
                      <a:pt x="193" y="152"/>
                    </a:moveTo>
                    <a:cubicBezTo>
                      <a:pt x="192" y="152"/>
                      <a:pt x="192" y="152"/>
                      <a:pt x="192" y="152"/>
                    </a:cubicBezTo>
                    <a:cubicBezTo>
                      <a:pt x="190" y="152"/>
                      <a:pt x="189" y="150"/>
                      <a:pt x="189" y="148"/>
                    </a:cubicBezTo>
                    <a:cubicBezTo>
                      <a:pt x="189" y="148"/>
                      <a:pt x="189" y="148"/>
                      <a:pt x="189" y="147"/>
                    </a:cubicBezTo>
                    <a:cubicBezTo>
                      <a:pt x="191" y="148"/>
                      <a:pt x="193" y="149"/>
                      <a:pt x="193" y="152"/>
                    </a:cubicBezTo>
                    <a:close/>
                    <a:moveTo>
                      <a:pt x="186" y="179"/>
                    </a:moveTo>
                    <a:cubicBezTo>
                      <a:pt x="187" y="177"/>
                      <a:pt x="188" y="176"/>
                      <a:pt x="189" y="174"/>
                    </a:cubicBezTo>
                    <a:cubicBezTo>
                      <a:pt x="192" y="176"/>
                      <a:pt x="191" y="180"/>
                      <a:pt x="186" y="179"/>
                    </a:cubicBezTo>
                    <a:close/>
                    <a:moveTo>
                      <a:pt x="186" y="163"/>
                    </a:moveTo>
                    <a:cubicBezTo>
                      <a:pt x="185" y="163"/>
                      <a:pt x="186" y="162"/>
                      <a:pt x="186" y="161"/>
                    </a:cubicBezTo>
                    <a:cubicBezTo>
                      <a:pt x="187" y="161"/>
                      <a:pt x="186" y="162"/>
                      <a:pt x="187" y="162"/>
                    </a:cubicBezTo>
                    <a:cubicBezTo>
                      <a:pt x="187" y="163"/>
                      <a:pt x="186" y="163"/>
                      <a:pt x="186" y="163"/>
                    </a:cubicBezTo>
                    <a:close/>
                    <a:moveTo>
                      <a:pt x="186" y="173"/>
                    </a:moveTo>
                    <a:cubicBezTo>
                      <a:pt x="186" y="174"/>
                      <a:pt x="185" y="174"/>
                      <a:pt x="184" y="175"/>
                    </a:cubicBezTo>
                    <a:cubicBezTo>
                      <a:pt x="182" y="174"/>
                      <a:pt x="185" y="173"/>
                      <a:pt x="185" y="171"/>
                    </a:cubicBezTo>
                    <a:cubicBezTo>
                      <a:pt x="186" y="171"/>
                      <a:pt x="186" y="171"/>
                      <a:pt x="186" y="173"/>
                    </a:cubicBezTo>
                    <a:close/>
                    <a:moveTo>
                      <a:pt x="186" y="182"/>
                    </a:moveTo>
                    <a:cubicBezTo>
                      <a:pt x="185" y="182"/>
                      <a:pt x="184" y="181"/>
                      <a:pt x="184" y="180"/>
                    </a:cubicBezTo>
                    <a:cubicBezTo>
                      <a:pt x="185" y="180"/>
                      <a:pt x="186" y="181"/>
                      <a:pt x="186" y="182"/>
                    </a:cubicBezTo>
                    <a:close/>
                    <a:moveTo>
                      <a:pt x="187" y="190"/>
                    </a:moveTo>
                    <a:cubicBezTo>
                      <a:pt x="186" y="191"/>
                      <a:pt x="185" y="193"/>
                      <a:pt x="184" y="194"/>
                    </a:cubicBezTo>
                    <a:cubicBezTo>
                      <a:pt x="182" y="193"/>
                      <a:pt x="181" y="191"/>
                      <a:pt x="180" y="190"/>
                    </a:cubicBezTo>
                    <a:cubicBezTo>
                      <a:pt x="181" y="185"/>
                      <a:pt x="186" y="187"/>
                      <a:pt x="187" y="190"/>
                    </a:cubicBezTo>
                    <a:close/>
                    <a:moveTo>
                      <a:pt x="178" y="188"/>
                    </a:moveTo>
                    <a:cubicBezTo>
                      <a:pt x="179" y="187"/>
                      <a:pt x="180" y="183"/>
                      <a:pt x="183" y="185"/>
                    </a:cubicBezTo>
                    <a:cubicBezTo>
                      <a:pt x="181" y="186"/>
                      <a:pt x="180" y="189"/>
                      <a:pt x="178" y="188"/>
                    </a:cubicBezTo>
                    <a:close/>
                    <a:moveTo>
                      <a:pt x="179" y="201"/>
                    </a:moveTo>
                    <a:cubicBezTo>
                      <a:pt x="177" y="199"/>
                      <a:pt x="174" y="197"/>
                      <a:pt x="176" y="195"/>
                    </a:cubicBezTo>
                    <a:cubicBezTo>
                      <a:pt x="175" y="195"/>
                      <a:pt x="175" y="196"/>
                      <a:pt x="174" y="195"/>
                    </a:cubicBezTo>
                    <a:cubicBezTo>
                      <a:pt x="174" y="194"/>
                      <a:pt x="175" y="193"/>
                      <a:pt x="176" y="192"/>
                    </a:cubicBezTo>
                    <a:cubicBezTo>
                      <a:pt x="179" y="194"/>
                      <a:pt x="184" y="198"/>
                      <a:pt x="179" y="201"/>
                    </a:cubicBezTo>
                    <a:close/>
                    <a:moveTo>
                      <a:pt x="170" y="180"/>
                    </a:moveTo>
                    <a:cubicBezTo>
                      <a:pt x="169" y="180"/>
                      <a:pt x="170" y="179"/>
                      <a:pt x="169" y="179"/>
                    </a:cubicBezTo>
                    <a:cubicBezTo>
                      <a:pt x="170" y="177"/>
                      <a:pt x="172" y="176"/>
                      <a:pt x="173" y="174"/>
                    </a:cubicBezTo>
                    <a:cubicBezTo>
                      <a:pt x="174" y="174"/>
                      <a:pt x="174" y="175"/>
                      <a:pt x="175" y="176"/>
                    </a:cubicBezTo>
                    <a:cubicBezTo>
                      <a:pt x="174" y="179"/>
                      <a:pt x="173" y="181"/>
                      <a:pt x="170" y="180"/>
                    </a:cubicBezTo>
                    <a:close/>
                    <a:moveTo>
                      <a:pt x="172" y="172"/>
                    </a:moveTo>
                    <a:cubicBezTo>
                      <a:pt x="171" y="174"/>
                      <a:pt x="169" y="175"/>
                      <a:pt x="168" y="177"/>
                    </a:cubicBezTo>
                    <a:cubicBezTo>
                      <a:pt x="167" y="176"/>
                      <a:pt x="170" y="173"/>
                      <a:pt x="172" y="172"/>
                    </a:cubicBezTo>
                    <a:close/>
                    <a:moveTo>
                      <a:pt x="160" y="181"/>
                    </a:moveTo>
                    <a:cubicBezTo>
                      <a:pt x="157" y="182"/>
                      <a:pt x="157" y="179"/>
                      <a:pt x="156" y="179"/>
                    </a:cubicBezTo>
                    <a:cubicBezTo>
                      <a:pt x="156" y="178"/>
                      <a:pt x="156" y="178"/>
                      <a:pt x="156" y="177"/>
                    </a:cubicBezTo>
                    <a:cubicBezTo>
                      <a:pt x="159" y="177"/>
                      <a:pt x="160" y="179"/>
                      <a:pt x="160" y="181"/>
                    </a:cubicBezTo>
                    <a:close/>
                    <a:moveTo>
                      <a:pt x="157" y="185"/>
                    </a:moveTo>
                    <a:cubicBezTo>
                      <a:pt x="157" y="186"/>
                      <a:pt x="156" y="185"/>
                      <a:pt x="156" y="187"/>
                    </a:cubicBezTo>
                    <a:cubicBezTo>
                      <a:pt x="154" y="186"/>
                      <a:pt x="154" y="185"/>
                      <a:pt x="152" y="184"/>
                    </a:cubicBezTo>
                    <a:cubicBezTo>
                      <a:pt x="152" y="182"/>
                      <a:pt x="153" y="181"/>
                      <a:pt x="154" y="180"/>
                    </a:cubicBezTo>
                    <a:cubicBezTo>
                      <a:pt x="155" y="182"/>
                      <a:pt x="156" y="183"/>
                      <a:pt x="157" y="185"/>
                    </a:cubicBezTo>
                    <a:close/>
                    <a:moveTo>
                      <a:pt x="154" y="195"/>
                    </a:moveTo>
                    <a:cubicBezTo>
                      <a:pt x="156" y="196"/>
                      <a:pt x="156" y="198"/>
                      <a:pt x="157" y="199"/>
                    </a:cubicBezTo>
                    <a:cubicBezTo>
                      <a:pt x="157" y="203"/>
                      <a:pt x="152" y="203"/>
                      <a:pt x="152" y="200"/>
                    </a:cubicBezTo>
                    <a:cubicBezTo>
                      <a:pt x="152" y="198"/>
                      <a:pt x="154" y="197"/>
                      <a:pt x="154" y="195"/>
                    </a:cubicBezTo>
                    <a:close/>
                    <a:moveTo>
                      <a:pt x="151" y="155"/>
                    </a:moveTo>
                    <a:cubicBezTo>
                      <a:pt x="150" y="153"/>
                      <a:pt x="151" y="151"/>
                      <a:pt x="153" y="151"/>
                    </a:cubicBezTo>
                    <a:cubicBezTo>
                      <a:pt x="154" y="153"/>
                      <a:pt x="153" y="154"/>
                      <a:pt x="151" y="155"/>
                    </a:cubicBezTo>
                    <a:close/>
                    <a:moveTo>
                      <a:pt x="151" y="164"/>
                    </a:moveTo>
                    <a:cubicBezTo>
                      <a:pt x="151" y="167"/>
                      <a:pt x="150" y="168"/>
                      <a:pt x="148" y="169"/>
                    </a:cubicBezTo>
                    <a:cubicBezTo>
                      <a:pt x="146" y="167"/>
                      <a:pt x="150" y="166"/>
                      <a:pt x="150" y="164"/>
                    </a:cubicBezTo>
                    <a:cubicBezTo>
                      <a:pt x="151" y="164"/>
                      <a:pt x="151" y="164"/>
                      <a:pt x="151" y="164"/>
                    </a:cubicBezTo>
                    <a:close/>
                    <a:moveTo>
                      <a:pt x="151" y="178"/>
                    </a:moveTo>
                    <a:cubicBezTo>
                      <a:pt x="151" y="179"/>
                      <a:pt x="151" y="179"/>
                      <a:pt x="150" y="180"/>
                    </a:cubicBezTo>
                    <a:cubicBezTo>
                      <a:pt x="145" y="179"/>
                      <a:pt x="150" y="174"/>
                      <a:pt x="151" y="178"/>
                    </a:cubicBezTo>
                    <a:close/>
                    <a:moveTo>
                      <a:pt x="146" y="198"/>
                    </a:moveTo>
                    <a:cubicBezTo>
                      <a:pt x="146" y="199"/>
                      <a:pt x="146" y="200"/>
                      <a:pt x="145" y="200"/>
                    </a:cubicBezTo>
                    <a:cubicBezTo>
                      <a:pt x="143" y="199"/>
                      <a:pt x="140" y="198"/>
                      <a:pt x="141" y="195"/>
                    </a:cubicBezTo>
                    <a:cubicBezTo>
                      <a:pt x="144" y="195"/>
                      <a:pt x="144" y="198"/>
                      <a:pt x="146" y="198"/>
                    </a:cubicBezTo>
                    <a:close/>
                    <a:moveTo>
                      <a:pt x="142" y="204"/>
                    </a:moveTo>
                    <a:cubicBezTo>
                      <a:pt x="140" y="206"/>
                      <a:pt x="139" y="209"/>
                      <a:pt x="137" y="210"/>
                    </a:cubicBezTo>
                    <a:cubicBezTo>
                      <a:pt x="135" y="210"/>
                      <a:pt x="135" y="207"/>
                      <a:pt x="133" y="207"/>
                    </a:cubicBezTo>
                    <a:cubicBezTo>
                      <a:pt x="135" y="202"/>
                      <a:pt x="140" y="196"/>
                      <a:pt x="142" y="204"/>
                    </a:cubicBezTo>
                    <a:close/>
                    <a:moveTo>
                      <a:pt x="137" y="193"/>
                    </a:moveTo>
                    <a:cubicBezTo>
                      <a:pt x="136" y="191"/>
                      <a:pt x="137" y="191"/>
                      <a:pt x="138" y="190"/>
                    </a:cubicBezTo>
                    <a:cubicBezTo>
                      <a:pt x="139" y="190"/>
                      <a:pt x="139" y="192"/>
                      <a:pt x="140" y="192"/>
                    </a:cubicBezTo>
                    <a:cubicBezTo>
                      <a:pt x="139" y="193"/>
                      <a:pt x="139" y="193"/>
                      <a:pt x="137" y="193"/>
                    </a:cubicBezTo>
                    <a:close/>
                    <a:moveTo>
                      <a:pt x="136" y="183"/>
                    </a:moveTo>
                    <a:cubicBezTo>
                      <a:pt x="135" y="181"/>
                      <a:pt x="138" y="177"/>
                      <a:pt x="141" y="178"/>
                    </a:cubicBezTo>
                    <a:cubicBezTo>
                      <a:pt x="139" y="180"/>
                      <a:pt x="138" y="182"/>
                      <a:pt x="136" y="183"/>
                    </a:cubicBezTo>
                    <a:close/>
                    <a:moveTo>
                      <a:pt x="134" y="164"/>
                    </a:moveTo>
                    <a:cubicBezTo>
                      <a:pt x="133" y="164"/>
                      <a:pt x="133" y="163"/>
                      <a:pt x="132" y="163"/>
                    </a:cubicBezTo>
                    <a:cubicBezTo>
                      <a:pt x="133" y="161"/>
                      <a:pt x="135" y="158"/>
                      <a:pt x="136" y="160"/>
                    </a:cubicBezTo>
                    <a:cubicBezTo>
                      <a:pt x="136" y="162"/>
                      <a:pt x="135" y="163"/>
                      <a:pt x="134" y="164"/>
                    </a:cubicBezTo>
                    <a:close/>
                    <a:moveTo>
                      <a:pt x="130" y="160"/>
                    </a:moveTo>
                    <a:cubicBezTo>
                      <a:pt x="129" y="159"/>
                      <a:pt x="129" y="158"/>
                      <a:pt x="128" y="158"/>
                    </a:cubicBezTo>
                    <a:cubicBezTo>
                      <a:pt x="128" y="155"/>
                      <a:pt x="131" y="153"/>
                      <a:pt x="133" y="156"/>
                    </a:cubicBezTo>
                    <a:cubicBezTo>
                      <a:pt x="132" y="158"/>
                      <a:pt x="131" y="159"/>
                      <a:pt x="130" y="160"/>
                    </a:cubicBezTo>
                    <a:close/>
                    <a:moveTo>
                      <a:pt x="131" y="165"/>
                    </a:moveTo>
                    <a:cubicBezTo>
                      <a:pt x="133" y="168"/>
                      <a:pt x="128" y="171"/>
                      <a:pt x="127" y="173"/>
                    </a:cubicBezTo>
                    <a:cubicBezTo>
                      <a:pt x="123" y="170"/>
                      <a:pt x="129" y="167"/>
                      <a:pt x="131" y="165"/>
                    </a:cubicBezTo>
                    <a:close/>
                    <a:moveTo>
                      <a:pt x="124" y="200"/>
                    </a:moveTo>
                    <a:cubicBezTo>
                      <a:pt x="123" y="202"/>
                      <a:pt x="120" y="204"/>
                      <a:pt x="119" y="207"/>
                    </a:cubicBezTo>
                    <a:cubicBezTo>
                      <a:pt x="115" y="204"/>
                      <a:pt x="121" y="202"/>
                      <a:pt x="122" y="199"/>
                    </a:cubicBezTo>
                    <a:cubicBezTo>
                      <a:pt x="123" y="198"/>
                      <a:pt x="123" y="200"/>
                      <a:pt x="124" y="200"/>
                    </a:cubicBezTo>
                    <a:close/>
                    <a:moveTo>
                      <a:pt x="109" y="194"/>
                    </a:moveTo>
                    <a:cubicBezTo>
                      <a:pt x="110" y="192"/>
                      <a:pt x="112" y="191"/>
                      <a:pt x="112" y="188"/>
                    </a:cubicBezTo>
                    <a:cubicBezTo>
                      <a:pt x="113" y="188"/>
                      <a:pt x="114" y="189"/>
                      <a:pt x="114" y="189"/>
                    </a:cubicBezTo>
                    <a:cubicBezTo>
                      <a:pt x="113" y="191"/>
                      <a:pt x="112" y="193"/>
                      <a:pt x="109" y="194"/>
                    </a:cubicBezTo>
                    <a:close/>
                    <a:moveTo>
                      <a:pt x="109" y="229"/>
                    </a:moveTo>
                    <a:cubicBezTo>
                      <a:pt x="109" y="228"/>
                      <a:pt x="109" y="228"/>
                      <a:pt x="110" y="227"/>
                    </a:cubicBezTo>
                    <a:cubicBezTo>
                      <a:pt x="111" y="228"/>
                      <a:pt x="110" y="229"/>
                      <a:pt x="109" y="229"/>
                    </a:cubicBezTo>
                    <a:close/>
                    <a:moveTo>
                      <a:pt x="114" y="209"/>
                    </a:moveTo>
                    <a:cubicBezTo>
                      <a:pt x="115" y="209"/>
                      <a:pt x="115" y="209"/>
                      <a:pt x="115" y="210"/>
                    </a:cubicBezTo>
                    <a:cubicBezTo>
                      <a:pt x="114" y="212"/>
                      <a:pt x="114" y="214"/>
                      <a:pt x="112" y="215"/>
                    </a:cubicBezTo>
                    <a:cubicBezTo>
                      <a:pt x="111" y="212"/>
                      <a:pt x="113" y="211"/>
                      <a:pt x="114" y="209"/>
                    </a:cubicBezTo>
                    <a:close/>
                    <a:moveTo>
                      <a:pt x="113" y="164"/>
                    </a:moveTo>
                    <a:cubicBezTo>
                      <a:pt x="113" y="163"/>
                      <a:pt x="115" y="163"/>
                      <a:pt x="115" y="165"/>
                    </a:cubicBezTo>
                    <a:cubicBezTo>
                      <a:pt x="114" y="166"/>
                      <a:pt x="114" y="164"/>
                      <a:pt x="113" y="164"/>
                    </a:cubicBezTo>
                    <a:close/>
                    <a:moveTo>
                      <a:pt x="112" y="158"/>
                    </a:moveTo>
                    <a:cubicBezTo>
                      <a:pt x="113" y="157"/>
                      <a:pt x="113" y="157"/>
                      <a:pt x="113" y="157"/>
                    </a:cubicBezTo>
                    <a:cubicBezTo>
                      <a:pt x="114" y="157"/>
                      <a:pt x="115" y="157"/>
                      <a:pt x="115" y="159"/>
                    </a:cubicBezTo>
                    <a:cubicBezTo>
                      <a:pt x="114" y="159"/>
                      <a:pt x="113" y="158"/>
                      <a:pt x="112" y="158"/>
                    </a:cubicBezTo>
                    <a:close/>
                    <a:moveTo>
                      <a:pt x="111" y="148"/>
                    </a:moveTo>
                    <a:cubicBezTo>
                      <a:pt x="111" y="147"/>
                      <a:pt x="111" y="145"/>
                      <a:pt x="113" y="145"/>
                    </a:cubicBezTo>
                    <a:cubicBezTo>
                      <a:pt x="113" y="147"/>
                      <a:pt x="112" y="148"/>
                      <a:pt x="111" y="148"/>
                    </a:cubicBezTo>
                    <a:close/>
                    <a:moveTo>
                      <a:pt x="109" y="182"/>
                    </a:moveTo>
                    <a:cubicBezTo>
                      <a:pt x="110" y="183"/>
                      <a:pt x="110" y="184"/>
                      <a:pt x="111" y="185"/>
                    </a:cubicBezTo>
                    <a:cubicBezTo>
                      <a:pt x="110" y="186"/>
                      <a:pt x="110" y="188"/>
                      <a:pt x="108" y="188"/>
                    </a:cubicBezTo>
                    <a:cubicBezTo>
                      <a:pt x="108" y="186"/>
                      <a:pt x="107" y="183"/>
                      <a:pt x="109" y="182"/>
                    </a:cubicBezTo>
                    <a:close/>
                    <a:moveTo>
                      <a:pt x="109" y="238"/>
                    </a:moveTo>
                    <a:cubicBezTo>
                      <a:pt x="113" y="240"/>
                      <a:pt x="111" y="246"/>
                      <a:pt x="109" y="249"/>
                    </a:cubicBezTo>
                    <a:cubicBezTo>
                      <a:pt x="104" y="247"/>
                      <a:pt x="106" y="240"/>
                      <a:pt x="109" y="238"/>
                    </a:cubicBezTo>
                    <a:close/>
                    <a:moveTo>
                      <a:pt x="114" y="266"/>
                    </a:moveTo>
                    <a:cubicBezTo>
                      <a:pt x="113" y="266"/>
                      <a:pt x="114" y="267"/>
                      <a:pt x="113" y="267"/>
                    </a:cubicBezTo>
                    <a:cubicBezTo>
                      <a:pt x="108" y="266"/>
                      <a:pt x="108" y="260"/>
                      <a:pt x="108" y="257"/>
                    </a:cubicBezTo>
                    <a:cubicBezTo>
                      <a:pt x="111" y="259"/>
                      <a:pt x="113" y="263"/>
                      <a:pt x="114" y="266"/>
                    </a:cubicBezTo>
                    <a:close/>
                    <a:moveTo>
                      <a:pt x="112" y="276"/>
                    </a:moveTo>
                    <a:cubicBezTo>
                      <a:pt x="116" y="277"/>
                      <a:pt x="115" y="283"/>
                      <a:pt x="112" y="284"/>
                    </a:cubicBezTo>
                    <a:cubicBezTo>
                      <a:pt x="111" y="282"/>
                      <a:pt x="110" y="278"/>
                      <a:pt x="112" y="276"/>
                    </a:cubicBezTo>
                    <a:close/>
                    <a:moveTo>
                      <a:pt x="114" y="230"/>
                    </a:moveTo>
                    <a:cubicBezTo>
                      <a:pt x="116" y="231"/>
                      <a:pt x="116" y="234"/>
                      <a:pt x="119" y="234"/>
                    </a:cubicBezTo>
                    <a:cubicBezTo>
                      <a:pt x="118" y="231"/>
                      <a:pt x="116" y="231"/>
                      <a:pt x="115" y="229"/>
                    </a:cubicBezTo>
                    <a:cubicBezTo>
                      <a:pt x="118" y="227"/>
                      <a:pt x="119" y="231"/>
                      <a:pt x="120" y="232"/>
                    </a:cubicBezTo>
                    <a:cubicBezTo>
                      <a:pt x="120" y="240"/>
                      <a:pt x="111" y="237"/>
                      <a:pt x="114" y="230"/>
                    </a:cubicBezTo>
                    <a:close/>
                    <a:moveTo>
                      <a:pt x="116" y="286"/>
                    </a:moveTo>
                    <a:cubicBezTo>
                      <a:pt x="117" y="286"/>
                      <a:pt x="118" y="286"/>
                      <a:pt x="118" y="285"/>
                    </a:cubicBezTo>
                    <a:cubicBezTo>
                      <a:pt x="119" y="284"/>
                      <a:pt x="119" y="285"/>
                      <a:pt x="119" y="285"/>
                    </a:cubicBezTo>
                    <a:cubicBezTo>
                      <a:pt x="120" y="285"/>
                      <a:pt x="119" y="284"/>
                      <a:pt x="120" y="282"/>
                    </a:cubicBezTo>
                    <a:cubicBezTo>
                      <a:pt x="122" y="283"/>
                      <a:pt x="122" y="285"/>
                      <a:pt x="123" y="286"/>
                    </a:cubicBezTo>
                    <a:cubicBezTo>
                      <a:pt x="122" y="288"/>
                      <a:pt x="120" y="291"/>
                      <a:pt x="118" y="293"/>
                    </a:cubicBezTo>
                    <a:cubicBezTo>
                      <a:pt x="118" y="291"/>
                      <a:pt x="116" y="291"/>
                      <a:pt x="115" y="289"/>
                    </a:cubicBezTo>
                    <a:cubicBezTo>
                      <a:pt x="116" y="287"/>
                      <a:pt x="116" y="288"/>
                      <a:pt x="116" y="286"/>
                    </a:cubicBezTo>
                    <a:close/>
                    <a:moveTo>
                      <a:pt x="119" y="315"/>
                    </a:moveTo>
                    <a:cubicBezTo>
                      <a:pt x="120" y="318"/>
                      <a:pt x="119" y="320"/>
                      <a:pt x="120" y="322"/>
                    </a:cubicBezTo>
                    <a:cubicBezTo>
                      <a:pt x="117" y="322"/>
                      <a:pt x="113" y="316"/>
                      <a:pt x="119" y="315"/>
                    </a:cubicBezTo>
                    <a:close/>
                    <a:moveTo>
                      <a:pt x="119" y="315"/>
                    </a:moveTo>
                    <a:cubicBezTo>
                      <a:pt x="121" y="314"/>
                      <a:pt x="123" y="319"/>
                      <a:pt x="123" y="319"/>
                    </a:cubicBezTo>
                    <a:cubicBezTo>
                      <a:pt x="123" y="320"/>
                      <a:pt x="121" y="319"/>
                      <a:pt x="121" y="320"/>
                    </a:cubicBezTo>
                    <a:cubicBezTo>
                      <a:pt x="121" y="320"/>
                      <a:pt x="120" y="317"/>
                      <a:pt x="119" y="315"/>
                    </a:cubicBezTo>
                    <a:close/>
                    <a:moveTo>
                      <a:pt x="122" y="310"/>
                    </a:moveTo>
                    <a:cubicBezTo>
                      <a:pt x="122" y="308"/>
                      <a:pt x="124" y="308"/>
                      <a:pt x="124" y="306"/>
                    </a:cubicBezTo>
                    <a:cubicBezTo>
                      <a:pt x="127" y="307"/>
                      <a:pt x="127" y="309"/>
                      <a:pt x="128" y="311"/>
                    </a:cubicBezTo>
                    <a:cubicBezTo>
                      <a:pt x="127" y="311"/>
                      <a:pt x="128" y="313"/>
                      <a:pt x="126" y="313"/>
                    </a:cubicBezTo>
                    <a:cubicBezTo>
                      <a:pt x="124" y="313"/>
                      <a:pt x="124" y="311"/>
                      <a:pt x="122" y="310"/>
                    </a:cubicBezTo>
                    <a:close/>
                    <a:moveTo>
                      <a:pt x="126" y="319"/>
                    </a:moveTo>
                    <a:cubicBezTo>
                      <a:pt x="128" y="320"/>
                      <a:pt x="129" y="321"/>
                      <a:pt x="130" y="322"/>
                    </a:cubicBezTo>
                    <a:cubicBezTo>
                      <a:pt x="128" y="324"/>
                      <a:pt x="126" y="320"/>
                      <a:pt x="126" y="319"/>
                    </a:cubicBezTo>
                    <a:close/>
                    <a:moveTo>
                      <a:pt x="136" y="334"/>
                    </a:moveTo>
                    <a:cubicBezTo>
                      <a:pt x="135" y="335"/>
                      <a:pt x="134" y="336"/>
                      <a:pt x="133" y="338"/>
                    </a:cubicBezTo>
                    <a:cubicBezTo>
                      <a:pt x="131" y="337"/>
                      <a:pt x="131" y="335"/>
                      <a:pt x="129" y="335"/>
                    </a:cubicBezTo>
                    <a:cubicBezTo>
                      <a:pt x="129" y="330"/>
                      <a:pt x="134" y="330"/>
                      <a:pt x="136" y="334"/>
                    </a:cubicBezTo>
                    <a:close/>
                    <a:moveTo>
                      <a:pt x="132" y="350"/>
                    </a:moveTo>
                    <a:cubicBezTo>
                      <a:pt x="132" y="350"/>
                      <a:pt x="132" y="351"/>
                      <a:pt x="133" y="351"/>
                    </a:cubicBezTo>
                    <a:cubicBezTo>
                      <a:pt x="132" y="353"/>
                      <a:pt x="130" y="355"/>
                      <a:pt x="129" y="356"/>
                    </a:cubicBezTo>
                    <a:cubicBezTo>
                      <a:pt x="127" y="355"/>
                      <a:pt x="131" y="352"/>
                      <a:pt x="132" y="350"/>
                    </a:cubicBezTo>
                    <a:close/>
                    <a:moveTo>
                      <a:pt x="129" y="370"/>
                    </a:moveTo>
                    <a:cubicBezTo>
                      <a:pt x="131" y="370"/>
                      <a:pt x="131" y="371"/>
                      <a:pt x="131" y="372"/>
                    </a:cubicBezTo>
                    <a:cubicBezTo>
                      <a:pt x="131" y="373"/>
                      <a:pt x="130" y="373"/>
                      <a:pt x="130" y="373"/>
                    </a:cubicBezTo>
                    <a:cubicBezTo>
                      <a:pt x="129" y="373"/>
                      <a:pt x="128" y="372"/>
                      <a:pt x="128" y="371"/>
                    </a:cubicBezTo>
                    <a:cubicBezTo>
                      <a:pt x="129" y="371"/>
                      <a:pt x="129" y="370"/>
                      <a:pt x="129" y="370"/>
                    </a:cubicBezTo>
                    <a:close/>
                    <a:moveTo>
                      <a:pt x="130" y="394"/>
                    </a:moveTo>
                    <a:cubicBezTo>
                      <a:pt x="127" y="393"/>
                      <a:pt x="126" y="390"/>
                      <a:pt x="128" y="388"/>
                    </a:cubicBezTo>
                    <a:cubicBezTo>
                      <a:pt x="129" y="389"/>
                      <a:pt x="132" y="392"/>
                      <a:pt x="130" y="394"/>
                    </a:cubicBezTo>
                    <a:close/>
                    <a:moveTo>
                      <a:pt x="131" y="403"/>
                    </a:moveTo>
                    <a:cubicBezTo>
                      <a:pt x="132" y="403"/>
                      <a:pt x="132" y="403"/>
                      <a:pt x="133" y="404"/>
                    </a:cubicBezTo>
                    <a:cubicBezTo>
                      <a:pt x="133" y="406"/>
                      <a:pt x="132" y="406"/>
                      <a:pt x="132" y="407"/>
                    </a:cubicBezTo>
                    <a:cubicBezTo>
                      <a:pt x="131" y="406"/>
                      <a:pt x="130" y="404"/>
                      <a:pt x="131" y="403"/>
                    </a:cubicBezTo>
                    <a:close/>
                    <a:moveTo>
                      <a:pt x="133" y="421"/>
                    </a:moveTo>
                    <a:cubicBezTo>
                      <a:pt x="132" y="419"/>
                      <a:pt x="133" y="418"/>
                      <a:pt x="133" y="417"/>
                    </a:cubicBezTo>
                    <a:cubicBezTo>
                      <a:pt x="136" y="417"/>
                      <a:pt x="136" y="421"/>
                      <a:pt x="133" y="421"/>
                    </a:cubicBezTo>
                    <a:close/>
                    <a:moveTo>
                      <a:pt x="134" y="428"/>
                    </a:moveTo>
                    <a:cubicBezTo>
                      <a:pt x="133" y="429"/>
                      <a:pt x="133" y="432"/>
                      <a:pt x="131" y="432"/>
                    </a:cubicBezTo>
                    <a:cubicBezTo>
                      <a:pt x="131" y="430"/>
                      <a:pt x="132" y="429"/>
                      <a:pt x="133" y="427"/>
                    </a:cubicBezTo>
                    <a:cubicBezTo>
                      <a:pt x="133" y="427"/>
                      <a:pt x="133" y="428"/>
                      <a:pt x="134" y="428"/>
                    </a:cubicBezTo>
                    <a:close/>
                    <a:moveTo>
                      <a:pt x="134" y="400"/>
                    </a:moveTo>
                    <a:cubicBezTo>
                      <a:pt x="134" y="400"/>
                      <a:pt x="135" y="400"/>
                      <a:pt x="135" y="399"/>
                    </a:cubicBezTo>
                    <a:cubicBezTo>
                      <a:pt x="136" y="399"/>
                      <a:pt x="136" y="400"/>
                      <a:pt x="136" y="400"/>
                    </a:cubicBezTo>
                    <a:cubicBezTo>
                      <a:pt x="136" y="401"/>
                      <a:pt x="135" y="401"/>
                      <a:pt x="134" y="400"/>
                    </a:cubicBezTo>
                    <a:close/>
                    <a:moveTo>
                      <a:pt x="137" y="409"/>
                    </a:moveTo>
                    <a:cubicBezTo>
                      <a:pt x="139" y="410"/>
                      <a:pt x="140" y="415"/>
                      <a:pt x="136" y="416"/>
                    </a:cubicBezTo>
                    <a:cubicBezTo>
                      <a:pt x="135" y="414"/>
                      <a:pt x="136" y="411"/>
                      <a:pt x="137" y="409"/>
                    </a:cubicBezTo>
                    <a:close/>
                    <a:moveTo>
                      <a:pt x="137" y="397"/>
                    </a:moveTo>
                    <a:cubicBezTo>
                      <a:pt x="138" y="396"/>
                      <a:pt x="138" y="394"/>
                      <a:pt x="140" y="393"/>
                    </a:cubicBezTo>
                    <a:cubicBezTo>
                      <a:pt x="140" y="394"/>
                      <a:pt x="139" y="398"/>
                      <a:pt x="137" y="397"/>
                    </a:cubicBezTo>
                    <a:close/>
                    <a:moveTo>
                      <a:pt x="137" y="376"/>
                    </a:moveTo>
                    <a:cubicBezTo>
                      <a:pt x="139" y="374"/>
                      <a:pt x="141" y="377"/>
                      <a:pt x="140" y="379"/>
                    </a:cubicBezTo>
                    <a:cubicBezTo>
                      <a:pt x="138" y="379"/>
                      <a:pt x="137" y="378"/>
                      <a:pt x="137" y="376"/>
                    </a:cubicBezTo>
                    <a:close/>
                    <a:moveTo>
                      <a:pt x="139" y="349"/>
                    </a:moveTo>
                    <a:cubicBezTo>
                      <a:pt x="139" y="349"/>
                      <a:pt x="142" y="350"/>
                      <a:pt x="142" y="352"/>
                    </a:cubicBezTo>
                    <a:cubicBezTo>
                      <a:pt x="140" y="353"/>
                      <a:pt x="140" y="350"/>
                      <a:pt x="139" y="349"/>
                    </a:cubicBezTo>
                    <a:close/>
                    <a:moveTo>
                      <a:pt x="142" y="362"/>
                    </a:moveTo>
                    <a:cubicBezTo>
                      <a:pt x="143" y="362"/>
                      <a:pt x="143" y="363"/>
                      <a:pt x="144" y="363"/>
                    </a:cubicBezTo>
                    <a:cubicBezTo>
                      <a:pt x="143" y="365"/>
                      <a:pt x="142" y="367"/>
                      <a:pt x="141" y="367"/>
                    </a:cubicBezTo>
                    <a:cubicBezTo>
                      <a:pt x="140" y="364"/>
                      <a:pt x="142" y="364"/>
                      <a:pt x="142" y="362"/>
                    </a:cubicBezTo>
                    <a:close/>
                    <a:moveTo>
                      <a:pt x="148" y="368"/>
                    </a:moveTo>
                    <a:cubicBezTo>
                      <a:pt x="147" y="369"/>
                      <a:pt x="146" y="371"/>
                      <a:pt x="145" y="372"/>
                    </a:cubicBezTo>
                    <a:cubicBezTo>
                      <a:pt x="143" y="372"/>
                      <a:pt x="143" y="371"/>
                      <a:pt x="142" y="370"/>
                    </a:cubicBezTo>
                    <a:cubicBezTo>
                      <a:pt x="143" y="368"/>
                      <a:pt x="146" y="364"/>
                      <a:pt x="148" y="368"/>
                    </a:cubicBezTo>
                    <a:close/>
                    <a:moveTo>
                      <a:pt x="148" y="360"/>
                    </a:moveTo>
                    <a:cubicBezTo>
                      <a:pt x="146" y="359"/>
                      <a:pt x="145" y="358"/>
                      <a:pt x="146" y="356"/>
                    </a:cubicBezTo>
                    <a:cubicBezTo>
                      <a:pt x="149" y="357"/>
                      <a:pt x="149" y="358"/>
                      <a:pt x="148" y="360"/>
                    </a:cubicBezTo>
                    <a:close/>
                    <a:moveTo>
                      <a:pt x="150" y="360"/>
                    </a:moveTo>
                    <a:cubicBezTo>
                      <a:pt x="151" y="360"/>
                      <a:pt x="152" y="361"/>
                      <a:pt x="152" y="362"/>
                    </a:cubicBezTo>
                    <a:cubicBezTo>
                      <a:pt x="152" y="363"/>
                      <a:pt x="150" y="363"/>
                      <a:pt x="150" y="364"/>
                    </a:cubicBezTo>
                    <a:cubicBezTo>
                      <a:pt x="149" y="365"/>
                      <a:pt x="149" y="363"/>
                      <a:pt x="148" y="363"/>
                    </a:cubicBezTo>
                    <a:cubicBezTo>
                      <a:pt x="148" y="361"/>
                      <a:pt x="149" y="361"/>
                      <a:pt x="150" y="360"/>
                    </a:cubicBezTo>
                    <a:close/>
                    <a:moveTo>
                      <a:pt x="152" y="350"/>
                    </a:moveTo>
                    <a:cubicBezTo>
                      <a:pt x="152" y="349"/>
                      <a:pt x="153" y="349"/>
                      <a:pt x="154" y="348"/>
                    </a:cubicBezTo>
                    <a:cubicBezTo>
                      <a:pt x="155" y="348"/>
                      <a:pt x="155" y="349"/>
                      <a:pt x="155" y="349"/>
                    </a:cubicBezTo>
                    <a:cubicBezTo>
                      <a:pt x="156" y="350"/>
                      <a:pt x="154" y="350"/>
                      <a:pt x="154" y="351"/>
                    </a:cubicBezTo>
                    <a:cubicBezTo>
                      <a:pt x="153" y="352"/>
                      <a:pt x="153" y="350"/>
                      <a:pt x="152" y="350"/>
                    </a:cubicBezTo>
                    <a:close/>
                    <a:moveTo>
                      <a:pt x="153" y="342"/>
                    </a:moveTo>
                    <a:cubicBezTo>
                      <a:pt x="153" y="341"/>
                      <a:pt x="153" y="340"/>
                      <a:pt x="154" y="339"/>
                    </a:cubicBezTo>
                    <a:cubicBezTo>
                      <a:pt x="155" y="340"/>
                      <a:pt x="154" y="342"/>
                      <a:pt x="153" y="342"/>
                    </a:cubicBezTo>
                    <a:close/>
                    <a:moveTo>
                      <a:pt x="153" y="330"/>
                    </a:moveTo>
                    <a:cubicBezTo>
                      <a:pt x="154" y="327"/>
                      <a:pt x="157" y="326"/>
                      <a:pt x="158" y="323"/>
                    </a:cubicBezTo>
                    <a:cubicBezTo>
                      <a:pt x="159" y="323"/>
                      <a:pt x="160" y="325"/>
                      <a:pt x="161" y="326"/>
                    </a:cubicBezTo>
                    <a:cubicBezTo>
                      <a:pt x="160" y="329"/>
                      <a:pt x="158" y="330"/>
                      <a:pt x="156" y="333"/>
                    </a:cubicBezTo>
                    <a:cubicBezTo>
                      <a:pt x="154" y="333"/>
                      <a:pt x="154" y="331"/>
                      <a:pt x="153" y="330"/>
                    </a:cubicBezTo>
                    <a:close/>
                    <a:moveTo>
                      <a:pt x="156" y="314"/>
                    </a:moveTo>
                    <a:cubicBezTo>
                      <a:pt x="155" y="311"/>
                      <a:pt x="159" y="310"/>
                      <a:pt x="159" y="308"/>
                    </a:cubicBezTo>
                    <a:cubicBezTo>
                      <a:pt x="160" y="308"/>
                      <a:pt x="160" y="309"/>
                      <a:pt x="161" y="309"/>
                    </a:cubicBezTo>
                    <a:cubicBezTo>
                      <a:pt x="160" y="311"/>
                      <a:pt x="158" y="313"/>
                      <a:pt x="156" y="314"/>
                    </a:cubicBezTo>
                    <a:close/>
                    <a:moveTo>
                      <a:pt x="169" y="318"/>
                    </a:moveTo>
                    <a:cubicBezTo>
                      <a:pt x="166" y="318"/>
                      <a:pt x="166" y="321"/>
                      <a:pt x="163" y="322"/>
                    </a:cubicBezTo>
                    <a:cubicBezTo>
                      <a:pt x="163" y="321"/>
                      <a:pt x="162" y="320"/>
                      <a:pt x="161" y="319"/>
                    </a:cubicBezTo>
                    <a:cubicBezTo>
                      <a:pt x="162" y="315"/>
                      <a:pt x="167" y="311"/>
                      <a:pt x="169" y="318"/>
                    </a:cubicBezTo>
                    <a:close/>
                    <a:moveTo>
                      <a:pt x="168" y="319"/>
                    </a:moveTo>
                    <a:cubicBezTo>
                      <a:pt x="169" y="319"/>
                      <a:pt x="170" y="319"/>
                      <a:pt x="170" y="319"/>
                    </a:cubicBezTo>
                    <a:cubicBezTo>
                      <a:pt x="171" y="321"/>
                      <a:pt x="167" y="322"/>
                      <a:pt x="167" y="325"/>
                    </a:cubicBezTo>
                    <a:cubicBezTo>
                      <a:pt x="164" y="323"/>
                      <a:pt x="168" y="321"/>
                      <a:pt x="168" y="319"/>
                    </a:cubicBezTo>
                    <a:close/>
                    <a:moveTo>
                      <a:pt x="172" y="323"/>
                    </a:moveTo>
                    <a:cubicBezTo>
                      <a:pt x="173" y="323"/>
                      <a:pt x="172" y="325"/>
                      <a:pt x="173" y="325"/>
                    </a:cubicBezTo>
                    <a:cubicBezTo>
                      <a:pt x="172" y="325"/>
                      <a:pt x="172" y="327"/>
                      <a:pt x="171" y="328"/>
                    </a:cubicBezTo>
                    <a:cubicBezTo>
                      <a:pt x="170" y="329"/>
                      <a:pt x="170" y="328"/>
                      <a:pt x="169" y="328"/>
                    </a:cubicBezTo>
                    <a:cubicBezTo>
                      <a:pt x="170" y="326"/>
                      <a:pt x="171" y="325"/>
                      <a:pt x="172" y="323"/>
                    </a:cubicBezTo>
                    <a:close/>
                    <a:moveTo>
                      <a:pt x="169" y="313"/>
                    </a:moveTo>
                    <a:cubicBezTo>
                      <a:pt x="168" y="312"/>
                      <a:pt x="167" y="310"/>
                      <a:pt x="168" y="309"/>
                    </a:cubicBezTo>
                    <a:cubicBezTo>
                      <a:pt x="169" y="310"/>
                      <a:pt x="171" y="311"/>
                      <a:pt x="171" y="313"/>
                    </a:cubicBezTo>
                    <a:cubicBezTo>
                      <a:pt x="170" y="313"/>
                      <a:pt x="169" y="313"/>
                      <a:pt x="169" y="313"/>
                    </a:cubicBezTo>
                    <a:close/>
                    <a:moveTo>
                      <a:pt x="168" y="283"/>
                    </a:moveTo>
                    <a:cubicBezTo>
                      <a:pt x="170" y="284"/>
                      <a:pt x="171" y="285"/>
                      <a:pt x="172" y="287"/>
                    </a:cubicBezTo>
                    <a:cubicBezTo>
                      <a:pt x="171" y="287"/>
                      <a:pt x="170" y="289"/>
                      <a:pt x="169" y="289"/>
                    </a:cubicBezTo>
                    <a:cubicBezTo>
                      <a:pt x="166" y="289"/>
                      <a:pt x="166" y="285"/>
                      <a:pt x="168" y="283"/>
                    </a:cubicBezTo>
                    <a:close/>
                    <a:moveTo>
                      <a:pt x="174" y="289"/>
                    </a:moveTo>
                    <a:cubicBezTo>
                      <a:pt x="176" y="290"/>
                      <a:pt x="174" y="293"/>
                      <a:pt x="172" y="293"/>
                    </a:cubicBezTo>
                    <a:cubicBezTo>
                      <a:pt x="171" y="291"/>
                      <a:pt x="173" y="290"/>
                      <a:pt x="174" y="289"/>
                    </a:cubicBezTo>
                    <a:close/>
                    <a:moveTo>
                      <a:pt x="174" y="273"/>
                    </a:moveTo>
                    <a:cubicBezTo>
                      <a:pt x="173" y="272"/>
                      <a:pt x="173" y="271"/>
                      <a:pt x="172" y="271"/>
                    </a:cubicBezTo>
                    <a:cubicBezTo>
                      <a:pt x="172" y="269"/>
                      <a:pt x="175" y="271"/>
                      <a:pt x="175" y="273"/>
                    </a:cubicBezTo>
                    <a:cubicBezTo>
                      <a:pt x="175" y="273"/>
                      <a:pt x="174" y="273"/>
                      <a:pt x="174" y="273"/>
                    </a:cubicBezTo>
                    <a:close/>
                    <a:moveTo>
                      <a:pt x="179" y="277"/>
                    </a:moveTo>
                    <a:cubicBezTo>
                      <a:pt x="178" y="276"/>
                      <a:pt x="179" y="278"/>
                      <a:pt x="178" y="278"/>
                    </a:cubicBezTo>
                    <a:cubicBezTo>
                      <a:pt x="176" y="278"/>
                      <a:pt x="176" y="276"/>
                      <a:pt x="175" y="274"/>
                    </a:cubicBezTo>
                    <a:cubicBezTo>
                      <a:pt x="177" y="273"/>
                      <a:pt x="179" y="275"/>
                      <a:pt x="179" y="277"/>
                    </a:cubicBezTo>
                    <a:close/>
                    <a:moveTo>
                      <a:pt x="183" y="312"/>
                    </a:moveTo>
                    <a:cubicBezTo>
                      <a:pt x="182" y="314"/>
                      <a:pt x="181" y="317"/>
                      <a:pt x="178" y="318"/>
                    </a:cubicBezTo>
                    <a:cubicBezTo>
                      <a:pt x="176" y="316"/>
                      <a:pt x="180" y="310"/>
                      <a:pt x="183" y="312"/>
                    </a:cubicBezTo>
                    <a:close/>
                    <a:moveTo>
                      <a:pt x="184" y="315"/>
                    </a:moveTo>
                    <a:cubicBezTo>
                      <a:pt x="185" y="317"/>
                      <a:pt x="183" y="320"/>
                      <a:pt x="181" y="320"/>
                    </a:cubicBezTo>
                    <a:cubicBezTo>
                      <a:pt x="180" y="318"/>
                      <a:pt x="183" y="317"/>
                      <a:pt x="184" y="315"/>
                    </a:cubicBezTo>
                    <a:close/>
                    <a:moveTo>
                      <a:pt x="185" y="327"/>
                    </a:moveTo>
                    <a:cubicBezTo>
                      <a:pt x="184" y="329"/>
                      <a:pt x="183" y="326"/>
                      <a:pt x="182" y="325"/>
                    </a:cubicBezTo>
                    <a:cubicBezTo>
                      <a:pt x="184" y="325"/>
                      <a:pt x="183" y="327"/>
                      <a:pt x="185" y="327"/>
                    </a:cubicBezTo>
                    <a:close/>
                    <a:moveTo>
                      <a:pt x="182" y="304"/>
                    </a:moveTo>
                    <a:cubicBezTo>
                      <a:pt x="180" y="302"/>
                      <a:pt x="183" y="301"/>
                      <a:pt x="183" y="299"/>
                    </a:cubicBezTo>
                    <a:cubicBezTo>
                      <a:pt x="184" y="299"/>
                      <a:pt x="184" y="299"/>
                      <a:pt x="185" y="299"/>
                    </a:cubicBezTo>
                    <a:cubicBezTo>
                      <a:pt x="185" y="302"/>
                      <a:pt x="183" y="303"/>
                      <a:pt x="182" y="304"/>
                    </a:cubicBezTo>
                    <a:close/>
                    <a:moveTo>
                      <a:pt x="180" y="301"/>
                    </a:moveTo>
                    <a:cubicBezTo>
                      <a:pt x="178" y="301"/>
                      <a:pt x="178" y="299"/>
                      <a:pt x="176" y="298"/>
                    </a:cubicBezTo>
                    <a:cubicBezTo>
                      <a:pt x="177" y="296"/>
                      <a:pt x="178" y="295"/>
                      <a:pt x="179" y="294"/>
                    </a:cubicBezTo>
                    <a:cubicBezTo>
                      <a:pt x="183" y="295"/>
                      <a:pt x="183" y="299"/>
                      <a:pt x="180" y="301"/>
                    </a:cubicBezTo>
                    <a:close/>
                    <a:moveTo>
                      <a:pt x="181" y="283"/>
                    </a:moveTo>
                    <a:cubicBezTo>
                      <a:pt x="179" y="282"/>
                      <a:pt x="180" y="279"/>
                      <a:pt x="183" y="279"/>
                    </a:cubicBezTo>
                    <a:cubicBezTo>
                      <a:pt x="183" y="281"/>
                      <a:pt x="182" y="282"/>
                      <a:pt x="181" y="283"/>
                    </a:cubicBezTo>
                    <a:close/>
                    <a:moveTo>
                      <a:pt x="182" y="264"/>
                    </a:moveTo>
                    <a:cubicBezTo>
                      <a:pt x="176" y="262"/>
                      <a:pt x="182" y="258"/>
                      <a:pt x="183" y="255"/>
                    </a:cubicBezTo>
                    <a:cubicBezTo>
                      <a:pt x="189" y="257"/>
                      <a:pt x="184" y="262"/>
                      <a:pt x="182" y="264"/>
                    </a:cubicBezTo>
                    <a:close/>
                    <a:moveTo>
                      <a:pt x="186" y="250"/>
                    </a:moveTo>
                    <a:cubicBezTo>
                      <a:pt x="187" y="251"/>
                      <a:pt x="186" y="252"/>
                      <a:pt x="187" y="253"/>
                    </a:cubicBezTo>
                    <a:cubicBezTo>
                      <a:pt x="185" y="253"/>
                      <a:pt x="186" y="251"/>
                      <a:pt x="186" y="250"/>
                    </a:cubicBezTo>
                    <a:close/>
                    <a:moveTo>
                      <a:pt x="189" y="338"/>
                    </a:moveTo>
                    <a:cubicBezTo>
                      <a:pt x="189" y="338"/>
                      <a:pt x="189" y="339"/>
                      <a:pt x="190" y="339"/>
                    </a:cubicBezTo>
                    <a:cubicBezTo>
                      <a:pt x="189" y="341"/>
                      <a:pt x="189" y="343"/>
                      <a:pt x="187" y="343"/>
                    </a:cubicBezTo>
                    <a:cubicBezTo>
                      <a:pt x="187" y="341"/>
                      <a:pt x="188" y="341"/>
                      <a:pt x="189" y="338"/>
                    </a:cubicBezTo>
                    <a:close/>
                    <a:moveTo>
                      <a:pt x="192" y="342"/>
                    </a:moveTo>
                    <a:cubicBezTo>
                      <a:pt x="193" y="342"/>
                      <a:pt x="193" y="342"/>
                      <a:pt x="194" y="342"/>
                    </a:cubicBezTo>
                    <a:cubicBezTo>
                      <a:pt x="194" y="346"/>
                      <a:pt x="191" y="349"/>
                      <a:pt x="189" y="349"/>
                    </a:cubicBezTo>
                    <a:cubicBezTo>
                      <a:pt x="188" y="346"/>
                      <a:pt x="192" y="344"/>
                      <a:pt x="192" y="342"/>
                    </a:cubicBezTo>
                    <a:close/>
                    <a:moveTo>
                      <a:pt x="193" y="349"/>
                    </a:moveTo>
                    <a:cubicBezTo>
                      <a:pt x="194" y="349"/>
                      <a:pt x="193" y="351"/>
                      <a:pt x="194" y="352"/>
                    </a:cubicBezTo>
                    <a:cubicBezTo>
                      <a:pt x="193" y="352"/>
                      <a:pt x="193" y="351"/>
                      <a:pt x="192" y="351"/>
                    </a:cubicBezTo>
                    <a:cubicBezTo>
                      <a:pt x="192" y="350"/>
                      <a:pt x="193" y="350"/>
                      <a:pt x="193" y="349"/>
                    </a:cubicBezTo>
                    <a:close/>
                    <a:moveTo>
                      <a:pt x="194" y="393"/>
                    </a:moveTo>
                    <a:cubicBezTo>
                      <a:pt x="193" y="393"/>
                      <a:pt x="193" y="391"/>
                      <a:pt x="192" y="391"/>
                    </a:cubicBezTo>
                    <a:cubicBezTo>
                      <a:pt x="192" y="391"/>
                      <a:pt x="193" y="391"/>
                      <a:pt x="193" y="391"/>
                    </a:cubicBezTo>
                    <a:cubicBezTo>
                      <a:pt x="194" y="390"/>
                      <a:pt x="195" y="392"/>
                      <a:pt x="194" y="393"/>
                    </a:cubicBezTo>
                    <a:close/>
                    <a:moveTo>
                      <a:pt x="193" y="397"/>
                    </a:moveTo>
                    <a:cubicBezTo>
                      <a:pt x="194" y="397"/>
                      <a:pt x="194" y="398"/>
                      <a:pt x="195" y="398"/>
                    </a:cubicBezTo>
                    <a:cubicBezTo>
                      <a:pt x="195" y="399"/>
                      <a:pt x="194" y="399"/>
                      <a:pt x="194" y="400"/>
                    </a:cubicBezTo>
                    <a:cubicBezTo>
                      <a:pt x="194" y="399"/>
                      <a:pt x="192" y="398"/>
                      <a:pt x="193" y="397"/>
                    </a:cubicBezTo>
                    <a:close/>
                    <a:moveTo>
                      <a:pt x="191" y="279"/>
                    </a:moveTo>
                    <a:cubicBezTo>
                      <a:pt x="192" y="279"/>
                      <a:pt x="194" y="280"/>
                      <a:pt x="195" y="282"/>
                    </a:cubicBezTo>
                    <a:cubicBezTo>
                      <a:pt x="193" y="281"/>
                      <a:pt x="192" y="280"/>
                      <a:pt x="191" y="279"/>
                    </a:cubicBezTo>
                    <a:close/>
                    <a:moveTo>
                      <a:pt x="194" y="273"/>
                    </a:moveTo>
                    <a:cubicBezTo>
                      <a:pt x="195" y="274"/>
                      <a:pt x="194" y="276"/>
                      <a:pt x="195" y="277"/>
                    </a:cubicBezTo>
                    <a:cubicBezTo>
                      <a:pt x="192" y="277"/>
                      <a:pt x="193" y="274"/>
                      <a:pt x="194" y="273"/>
                    </a:cubicBezTo>
                    <a:close/>
                    <a:moveTo>
                      <a:pt x="189" y="271"/>
                    </a:moveTo>
                    <a:cubicBezTo>
                      <a:pt x="188" y="269"/>
                      <a:pt x="190" y="267"/>
                      <a:pt x="191" y="264"/>
                    </a:cubicBezTo>
                    <a:cubicBezTo>
                      <a:pt x="193" y="264"/>
                      <a:pt x="193" y="265"/>
                      <a:pt x="193" y="266"/>
                    </a:cubicBezTo>
                    <a:cubicBezTo>
                      <a:pt x="192" y="268"/>
                      <a:pt x="190" y="269"/>
                      <a:pt x="189" y="271"/>
                    </a:cubicBezTo>
                    <a:close/>
                    <a:moveTo>
                      <a:pt x="190" y="250"/>
                    </a:moveTo>
                    <a:cubicBezTo>
                      <a:pt x="191" y="249"/>
                      <a:pt x="191" y="250"/>
                      <a:pt x="192" y="250"/>
                    </a:cubicBezTo>
                    <a:cubicBezTo>
                      <a:pt x="193" y="253"/>
                      <a:pt x="191" y="254"/>
                      <a:pt x="189" y="254"/>
                    </a:cubicBezTo>
                    <a:cubicBezTo>
                      <a:pt x="190" y="253"/>
                      <a:pt x="189" y="251"/>
                      <a:pt x="190" y="250"/>
                    </a:cubicBezTo>
                    <a:close/>
                    <a:moveTo>
                      <a:pt x="190" y="232"/>
                    </a:moveTo>
                    <a:cubicBezTo>
                      <a:pt x="192" y="232"/>
                      <a:pt x="193" y="231"/>
                      <a:pt x="194" y="230"/>
                    </a:cubicBezTo>
                    <a:cubicBezTo>
                      <a:pt x="195" y="230"/>
                      <a:pt x="196" y="230"/>
                      <a:pt x="196" y="232"/>
                    </a:cubicBezTo>
                    <a:cubicBezTo>
                      <a:pt x="195" y="233"/>
                      <a:pt x="194" y="234"/>
                      <a:pt x="194" y="236"/>
                    </a:cubicBezTo>
                    <a:cubicBezTo>
                      <a:pt x="193" y="234"/>
                      <a:pt x="191" y="234"/>
                      <a:pt x="190" y="232"/>
                    </a:cubicBezTo>
                    <a:close/>
                    <a:moveTo>
                      <a:pt x="196" y="220"/>
                    </a:moveTo>
                    <a:cubicBezTo>
                      <a:pt x="195" y="219"/>
                      <a:pt x="194" y="218"/>
                      <a:pt x="194" y="217"/>
                    </a:cubicBezTo>
                    <a:cubicBezTo>
                      <a:pt x="196" y="211"/>
                      <a:pt x="200" y="217"/>
                      <a:pt x="196" y="220"/>
                    </a:cubicBezTo>
                    <a:close/>
                    <a:moveTo>
                      <a:pt x="201" y="330"/>
                    </a:moveTo>
                    <a:cubicBezTo>
                      <a:pt x="203" y="330"/>
                      <a:pt x="202" y="334"/>
                      <a:pt x="203" y="335"/>
                    </a:cubicBezTo>
                    <a:cubicBezTo>
                      <a:pt x="201" y="337"/>
                      <a:pt x="199" y="340"/>
                      <a:pt x="197" y="338"/>
                    </a:cubicBezTo>
                    <a:cubicBezTo>
                      <a:pt x="197" y="334"/>
                      <a:pt x="200" y="333"/>
                      <a:pt x="201" y="330"/>
                    </a:cubicBezTo>
                    <a:close/>
                    <a:moveTo>
                      <a:pt x="199" y="347"/>
                    </a:moveTo>
                    <a:cubicBezTo>
                      <a:pt x="199" y="348"/>
                      <a:pt x="199" y="348"/>
                      <a:pt x="198" y="349"/>
                    </a:cubicBezTo>
                    <a:cubicBezTo>
                      <a:pt x="198" y="349"/>
                      <a:pt x="197" y="348"/>
                      <a:pt x="197" y="347"/>
                    </a:cubicBezTo>
                    <a:cubicBezTo>
                      <a:pt x="198" y="347"/>
                      <a:pt x="198" y="347"/>
                      <a:pt x="199" y="347"/>
                    </a:cubicBezTo>
                    <a:close/>
                    <a:moveTo>
                      <a:pt x="200" y="365"/>
                    </a:moveTo>
                    <a:cubicBezTo>
                      <a:pt x="201" y="366"/>
                      <a:pt x="202" y="365"/>
                      <a:pt x="203" y="366"/>
                    </a:cubicBezTo>
                    <a:cubicBezTo>
                      <a:pt x="203" y="370"/>
                      <a:pt x="201" y="371"/>
                      <a:pt x="199" y="373"/>
                    </a:cubicBezTo>
                    <a:cubicBezTo>
                      <a:pt x="198" y="373"/>
                      <a:pt x="199" y="372"/>
                      <a:pt x="198" y="372"/>
                    </a:cubicBezTo>
                    <a:cubicBezTo>
                      <a:pt x="198" y="369"/>
                      <a:pt x="201" y="368"/>
                      <a:pt x="200" y="365"/>
                    </a:cubicBezTo>
                    <a:close/>
                    <a:moveTo>
                      <a:pt x="200" y="384"/>
                    </a:moveTo>
                    <a:cubicBezTo>
                      <a:pt x="201" y="384"/>
                      <a:pt x="202" y="386"/>
                      <a:pt x="200" y="386"/>
                    </a:cubicBezTo>
                    <a:cubicBezTo>
                      <a:pt x="201" y="385"/>
                      <a:pt x="199" y="385"/>
                      <a:pt x="200" y="384"/>
                    </a:cubicBezTo>
                    <a:close/>
                    <a:moveTo>
                      <a:pt x="201" y="399"/>
                    </a:moveTo>
                    <a:cubicBezTo>
                      <a:pt x="203" y="399"/>
                      <a:pt x="201" y="402"/>
                      <a:pt x="199" y="402"/>
                    </a:cubicBezTo>
                    <a:cubicBezTo>
                      <a:pt x="199" y="401"/>
                      <a:pt x="201" y="401"/>
                      <a:pt x="201" y="399"/>
                    </a:cubicBezTo>
                    <a:close/>
                    <a:moveTo>
                      <a:pt x="202" y="424"/>
                    </a:moveTo>
                    <a:cubicBezTo>
                      <a:pt x="203" y="424"/>
                      <a:pt x="203" y="426"/>
                      <a:pt x="204" y="427"/>
                    </a:cubicBezTo>
                    <a:cubicBezTo>
                      <a:pt x="204" y="428"/>
                      <a:pt x="203" y="427"/>
                      <a:pt x="203" y="429"/>
                    </a:cubicBezTo>
                    <a:cubicBezTo>
                      <a:pt x="202" y="429"/>
                      <a:pt x="202" y="427"/>
                      <a:pt x="200" y="426"/>
                    </a:cubicBezTo>
                    <a:cubicBezTo>
                      <a:pt x="200" y="425"/>
                      <a:pt x="202" y="425"/>
                      <a:pt x="202" y="424"/>
                    </a:cubicBezTo>
                    <a:close/>
                    <a:moveTo>
                      <a:pt x="201" y="433"/>
                    </a:moveTo>
                    <a:cubicBezTo>
                      <a:pt x="203" y="434"/>
                      <a:pt x="203" y="438"/>
                      <a:pt x="205" y="437"/>
                    </a:cubicBezTo>
                    <a:cubicBezTo>
                      <a:pt x="206" y="437"/>
                      <a:pt x="205" y="439"/>
                      <a:pt x="204" y="440"/>
                    </a:cubicBezTo>
                    <a:cubicBezTo>
                      <a:pt x="203" y="438"/>
                      <a:pt x="202" y="436"/>
                      <a:pt x="201" y="434"/>
                    </a:cubicBezTo>
                    <a:cubicBezTo>
                      <a:pt x="201" y="434"/>
                      <a:pt x="201" y="434"/>
                      <a:pt x="201" y="433"/>
                    </a:cubicBezTo>
                    <a:close/>
                    <a:moveTo>
                      <a:pt x="203" y="454"/>
                    </a:moveTo>
                    <a:cubicBezTo>
                      <a:pt x="204" y="454"/>
                      <a:pt x="205" y="455"/>
                      <a:pt x="204" y="456"/>
                    </a:cubicBezTo>
                    <a:cubicBezTo>
                      <a:pt x="203" y="456"/>
                      <a:pt x="203" y="454"/>
                      <a:pt x="203" y="454"/>
                    </a:cubicBezTo>
                    <a:close/>
                    <a:moveTo>
                      <a:pt x="207" y="475"/>
                    </a:moveTo>
                    <a:cubicBezTo>
                      <a:pt x="207" y="476"/>
                      <a:pt x="206" y="479"/>
                      <a:pt x="204" y="478"/>
                    </a:cubicBezTo>
                    <a:cubicBezTo>
                      <a:pt x="205" y="477"/>
                      <a:pt x="206" y="475"/>
                      <a:pt x="207" y="475"/>
                    </a:cubicBezTo>
                    <a:close/>
                    <a:moveTo>
                      <a:pt x="206" y="486"/>
                    </a:moveTo>
                    <a:cubicBezTo>
                      <a:pt x="207" y="487"/>
                      <a:pt x="208" y="487"/>
                      <a:pt x="208" y="489"/>
                    </a:cubicBezTo>
                    <a:cubicBezTo>
                      <a:pt x="207" y="489"/>
                      <a:pt x="207" y="489"/>
                      <a:pt x="207" y="489"/>
                    </a:cubicBezTo>
                    <a:cubicBezTo>
                      <a:pt x="206" y="490"/>
                      <a:pt x="206" y="489"/>
                      <a:pt x="205" y="489"/>
                    </a:cubicBezTo>
                    <a:cubicBezTo>
                      <a:pt x="205" y="487"/>
                      <a:pt x="206" y="487"/>
                      <a:pt x="206" y="486"/>
                    </a:cubicBezTo>
                    <a:close/>
                    <a:moveTo>
                      <a:pt x="206" y="459"/>
                    </a:moveTo>
                    <a:cubicBezTo>
                      <a:pt x="207" y="459"/>
                      <a:pt x="208" y="460"/>
                      <a:pt x="209" y="461"/>
                    </a:cubicBezTo>
                    <a:cubicBezTo>
                      <a:pt x="209" y="461"/>
                      <a:pt x="208" y="462"/>
                      <a:pt x="208" y="462"/>
                    </a:cubicBezTo>
                    <a:cubicBezTo>
                      <a:pt x="207" y="462"/>
                      <a:pt x="205" y="460"/>
                      <a:pt x="206" y="459"/>
                    </a:cubicBezTo>
                    <a:close/>
                    <a:moveTo>
                      <a:pt x="208" y="471"/>
                    </a:moveTo>
                    <a:cubicBezTo>
                      <a:pt x="210" y="471"/>
                      <a:pt x="210" y="472"/>
                      <a:pt x="210" y="473"/>
                    </a:cubicBezTo>
                    <a:cubicBezTo>
                      <a:pt x="210" y="474"/>
                      <a:pt x="209" y="473"/>
                      <a:pt x="209" y="474"/>
                    </a:cubicBezTo>
                    <a:cubicBezTo>
                      <a:pt x="207" y="474"/>
                      <a:pt x="208" y="472"/>
                      <a:pt x="208" y="471"/>
                    </a:cubicBezTo>
                    <a:close/>
                    <a:moveTo>
                      <a:pt x="210" y="490"/>
                    </a:moveTo>
                    <a:cubicBezTo>
                      <a:pt x="210" y="491"/>
                      <a:pt x="210" y="494"/>
                      <a:pt x="208" y="494"/>
                    </a:cubicBezTo>
                    <a:cubicBezTo>
                      <a:pt x="207" y="492"/>
                      <a:pt x="208" y="491"/>
                      <a:pt x="210" y="490"/>
                    </a:cubicBezTo>
                    <a:close/>
                    <a:moveTo>
                      <a:pt x="209" y="482"/>
                    </a:moveTo>
                    <a:cubicBezTo>
                      <a:pt x="211" y="481"/>
                      <a:pt x="210" y="483"/>
                      <a:pt x="211" y="483"/>
                    </a:cubicBezTo>
                    <a:cubicBezTo>
                      <a:pt x="211" y="484"/>
                      <a:pt x="211" y="484"/>
                      <a:pt x="211" y="485"/>
                    </a:cubicBezTo>
                    <a:cubicBezTo>
                      <a:pt x="209" y="485"/>
                      <a:pt x="208" y="483"/>
                      <a:pt x="209" y="482"/>
                    </a:cubicBezTo>
                    <a:close/>
                    <a:moveTo>
                      <a:pt x="210" y="461"/>
                    </a:moveTo>
                    <a:cubicBezTo>
                      <a:pt x="208" y="459"/>
                      <a:pt x="208" y="455"/>
                      <a:pt x="210" y="453"/>
                    </a:cubicBezTo>
                    <a:cubicBezTo>
                      <a:pt x="213" y="454"/>
                      <a:pt x="212" y="458"/>
                      <a:pt x="210" y="461"/>
                    </a:cubicBezTo>
                    <a:close/>
                    <a:moveTo>
                      <a:pt x="209" y="430"/>
                    </a:moveTo>
                    <a:cubicBezTo>
                      <a:pt x="209" y="428"/>
                      <a:pt x="207" y="429"/>
                      <a:pt x="207" y="427"/>
                    </a:cubicBezTo>
                    <a:cubicBezTo>
                      <a:pt x="207" y="425"/>
                      <a:pt x="210" y="425"/>
                      <a:pt x="210" y="423"/>
                    </a:cubicBezTo>
                    <a:cubicBezTo>
                      <a:pt x="212" y="425"/>
                      <a:pt x="212" y="429"/>
                      <a:pt x="209" y="430"/>
                    </a:cubicBezTo>
                    <a:close/>
                    <a:moveTo>
                      <a:pt x="208" y="173"/>
                    </a:moveTo>
                    <a:cubicBezTo>
                      <a:pt x="207" y="173"/>
                      <a:pt x="207" y="171"/>
                      <a:pt x="206" y="171"/>
                    </a:cubicBezTo>
                    <a:cubicBezTo>
                      <a:pt x="207" y="166"/>
                      <a:pt x="212" y="171"/>
                      <a:pt x="208" y="173"/>
                    </a:cubicBezTo>
                    <a:close/>
                    <a:moveTo>
                      <a:pt x="207" y="196"/>
                    </a:moveTo>
                    <a:cubicBezTo>
                      <a:pt x="209" y="197"/>
                      <a:pt x="210" y="203"/>
                      <a:pt x="206" y="202"/>
                    </a:cubicBezTo>
                    <a:cubicBezTo>
                      <a:pt x="206" y="200"/>
                      <a:pt x="206" y="198"/>
                      <a:pt x="206" y="196"/>
                    </a:cubicBezTo>
                    <a:cubicBezTo>
                      <a:pt x="206" y="196"/>
                      <a:pt x="207" y="196"/>
                      <a:pt x="207" y="196"/>
                    </a:cubicBezTo>
                    <a:close/>
                    <a:moveTo>
                      <a:pt x="205" y="145"/>
                    </a:moveTo>
                    <a:cubicBezTo>
                      <a:pt x="205" y="145"/>
                      <a:pt x="205" y="144"/>
                      <a:pt x="205" y="144"/>
                    </a:cubicBezTo>
                    <a:cubicBezTo>
                      <a:pt x="207" y="144"/>
                      <a:pt x="206" y="145"/>
                      <a:pt x="208" y="145"/>
                    </a:cubicBezTo>
                    <a:cubicBezTo>
                      <a:pt x="207" y="146"/>
                      <a:pt x="207" y="146"/>
                      <a:pt x="207" y="147"/>
                    </a:cubicBezTo>
                    <a:cubicBezTo>
                      <a:pt x="206" y="146"/>
                      <a:pt x="207" y="144"/>
                      <a:pt x="205" y="145"/>
                    </a:cubicBezTo>
                    <a:close/>
                    <a:moveTo>
                      <a:pt x="205" y="165"/>
                    </a:moveTo>
                    <a:cubicBezTo>
                      <a:pt x="204" y="166"/>
                      <a:pt x="204" y="164"/>
                      <a:pt x="204" y="163"/>
                    </a:cubicBezTo>
                    <a:cubicBezTo>
                      <a:pt x="205" y="163"/>
                      <a:pt x="205" y="164"/>
                      <a:pt x="205" y="165"/>
                    </a:cubicBezTo>
                    <a:close/>
                    <a:moveTo>
                      <a:pt x="205" y="186"/>
                    </a:moveTo>
                    <a:cubicBezTo>
                      <a:pt x="204" y="186"/>
                      <a:pt x="204" y="185"/>
                      <a:pt x="202" y="185"/>
                    </a:cubicBezTo>
                    <a:cubicBezTo>
                      <a:pt x="202" y="184"/>
                      <a:pt x="203" y="184"/>
                      <a:pt x="203" y="183"/>
                    </a:cubicBezTo>
                    <a:cubicBezTo>
                      <a:pt x="205" y="183"/>
                      <a:pt x="205" y="184"/>
                      <a:pt x="205" y="186"/>
                    </a:cubicBezTo>
                    <a:close/>
                    <a:moveTo>
                      <a:pt x="201" y="142"/>
                    </a:moveTo>
                    <a:cubicBezTo>
                      <a:pt x="200" y="140"/>
                      <a:pt x="199" y="139"/>
                      <a:pt x="197" y="138"/>
                    </a:cubicBezTo>
                    <a:cubicBezTo>
                      <a:pt x="200" y="134"/>
                      <a:pt x="202" y="137"/>
                      <a:pt x="203" y="140"/>
                    </a:cubicBezTo>
                    <a:cubicBezTo>
                      <a:pt x="203" y="142"/>
                      <a:pt x="202" y="142"/>
                      <a:pt x="201" y="142"/>
                    </a:cubicBezTo>
                    <a:close/>
                    <a:moveTo>
                      <a:pt x="194" y="135"/>
                    </a:moveTo>
                    <a:cubicBezTo>
                      <a:pt x="194" y="134"/>
                      <a:pt x="194" y="132"/>
                      <a:pt x="192" y="133"/>
                    </a:cubicBezTo>
                    <a:cubicBezTo>
                      <a:pt x="192" y="131"/>
                      <a:pt x="194" y="130"/>
                      <a:pt x="195" y="129"/>
                    </a:cubicBezTo>
                    <a:cubicBezTo>
                      <a:pt x="196" y="129"/>
                      <a:pt x="196" y="131"/>
                      <a:pt x="197" y="131"/>
                    </a:cubicBezTo>
                    <a:cubicBezTo>
                      <a:pt x="197" y="133"/>
                      <a:pt x="196" y="134"/>
                      <a:pt x="194" y="135"/>
                    </a:cubicBezTo>
                    <a:close/>
                    <a:moveTo>
                      <a:pt x="189" y="128"/>
                    </a:moveTo>
                    <a:cubicBezTo>
                      <a:pt x="189" y="127"/>
                      <a:pt x="188" y="127"/>
                      <a:pt x="188" y="126"/>
                    </a:cubicBezTo>
                    <a:cubicBezTo>
                      <a:pt x="188" y="124"/>
                      <a:pt x="190" y="123"/>
                      <a:pt x="191" y="122"/>
                    </a:cubicBezTo>
                    <a:cubicBezTo>
                      <a:pt x="194" y="124"/>
                      <a:pt x="193" y="128"/>
                      <a:pt x="189" y="128"/>
                    </a:cubicBezTo>
                    <a:close/>
                    <a:moveTo>
                      <a:pt x="190" y="139"/>
                    </a:moveTo>
                    <a:cubicBezTo>
                      <a:pt x="189" y="139"/>
                      <a:pt x="189" y="140"/>
                      <a:pt x="187" y="139"/>
                    </a:cubicBezTo>
                    <a:cubicBezTo>
                      <a:pt x="187" y="136"/>
                      <a:pt x="191" y="135"/>
                      <a:pt x="190" y="139"/>
                    </a:cubicBezTo>
                    <a:close/>
                    <a:moveTo>
                      <a:pt x="188" y="157"/>
                    </a:moveTo>
                    <a:cubicBezTo>
                      <a:pt x="187" y="158"/>
                      <a:pt x="185" y="156"/>
                      <a:pt x="185" y="155"/>
                    </a:cubicBezTo>
                    <a:cubicBezTo>
                      <a:pt x="185" y="154"/>
                      <a:pt x="187" y="156"/>
                      <a:pt x="188" y="157"/>
                    </a:cubicBezTo>
                    <a:close/>
                    <a:moveTo>
                      <a:pt x="183" y="143"/>
                    </a:moveTo>
                    <a:cubicBezTo>
                      <a:pt x="184" y="142"/>
                      <a:pt x="185" y="141"/>
                      <a:pt x="186" y="142"/>
                    </a:cubicBezTo>
                    <a:cubicBezTo>
                      <a:pt x="185" y="143"/>
                      <a:pt x="184" y="144"/>
                      <a:pt x="183" y="143"/>
                    </a:cubicBezTo>
                    <a:close/>
                    <a:moveTo>
                      <a:pt x="183" y="134"/>
                    </a:moveTo>
                    <a:cubicBezTo>
                      <a:pt x="182" y="134"/>
                      <a:pt x="182" y="134"/>
                      <a:pt x="181" y="133"/>
                    </a:cubicBezTo>
                    <a:cubicBezTo>
                      <a:pt x="182" y="132"/>
                      <a:pt x="183" y="131"/>
                      <a:pt x="184" y="130"/>
                    </a:cubicBezTo>
                    <a:cubicBezTo>
                      <a:pt x="185" y="130"/>
                      <a:pt x="185" y="130"/>
                      <a:pt x="186" y="130"/>
                    </a:cubicBezTo>
                    <a:cubicBezTo>
                      <a:pt x="186" y="133"/>
                      <a:pt x="185" y="133"/>
                      <a:pt x="183" y="134"/>
                    </a:cubicBezTo>
                    <a:close/>
                    <a:moveTo>
                      <a:pt x="183" y="157"/>
                    </a:moveTo>
                    <a:cubicBezTo>
                      <a:pt x="183" y="158"/>
                      <a:pt x="185" y="158"/>
                      <a:pt x="185" y="160"/>
                    </a:cubicBezTo>
                    <a:cubicBezTo>
                      <a:pt x="183" y="161"/>
                      <a:pt x="183" y="160"/>
                      <a:pt x="181" y="159"/>
                    </a:cubicBezTo>
                    <a:cubicBezTo>
                      <a:pt x="181" y="158"/>
                      <a:pt x="182" y="158"/>
                      <a:pt x="183" y="157"/>
                    </a:cubicBezTo>
                    <a:close/>
                    <a:moveTo>
                      <a:pt x="183" y="168"/>
                    </a:moveTo>
                    <a:cubicBezTo>
                      <a:pt x="183" y="170"/>
                      <a:pt x="181" y="169"/>
                      <a:pt x="181" y="171"/>
                    </a:cubicBezTo>
                    <a:cubicBezTo>
                      <a:pt x="179" y="171"/>
                      <a:pt x="179" y="169"/>
                      <a:pt x="178" y="168"/>
                    </a:cubicBezTo>
                    <a:cubicBezTo>
                      <a:pt x="180" y="167"/>
                      <a:pt x="182" y="165"/>
                      <a:pt x="183" y="168"/>
                    </a:cubicBezTo>
                    <a:close/>
                    <a:moveTo>
                      <a:pt x="180" y="164"/>
                    </a:moveTo>
                    <a:cubicBezTo>
                      <a:pt x="179" y="165"/>
                      <a:pt x="179" y="166"/>
                      <a:pt x="177" y="166"/>
                    </a:cubicBezTo>
                    <a:cubicBezTo>
                      <a:pt x="177" y="166"/>
                      <a:pt x="177" y="166"/>
                      <a:pt x="176" y="166"/>
                    </a:cubicBezTo>
                    <a:cubicBezTo>
                      <a:pt x="176" y="165"/>
                      <a:pt x="176" y="164"/>
                      <a:pt x="176" y="164"/>
                    </a:cubicBezTo>
                    <a:cubicBezTo>
                      <a:pt x="178" y="163"/>
                      <a:pt x="179" y="162"/>
                      <a:pt x="180" y="164"/>
                    </a:cubicBezTo>
                    <a:close/>
                    <a:moveTo>
                      <a:pt x="176" y="153"/>
                    </a:moveTo>
                    <a:cubicBezTo>
                      <a:pt x="177" y="152"/>
                      <a:pt x="178" y="153"/>
                      <a:pt x="178" y="151"/>
                    </a:cubicBezTo>
                    <a:cubicBezTo>
                      <a:pt x="179" y="152"/>
                      <a:pt x="179" y="154"/>
                      <a:pt x="181" y="154"/>
                    </a:cubicBezTo>
                    <a:cubicBezTo>
                      <a:pt x="180" y="156"/>
                      <a:pt x="179" y="156"/>
                      <a:pt x="177" y="156"/>
                    </a:cubicBezTo>
                    <a:cubicBezTo>
                      <a:pt x="177" y="155"/>
                      <a:pt x="177" y="154"/>
                      <a:pt x="176" y="153"/>
                    </a:cubicBezTo>
                    <a:close/>
                    <a:moveTo>
                      <a:pt x="178" y="173"/>
                    </a:moveTo>
                    <a:cubicBezTo>
                      <a:pt x="177" y="173"/>
                      <a:pt x="176" y="172"/>
                      <a:pt x="176" y="170"/>
                    </a:cubicBezTo>
                    <a:cubicBezTo>
                      <a:pt x="178" y="170"/>
                      <a:pt x="178" y="172"/>
                      <a:pt x="178" y="173"/>
                    </a:cubicBezTo>
                    <a:close/>
                    <a:moveTo>
                      <a:pt x="178" y="180"/>
                    </a:moveTo>
                    <a:cubicBezTo>
                      <a:pt x="179" y="180"/>
                      <a:pt x="179" y="181"/>
                      <a:pt x="179" y="181"/>
                    </a:cubicBezTo>
                    <a:cubicBezTo>
                      <a:pt x="178" y="183"/>
                      <a:pt x="177" y="186"/>
                      <a:pt x="175" y="185"/>
                    </a:cubicBezTo>
                    <a:cubicBezTo>
                      <a:pt x="175" y="183"/>
                      <a:pt x="177" y="182"/>
                      <a:pt x="178" y="180"/>
                    </a:cubicBezTo>
                    <a:close/>
                    <a:moveTo>
                      <a:pt x="174" y="150"/>
                    </a:moveTo>
                    <a:cubicBezTo>
                      <a:pt x="172" y="149"/>
                      <a:pt x="173" y="146"/>
                      <a:pt x="176" y="146"/>
                    </a:cubicBezTo>
                    <a:cubicBezTo>
                      <a:pt x="176" y="149"/>
                      <a:pt x="174" y="148"/>
                      <a:pt x="174" y="150"/>
                    </a:cubicBezTo>
                    <a:close/>
                    <a:moveTo>
                      <a:pt x="174" y="142"/>
                    </a:moveTo>
                    <a:cubicBezTo>
                      <a:pt x="175" y="144"/>
                      <a:pt x="173" y="146"/>
                      <a:pt x="171" y="146"/>
                    </a:cubicBezTo>
                    <a:cubicBezTo>
                      <a:pt x="172" y="144"/>
                      <a:pt x="173" y="143"/>
                      <a:pt x="174" y="142"/>
                    </a:cubicBezTo>
                    <a:close/>
                    <a:moveTo>
                      <a:pt x="173" y="136"/>
                    </a:moveTo>
                    <a:cubicBezTo>
                      <a:pt x="173" y="135"/>
                      <a:pt x="174" y="134"/>
                      <a:pt x="173" y="134"/>
                    </a:cubicBezTo>
                    <a:cubicBezTo>
                      <a:pt x="174" y="133"/>
                      <a:pt x="175" y="135"/>
                      <a:pt x="175" y="136"/>
                    </a:cubicBezTo>
                    <a:cubicBezTo>
                      <a:pt x="174" y="137"/>
                      <a:pt x="173" y="137"/>
                      <a:pt x="173" y="136"/>
                    </a:cubicBezTo>
                    <a:close/>
                    <a:moveTo>
                      <a:pt x="166" y="134"/>
                    </a:moveTo>
                    <a:cubicBezTo>
                      <a:pt x="167" y="133"/>
                      <a:pt x="167" y="134"/>
                      <a:pt x="168" y="135"/>
                    </a:cubicBezTo>
                    <a:cubicBezTo>
                      <a:pt x="168" y="139"/>
                      <a:pt x="163" y="137"/>
                      <a:pt x="166" y="134"/>
                    </a:cubicBezTo>
                    <a:close/>
                    <a:moveTo>
                      <a:pt x="166" y="165"/>
                    </a:moveTo>
                    <a:cubicBezTo>
                      <a:pt x="167" y="167"/>
                      <a:pt x="168" y="167"/>
                      <a:pt x="169" y="169"/>
                    </a:cubicBezTo>
                    <a:cubicBezTo>
                      <a:pt x="168" y="171"/>
                      <a:pt x="166" y="172"/>
                      <a:pt x="165" y="174"/>
                    </a:cubicBezTo>
                    <a:cubicBezTo>
                      <a:pt x="163" y="174"/>
                      <a:pt x="165" y="170"/>
                      <a:pt x="162" y="170"/>
                    </a:cubicBezTo>
                    <a:cubicBezTo>
                      <a:pt x="164" y="169"/>
                      <a:pt x="164" y="166"/>
                      <a:pt x="166" y="165"/>
                    </a:cubicBezTo>
                    <a:close/>
                    <a:moveTo>
                      <a:pt x="162" y="149"/>
                    </a:moveTo>
                    <a:cubicBezTo>
                      <a:pt x="162" y="147"/>
                      <a:pt x="165" y="147"/>
                      <a:pt x="165" y="149"/>
                    </a:cubicBezTo>
                    <a:cubicBezTo>
                      <a:pt x="164" y="150"/>
                      <a:pt x="163" y="149"/>
                      <a:pt x="162" y="149"/>
                    </a:cubicBezTo>
                    <a:close/>
                    <a:moveTo>
                      <a:pt x="163" y="163"/>
                    </a:moveTo>
                    <a:cubicBezTo>
                      <a:pt x="162" y="164"/>
                      <a:pt x="162" y="166"/>
                      <a:pt x="160" y="166"/>
                    </a:cubicBezTo>
                    <a:cubicBezTo>
                      <a:pt x="159" y="166"/>
                      <a:pt x="159" y="165"/>
                      <a:pt x="159" y="165"/>
                    </a:cubicBezTo>
                    <a:cubicBezTo>
                      <a:pt x="159" y="162"/>
                      <a:pt x="162" y="160"/>
                      <a:pt x="163" y="163"/>
                    </a:cubicBezTo>
                    <a:close/>
                    <a:moveTo>
                      <a:pt x="159" y="173"/>
                    </a:moveTo>
                    <a:cubicBezTo>
                      <a:pt x="161" y="174"/>
                      <a:pt x="162" y="176"/>
                      <a:pt x="163" y="178"/>
                    </a:cubicBezTo>
                    <a:cubicBezTo>
                      <a:pt x="162" y="178"/>
                      <a:pt x="161" y="180"/>
                      <a:pt x="160" y="179"/>
                    </a:cubicBezTo>
                    <a:cubicBezTo>
                      <a:pt x="160" y="178"/>
                      <a:pt x="159" y="177"/>
                      <a:pt x="157" y="177"/>
                    </a:cubicBezTo>
                    <a:cubicBezTo>
                      <a:pt x="157" y="175"/>
                      <a:pt x="159" y="175"/>
                      <a:pt x="159" y="173"/>
                    </a:cubicBezTo>
                    <a:close/>
                    <a:moveTo>
                      <a:pt x="154" y="160"/>
                    </a:moveTo>
                    <a:cubicBezTo>
                      <a:pt x="154" y="158"/>
                      <a:pt x="156" y="157"/>
                      <a:pt x="157" y="156"/>
                    </a:cubicBezTo>
                    <a:cubicBezTo>
                      <a:pt x="157" y="156"/>
                      <a:pt x="158" y="156"/>
                      <a:pt x="158" y="157"/>
                    </a:cubicBezTo>
                    <a:cubicBezTo>
                      <a:pt x="158" y="159"/>
                      <a:pt x="156" y="161"/>
                      <a:pt x="154" y="160"/>
                    </a:cubicBezTo>
                    <a:close/>
                    <a:moveTo>
                      <a:pt x="157" y="171"/>
                    </a:moveTo>
                    <a:cubicBezTo>
                      <a:pt x="156" y="173"/>
                      <a:pt x="155" y="173"/>
                      <a:pt x="154" y="175"/>
                    </a:cubicBezTo>
                    <a:cubicBezTo>
                      <a:pt x="152" y="175"/>
                      <a:pt x="152" y="174"/>
                      <a:pt x="152" y="173"/>
                    </a:cubicBezTo>
                    <a:cubicBezTo>
                      <a:pt x="153" y="171"/>
                      <a:pt x="154" y="172"/>
                      <a:pt x="154" y="173"/>
                    </a:cubicBezTo>
                    <a:cubicBezTo>
                      <a:pt x="154" y="172"/>
                      <a:pt x="153" y="170"/>
                      <a:pt x="154" y="169"/>
                    </a:cubicBezTo>
                    <a:cubicBezTo>
                      <a:pt x="156" y="169"/>
                      <a:pt x="156" y="170"/>
                      <a:pt x="157" y="171"/>
                    </a:cubicBezTo>
                    <a:close/>
                    <a:moveTo>
                      <a:pt x="154" y="140"/>
                    </a:moveTo>
                    <a:cubicBezTo>
                      <a:pt x="152" y="139"/>
                      <a:pt x="151" y="138"/>
                      <a:pt x="151" y="136"/>
                    </a:cubicBezTo>
                    <a:cubicBezTo>
                      <a:pt x="153" y="135"/>
                      <a:pt x="155" y="138"/>
                      <a:pt x="154" y="140"/>
                    </a:cubicBezTo>
                    <a:close/>
                    <a:moveTo>
                      <a:pt x="152" y="143"/>
                    </a:moveTo>
                    <a:cubicBezTo>
                      <a:pt x="151" y="142"/>
                      <a:pt x="151" y="143"/>
                      <a:pt x="151" y="144"/>
                    </a:cubicBezTo>
                    <a:cubicBezTo>
                      <a:pt x="150" y="143"/>
                      <a:pt x="150" y="142"/>
                      <a:pt x="148" y="142"/>
                    </a:cubicBezTo>
                    <a:cubicBezTo>
                      <a:pt x="148" y="140"/>
                      <a:pt x="148" y="140"/>
                      <a:pt x="149" y="139"/>
                    </a:cubicBezTo>
                    <a:cubicBezTo>
                      <a:pt x="151" y="140"/>
                      <a:pt x="151" y="141"/>
                      <a:pt x="152" y="143"/>
                    </a:cubicBezTo>
                    <a:close/>
                    <a:moveTo>
                      <a:pt x="148" y="146"/>
                    </a:moveTo>
                    <a:cubicBezTo>
                      <a:pt x="148" y="147"/>
                      <a:pt x="147" y="147"/>
                      <a:pt x="147" y="148"/>
                    </a:cubicBezTo>
                    <a:cubicBezTo>
                      <a:pt x="145" y="147"/>
                      <a:pt x="144" y="145"/>
                      <a:pt x="146" y="144"/>
                    </a:cubicBezTo>
                    <a:cubicBezTo>
                      <a:pt x="147" y="144"/>
                      <a:pt x="147" y="146"/>
                      <a:pt x="148" y="146"/>
                    </a:cubicBezTo>
                    <a:close/>
                    <a:moveTo>
                      <a:pt x="145" y="138"/>
                    </a:moveTo>
                    <a:cubicBezTo>
                      <a:pt x="144" y="136"/>
                      <a:pt x="146" y="135"/>
                      <a:pt x="147" y="134"/>
                    </a:cubicBezTo>
                    <a:cubicBezTo>
                      <a:pt x="148" y="135"/>
                      <a:pt x="147" y="138"/>
                      <a:pt x="145" y="138"/>
                    </a:cubicBezTo>
                    <a:close/>
                    <a:moveTo>
                      <a:pt x="143" y="135"/>
                    </a:moveTo>
                    <a:cubicBezTo>
                      <a:pt x="143" y="133"/>
                      <a:pt x="144" y="132"/>
                      <a:pt x="145" y="131"/>
                    </a:cubicBezTo>
                    <a:cubicBezTo>
                      <a:pt x="146" y="133"/>
                      <a:pt x="144" y="135"/>
                      <a:pt x="143" y="135"/>
                    </a:cubicBezTo>
                    <a:close/>
                    <a:moveTo>
                      <a:pt x="143" y="142"/>
                    </a:moveTo>
                    <a:cubicBezTo>
                      <a:pt x="142" y="141"/>
                      <a:pt x="141" y="140"/>
                      <a:pt x="142" y="139"/>
                    </a:cubicBezTo>
                    <a:cubicBezTo>
                      <a:pt x="143" y="140"/>
                      <a:pt x="144" y="141"/>
                      <a:pt x="143" y="142"/>
                    </a:cubicBezTo>
                    <a:close/>
                    <a:moveTo>
                      <a:pt x="145" y="184"/>
                    </a:moveTo>
                    <a:cubicBezTo>
                      <a:pt x="144" y="186"/>
                      <a:pt x="143" y="188"/>
                      <a:pt x="141" y="189"/>
                    </a:cubicBezTo>
                    <a:cubicBezTo>
                      <a:pt x="141" y="188"/>
                      <a:pt x="141" y="188"/>
                      <a:pt x="140" y="188"/>
                    </a:cubicBezTo>
                    <a:cubicBezTo>
                      <a:pt x="141" y="186"/>
                      <a:pt x="143" y="182"/>
                      <a:pt x="145" y="184"/>
                    </a:cubicBezTo>
                    <a:close/>
                    <a:moveTo>
                      <a:pt x="135" y="153"/>
                    </a:moveTo>
                    <a:cubicBezTo>
                      <a:pt x="134" y="154"/>
                      <a:pt x="133" y="153"/>
                      <a:pt x="132" y="152"/>
                    </a:cubicBezTo>
                    <a:cubicBezTo>
                      <a:pt x="133" y="149"/>
                      <a:pt x="135" y="149"/>
                      <a:pt x="136" y="148"/>
                    </a:cubicBezTo>
                    <a:cubicBezTo>
                      <a:pt x="137" y="148"/>
                      <a:pt x="137" y="149"/>
                      <a:pt x="138" y="149"/>
                    </a:cubicBezTo>
                    <a:cubicBezTo>
                      <a:pt x="137" y="151"/>
                      <a:pt x="136" y="152"/>
                      <a:pt x="135" y="153"/>
                    </a:cubicBezTo>
                    <a:close/>
                    <a:moveTo>
                      <a:pt x="133" y="139"/>
                    </a:moveTo>
                    <a:cubicBezTo>
                      <a:pt x="134" y="139"/>
                      <a:pt x="134" y="136"/>
                      <a:pt x="136" y="136"/>
                    </a:cubicBezTo>
                    <a:cubicBezTo>
                      <a:pt x="136" y="138"/>
                      <a:pt x="135" y="141"/>
                      <a:pt x="133" y="139"/>
                    </a:cubicBezTo>
                    <a:close/>
                    <a:moveTo>
                      <a:pt x="132" y="138"/>
                    </a:moveTo>
                    <a:cubicBezTo>
                      <a:pt x="130" y="138"/>
                      <a:pt x="131" y="136"/>
                      <a:pt x="130" y="136"/>
                    </a:cubicBezTo>
                    <a:cubicBezTo>
                      <a:pt x="130" y="134"/>
                      <a:pt x="133" y="134"/>
                      <a:pt x="133" y="131"/>
                    </a:cubicBezTo>
                    <a:cubicBezTo>
                      <a:pt x="133" y="131"/>
                      <a:pt x="133" y="131"/>
                      <a:pt x="134" y="131"/>
                    </a:cubicBezTo>
                    <a:cubicBezTo>
                      <a:pt x="136" y="134"/>
                      <a:pt x="133" y="136"/>
                      <a:pt x="132" y="138"/>
                    </a:cubicBezTo>
                    <a:close/>
                    <a:moveTo>
                      <a:pt x="130" y="143"/>
                    </a:moveTo>
                    <a:cubicBezTo>
                      <a:pt x="133" y="144"/>
                      <a:pt x="129" y="146"/>
                      <a:pt x="129" y="147"/>
                    </a:cubicBezTo>
                    <a:cubicBezTo>
                      <a:pt x="125" y="146"/>
                      <a:pt x="129" y="144"/>
                      <a:pt x="130" y="143"/>
                    </a:cubicBezTo>
                    <a:close/>
                    <a:moveTo>
                      <a:pt x="126" y="144"/>
                    </a:moveTo>
                    <a:cubicBezTo>
                      <a:pt x="126" y="144"/>
                      <a:pt x="125" y="144"/>
                      <a:pt x="125" y="144"/>
                    </a:cubicBezTo>
                    <a:cubicBezTo>
                      <a:pt x="124" y="141"/>
                      <a:pt x="126" y="141"/>
                      <a:pt x="127" y="139"/>
                    </a:cubicBezTo>
                    <a:cubicBezTo>
                      <a:pt x="128" y="139"/>
                      <a:pt x="128" y="140"/>
                      <a:pt x="129" y="140"/>
                    </a:cubicBezTo>
                    <a:cubicBezTo>
                      <a:pt x="128" y="142"/>
                      <a:pt x="127" y="143"/>
                      <a:pt x="126" y="144"/>
                    </a:cubicBezTo>
                    <a:close/>
                    <a:moveTo>
                      <a:pt x="122" y="140"/>
                    </a:moveTo>
                    <a:cubicBezTo>
                      <a:pt x="120" y="138"/>
                      <a:pt x="123" y="137"/>
                      <a:pt x="124" y="135"/>
                    </a:cubicBezTo>
                    <a:cubicBezTo>
                      <a:pt x="124" y="135"/>
                      <a:pt x="124" y="136"/>
                      <a:pt x="125" y="136"/>
                    </a:cubicBezTo>
                    <a:cubicBezTo>
                      <a:pt x="125" y="138"/>
                      <a:pt x="123" y="138"/>
                      <a:pt x="122" y="140"/>
                    </a:cubicBezTo>
                    <a:close/>
                    <a:moveTo>
                      <a:pt x="123" y="145"/>
                    </a:moveTo>
                    <a:cubicBezTo>
                      <a:pt x="124" y="147"/>
                      <a:pt x="123" y="149"/>
                      <a:pt x="122" y="149"/>
                    </a:cubicBezTo>
                    <a:cubicBezTo>
                      <a:pt x="120" y="149"/>
                      <a:pt x="121" y="145"/>
                      <a:pt x="123" y="145"/>
                    </a:cubicBezTo>
                    <a:close/>
                    <a:moveTo>
                      <a:pt x="121" y="155"/>
                    </a:moveTo>
                    <a:cubicBezTo>
                      <a:pt x="121" y="157"/>
                      <a:pt x="120" y="159"/>
                      <a:pt x="118" y="159"/>
                    </a:cubicBezTo>
                    <a:cubicBezTo>
                      <a:pt x="117" y="157"/>
                      <a:pt x="119" y="157"/>
                      <a:pt x="120" y="155"/>
                    </a:cubicBezTo>
                    <a:cubicBezTo>
                      <a:pt x="121" y="155"/>
                      <a:pt x="121" y="155"/>
                      <a:pt x="121" y="155"/>
                    </a:cubicBezTo>
                    <a:close/>
                    <a:moveTo>
                      <a:pt x="118" y="143"/>
                    </a:moveTo>
                    <a:cubicBezTo>
                      <a:pt x="118" y="142"/>
                      <a:pt x="119" y="142"/>
                      <a:pt x="119" y="142"/>
                    </a:cubicBezTo>
                    <a:cubicBezTo>
                      <a:pt x="120" y="142"/>
                      <a:pt x="120" y="142"/>
                      <a:pt x="120" y="144"/>
                    </a:cubicBezTo>
                    <a:cubicBezTo>
                      <a:pt x="119" y="144"/>
                      <a:pt x="119" y="143"/>
                      <a:pt x="118" y="143"/>
                    </a:cubicBezTo>
                    <a:close/>
                    <a:moveTo>
                      <a:pt x="119" y="152"/>
                    </a:moveTo>
                    <a:cubicBezTo>
                      <a:pt x="119" y="154"/>
                      <a:pt x="117" y="155"/>
                      <a:pt x="116" y="156"/>
                    </a:cubicBezTo>
                    <a:cubicBezTo>
                      <a:pt x="115" y="156"/>
                      <a:pt x="116" y="155"/>
                      <a:pt x="115" y="155"/>
                    </a:cubicBezTo>
                    <a:cubicBezTo>
                      <a:pt x="115" y="153"/>
                      <a:pt x="117" y="153"/>
                      <a:pt x="117" y="151"/>
                    </a:cubicBezTo>
                    <a:cubicBezTo>
                      <a:pt x="118" y="151"/>
                      <a:pt x="119" y="152"/>
                      <a:pt x="119" y="152"/>
                    </a:cubicBezTo>
                    <a:close/>
                    <a:moveTo>
                      <a:pt x="113" y="151"/>
                    </a:moveTo>
                    <a:cubicBezTo>
                      <a:pt x="111" y="151"/>
                      <a:pt x="114" y="149"/>
                      <a:pt x="114" y="148"/>
                    </a:cubicBezTo>
                    <a:cubicBezTo>
                      <a:pt x="116" y="149"/>
                      <a:pt x="114" y="150"/>
                      <a:pt x="113" y="151"/>
                    </a:cubicBezTo>
                    <a:close/>
                    <a:moveTo>
                      <a:pt x="111" y="140"/>
                    </a:moveTo>
                    <a:cubicBezTo>
                      <a:pt x="111" y="138"/>
                      <a:pt x="109" y="138"/>
                      <a:pt x="109" y="136"/>
                    </a:cubicBezTo>
                    <a:cubicBezTo>
                      <a:pt x="109" y="136"/>
                      <a:pt x="110" y="136"/>
                      <a:pt x="110" y="135"/>
                    </a:cubicBezTo>
                    <a:cubicBezTo>
                      <a:pt x="111" y="136"/>
                      <a:pt x="113" y="137"/>
                      <a:pt x="113" y="139"/>
                    </a:cubicBezTo>
                    <a:cubicBezTo>
                      <a:pt x="112" y="139"/>
                      <a:pt x="112" y="141"/>
                      <a:pt x="111" y="140"/>
                    </a:cubicBezTo>
                    <a:close/>
                    <a:moveTo>
                      <a:pt x="105" y="162"/>
                    </a:moveTo>
                    <a:cubicBezTo>
                      <a:pt x="105" y="159"/>
                      <a:pt x="107" y="158"/>
                      <a:pt x="107" y="156"/>
                    </a:cubicBezTo>
                    <a:cubicBezTo>
                      <a:pt x="111" y="157"/>
                      <a:pt x="106" y="160"/>
                      <a:pt x="105" y="162"/>
                    </a:cubicBezTo>
                    <a:close/>
                    <a:moveTo>
                      <a:pt x="107" y="202"/>
                    </a:moveTo>
                    <a:cubicBezTo>
                      <a:pt x="108" y="205"/>
                      <a:pt x="104" y="206"/>
                      <a:pt x="105" y="208"/>
                    </a:cubicBezTo>
                    <a:cubicBezTo>
                      <a:pt x="103" y="209"/>
                      <a:pt x="104" y="207"/>
                      <a:pt x="102" y="208"/>
                    </a:cubicBezTo>
                    <a:cubicBezTo>
                      <a:pt x="104" y="206"/>
                      <a:pt x="106" y="205"/>
                      <a:pt x="107" y="202"/>
                    </a:cubicBezTo>
                    <a:close/>
                    <a:moveTo>
                      <a:pt x="104" y="217"/>
                    </a:moveTo>
                    <a:cubicBezTo>
                      <a:pt x="103" y="217"/>
                      <a:pt x="103" y="215"/>
                      <a:pt x="102" y="215"/>
                    </a:cubicBezTo>
                    <a:cubicBezTo>
                      <a:pt x="103" y="214"/>
                      <a:pt x="104" y="217"/>
                      <a:pt x="104" y="217"/>
                    </a:cubicBezTo>
                    <a:close/>
                    <a:moveTo>
                      <a:pt x="105" y="220"/>
                    </a:moveTo>
                    <a:cubicBezTo>
                      <a:pt x="107" y="219"/>
                      <a:pt x="106" y="221"/>
                      <a:pt x="107" y="221"/>
                    </a:cubicBezTo>
                    <a:cubicBezTo>
                      <a:pt x="106" y="223"/>
                      <a:pt x="105" y="224"/>
                      <a:pt x="104" y="226"/>
                    </a:cubicBezTo>
                    <a:cubicBezTo>
                      <a:pt x="103" y="224"/>
                      <a:pt x="105" y="221"/>
                      <a:pt x="105" y="220"/>
                    </a:cubicBezTo>
                    <a:close/>
                    <a:moveTo>
                      <a:pt x="106" y="232"/>
                    </a:moveTo>
                    <a:cubicBezTo>
                      <a:pt x="108" y="233"/>
                      <a:pt x="107" y="235"/>
                      <a:pt x="105" y="235"/>
                    </a:cubicBezTo>
                    <a:cubicBezTo>
                      <a:pt x="104" y="234"/>
                      <a:pt x="106" y="233"/>
                      <a:pt x="106" y="232"/>
                    </a:cubicBezTo>
                    <a:close/>
                    <a:moveTo>
                      <a:pt x="105" y="261"/>
                    </a:moveTo>
                    <a:cubicBezTo>
                      <a:pt x="105" y="261"/>
                      <a:pt x="105" y="261"/>
                      <a:pt x="106" y="261"/>
                    </a:cubicBezTo>
                    <a:cubicBezTo>
                      <a:pt x="105" y="265"/>
                      <a:pt x="109" y="273"/>
                      <a:pt x="106" y="277"/>
                    </a:cubicBezTo>
                    <a:cubicBezTo>
                      <a:pt x="104" y="272"/>
                      <a:pt x="104" y="266"/>
                      <a:pt x="105" y="261"/>
                    </a:cubicBezTo>
                    <a:close/>
                    <a:moveTo>
                      <a:pt x="108" y="280"/>
                    </a:moveTo>
                    <a:cubicBezTo>
                      <a:pt x="110" y="282"/>
                      <a:pt x="110" y="288"/>
                      <a:pt x="108" y="291"/>
                    </a:cubicBezTo>
                    <a:cubicBezTo>
                      <a:pt x="107" y="289"/>
                      <a:pt x="107" y="285"/>
                      <a:pt x="106" y="282"/>
                    </a:cubicBezTo>
                    <a:cubicBezTo>
                      <a:pt x="107" y="281"/>
                      <a:pt x="108" y="281"/>
                      <a:pt x="108" y="280"/>
                    </a:cubicBezTo>
                    <a:close/>
                    <a:moveTo>
                      <a:pt x="111" y="294"/>
                    </a:moveTo>
                    <a:cubicBezTo>
                      <a:pt x="113" y="295"/>
                      <a:pt x="113" y="298"/>
                      <a:pt x="113" y="300"/>
                    </a:cubicBezTo>
                    <a:cubicBezTo>
                      <a:pt x="111" y="299"/>
                      <a:pt x="110" y="297"/>
                      <a:pt x="109" y="295"/>
                    </a:cubicBezTo>
                    <a:cubicBezTo>
                      <a:pt x="110" y="295"/>
                      <a:pt x="111" y="295"/>
                      <a:pt x="111" y="294"/>
                    </a:cubicBezTo>
                    <a:close/>
                    <a:moveTo>
                      <a:pt x="113" y="307"/>
                    </a:moveTo>
                    <a:cubicBezTo>
                      <a:pt x="117" y="309"/>
                      <a:pt x="116" y="313"/>
                      <a:pt x="112" y="314"/>
                    </a:cubicBezTo>
                    <a:cubicBezTo>
                      <a:pt x="112" y="313"/>
                      <a:pt x="112" y="311"/>
                      <a:pt x="111" y="310"/>
                    </a:cubicBezTo>
                    <a:cubicBezTo>
                      <a:pt x="111" y="309"/>
                      <a:pt x="113" y="308"/>
                      <a:pt x="113" y="307"/>
                    </a:cubicBezTo>
                    <a:close/>
                    <a:moveTo>
                      <a:pt x="114" y="334"/>
                    </a:moveTo>
                    <a:cubicBezTo>
                      <a:pt x="117" y="333"/>
                      <a:pt x="116" y="337"/>
                      <a:pt x="119" y="337"/>
                    </a:cubicBezTo>
                    <a:cubicBezTo>
                      <a:pt x="119" y="338"/>
                      <a:pt x="118" y="339"/>
                      <a:pt x="117" y="340"/>
                    </a:cubicBezTo>
                    <a:cubicBezTo>
                      <a:pt x="116" y="337"/>
                      <a:pt x="114" y="337"/>
                      <a:pt x="114" y="334"/>
                    </a:cubicBezTo>
                    <a:close/>
                    <a:moveTo>
                      <a:pt x="117" y="333"/>
                    </a:moveTo>
                    <a:cubicBezTo>
                      <a:pt x="118" y="329"/>
                      <a:pt x="120" y="329"/>
                      <a:pt x="123" y="332"/>
                    </a:cubicBezTo>
                    <a:cubicBezTo>
                      <a:pt x="122" y="333"/>
                      <a:pt x="122" y="333"/>
                      <a:pt x="121" y="334"/>
                    </a:cubicBezTo>
                    <a:cubicBezTo>
                      <a:pt x="119" y="334"/>
                      <a:pt x="120" y="332"/>
                      <a:pt x="117" y="333"/>
                    </a:cubicBezTo>
                    <a:close/>
                    <a:moveTo>
                      <a:pt x="126" y="337"/>
                    </a:moveTo>
                    <a:cubicBezTo>
                      <a:pt x="128" y="338"/>
                      <a:pt x="129" y="340"/>
                      <a:pt x="130" y="342"/>
                    </a:cubicBezTo>
                    <a:cubicBezTo>
                      <a:pt x="129" y="342"/>
                      <a:pt x="130" y="343"/>
                      <a:pt x="128" y="343"/>
                    </a:cubicBezTo>
                    <a:cubicBezTo>
                      <a:pt x="128" y="341"/>
                      <a:pt x="127" y="340"/>
                      <a:pt x="125" y="340"/>
                    </a:cubicBezTo>
                    <a:cubicBezTo>
                      <a:pt x="125" y="338"/>
                      <a:pt x="126" y="338"/>
                      <a:pt x="126" y="337"/>
                    </a:cubicBezTo>
                    <a:close/>
                    <a:moveTo>
                      <a:pt x="130" y="349"/>
                    </a:moveTo>
                    <a:cubicBezTo>
                      <a:pt x="129" y="350"/>
                      <a:pt x="128" y="351"/>
                      <a:pt x="127" y="352"/>
                    </a:cubicBezTo>
                    <a:cubicBezTo>
                      <a:pt x="127" y="352"/>
                      <a:pt x="128" y="349"/>
                      <a:pt x="130" y="349"/>
                    </a:cubicBezTo>
                    <a:close/>
                    <a:moveTo>
                      <a:pt x="127" y="366"/>
                    </a:moveTo>
                    <a:cubicBezTo>
                      <a:pt x="129" y="367"/>
                      <a:pt x="128" y="370"/>
                      <a:pt x="126" y="370"/>
                    </a:cubicBezTo>
                    <a:cubicBezTo>
                      <a:pt x="126" y="368"/>
                      <a:pt x="127" y="367"/>
                      <a:pt x="127" y="366"/>
                    </a:cubicBezTo>
                    <a:close/>
                    <a:moveTo>
                      <a:pt x="124" y="366"/>
                    </a:moveTo>
                    <a:cubicBezTo>
                      <a:pt x="123" y="365"/>
                      <a:pt x="122" y="365"/>
                      <a:pt x="121" y="364"/>
                    </a:cubicBezTo>
                    <a:cubicBezTo>
                      <a:pt x="121" y="362"/>
                      <a:pt x="123" y="362"/>
                      <a:pt x="123" y="360"/>
                    </a:cubicBezTo>
                    <a:cubicBezTo>
                      <a:pt x="125" y="360"/>
                      <a:pt x="125" y="362"/>
                      <a:pt x="126" y="362"/>
                    </a:cubicBezTo>
                    <a:cubicBezTo>
                      <a:pt x="125" y="364"/>
                      <a:pt x="124" y="364"/>
                      <a:pt x="124" y="366"/>
                    </a:cubicBezTo>
                    <a:close/>
                    <a:moveTo>
                      <a:pt x="126" y="375"/>
                    </a:moveTo>
                    <a:cubicBezTo>
                      <a:pt x="127" y="375"/>
                      <a:pt x="127" y="376"/>
                      <a:pt x="128" y="377"/>
                    </a:cubicBezTo>
                    <a:cubicBezTo>
                      <a:pt x="127" y="378"/>
                      <a:pt x="127" y="379"/>
                      <a:pt x="126" y="379"/>
                    </a:cubicBezTo>
                    <a:cubicBezTo>
                      <a:pt x="125" y="378"/>
                      <a:pt x="124" y="376"/>
                      <a:pt x="126" y="375"/>
                    </a:cubicBezTo>
                    <a:close/>
                    <a:moveTo>
                      <a:pt x="130" y="408"/>
                    </a:moveTo>
                    <a:cubicBezTo>
                      <a:pt x="132" y="410"/>
                      <a:pt x="128" y="412"/>
                      <a:pt x="128" y="413"/>
                    </a:cubicBezTo>
                    <a:cubicBezTo>
                      <a:pt x="124" y="412"/>
                      <a:pt x="127" y="407"/>
                      <a:pt x="130" y="408"/>
                    </a:cubicBezTo>
                    <a:close/>
                    <a:moveTo>
                      <a:pt x="131" y="424"/>
                    </a:moveTo>
                    <a:cubicBezTo>
                      <a:pt x="131" y="426"/>
                      <a:pt x="130" y="426"/>
                      <a:pt x="129" y="428"/>
                    </a:cubicBezTo>
                    <a:cubicBezTo>
                      <a:pt x="128" y="427"/>
                      <a:pt x="130" y="424"/>
                      <a:pt x="131" y="424"/>
                    </a:cubicBezTo>
                    <a:close/>
                    <a:moveTo>
                      <a:pt x="133" y="459"/>
                    </a:moveTo>
                    <a:cubicBezTo>
                      <a:pt x="134" y="461"/>
                      <a:pt x="137" y="464"/>
                      <a:pt x="135" y="466"/>
                    </a:cubicBezTo>
                    <a:cubicBezTo>
                      <a:pt x="133" y="466"/>
                      <a:pt x="133" y="463"/>
                      <a:pt x="131" y="462"/>
                    </a:cubicBezTo>
                    <a:cubicBezTo>
                      <a:pt x="131" y="461"/>
                      <a:pt x="132" y="460"/>
                      <a:pt x="133" y="459"/>
                    </a:cubicBezTo>
                    <a:close/>
                    <a:moveTo>
                      <a:pt x="134" y="493"/>
                    </a:moveTo>
                    <a:cubicBezTo>
                      <a:pt x="137" y="493"/>
                      <a:pt x="135" y="497"/>
                      <a:pt x="133" y="498"/>
                    </a:cubicBezTo>
                    <a:cubicBezTo>
                      <a:pt x="133" y="495"/>
                      <a:pt x="134" y="495"/>
                      <a:pt x="134" y="493"/>
                    </a:cubicBezTo>
                    <a:close/>
                    <a:moveTo>
                      <a:pt x="135" y="508"/>
                    </a:moveTo>
                    <a:cubicBezTo>
                      <a:pt x="135" y="509"/>
                      <a:pt x="134" y="510"/>
                      <a:pt x="134" y="510"/>
                    </a:cubicBezTo>
                    <a:cubicBezTo>
                      <a:pt x="133" y="509"/>
                      <a:pt x="133" y="507"/>
                      <a:pt x="133" y="505"/>
                    </a:cubicBezTo>
                    <a:cubicBezTo>
                      <a:pt x="134" y="505"/>
                      <a:pt x="134" y="507"/>
                      <a:pt x="135" y="508"/>
                    </a:cubicBezTo>
                    <a:close/>
                    <a:moveTo>
                      <a:pt x="136" y="521"/>
                    </a:moveTo>
                    <a:cubicBezTo>
                      <a:pt x="137" y="521"/>
                      <a:pt x="137" y="523"/>
                      <a:pt x="136" y="524"/>
                    </a:cubicBezTo>
                    <a:cubicBezTo>
                      <a:pt x="136" y="524"/>
                      <a:pt x="136" y="524"/>
                      <a:pt x="135" y="524"/>
                    </a:cubicBezTo>
                    <a:cubicBezTo>
                      <a:pt x="135" y="522"/>
                      <a:pt x="136" y="523"/>
                      <a:pt x="136" y="521"/>
                    </a:cubicBezTo>
                    <a:close/>
                    <a:moveTo>
                      <a:pt x="137" y="503"/>
                    </a:moveTo>
                    <a:cubicBezTo>
                      <a:pt x="134" y="502"/>
                      <a:pt x="136" y="499"/>
                      <a:pt x="137" y="498"/>
                    </a:cubicBezTo>
                    <a:cubicBezTo>
                      <a:pt x="138" y="499"/>
                      <a:pt x="138" y="502"/>
                      <a:pt x="137" y="503"/>
                    </a:cubicBezTo>
                    <a:close/>
                    <a:moveTo>
                      <a:pt x="137" y="477"/>
                    </a:moveTo>
                    <a:cubicBezTo>
                      <a:pt x="138" y="477"/>
                      <a:pt x="138" y="478"/>
                      <a:pt x="138" y="478"/>
                    </a:cubicBezTo>
                    <a:cubicBezTo>
                      <a:pt x="139" y="479"/>
                      <a:pt x="137" y="479"/>
                      <a:pt x="138" y="481"/>
                    </a:cubicBezTo>
                    <a:cubicBezTo>
                      <a:pt x="137" y="480"/>
                      <a:pt x="137" y="479"/>
                      <a:pt x="137" y="477"/>
                    </a:cubicBezTo>
                    <a:close/>
                    <a:moveTo>
                      <a:pt x="137" y="454"/>
                    </a:moveTo>
                    <a:cubicBezTo>
                      <a:pt x="137" y="452"/>
                      <a:pt x="137" y="451"/>
                      <a:pt x="137" y="450"/>
                    </a:cubicBezTo>
                    <a:cubicBezTo>
                      <a:pt x="138" y="448"/>
                      <a:pt x="141" y="454"/>
                      <a:pt x="137" y="454"/>
                    </a:cubicBezTo>
                    <a:close/>
                    <a:moveTo>
                      <a:pt x="137" y="444"/>
                    </a:moveTo>
                    <a:cubicBezTo>
                      <a:pt x="138" y="441"/>
                      <a:pt x="139" y="439"/>
                      <a:pt x="141" y="437"/>
                    </a:cubicBezTo>
                    <a:cubicBezTo>
                      <a:pt x="142" y="439"/>
                      <a:pt x="139" y="442"/>
                      <a:pt x="137" y="444"/>
                    </a:cubicBezTo>
                    <a:close/>
                    <a:moveTo>
                      <a:pt x="141" y="613"/>
                    </a:moveTo>
                    <a:cubicBezTo>
                      <a:pt x="143" y="613"/>
                      <a:pt x="141" y="615"/>
                      <a:pt x="141" y="616"/>
                    </a:cubicBezTo>
                    <a:cubicBezTo>
                      <a:pt x="140" y="616"/>
                      <a:pt x="140" y="613"/>
                      <a:pt x="141" y="613"/>
                    </a:cubicBezTo>
                    <a:close/>
                    <a:moveTo>
                      <a:pt x="140" y="601"/>
                    </a:moveTo>
                    <a:cubicBezTo>
                      <a:pt x="140" y="600"/>
                      <a:pt x="141" y="599"/>
                      <a:pt x="141" y="598"/>
                    </a:cubicBezTo>
                    <a:cubicBezTo>
                      <a:pt x="143" y="598"/>
                      <a:pt x="142" y="601"/>
                      <a:pt x="140" y="601"/>
                    </a:cubicBezTo>
                    <a:close/>
                    <a:moveTo>
                      <a:pt x="141" y="610"/>
                    </a:moveTo>
                    <a:cubicBezTo>
                      <a:pt x="143" y="609"/>
                      <a:pt x="143" y="612"/>
                      <a:pt x="143" y="613"/>
                    </a:cubicBezTo>
                    <a:cubicBezTo>
                      <a:pt x="142" y="613"/>
                      <a:pt x="142" y="611"/>
                      <a:pt x="141" y="610"/>
                    </a:cubicBezTo>
                    <a:close/>
                    <a:moveTo>
                      <a:pt x="140" y="580"/>
                    </a:moveTo>
                    <a:cubicBezTo>
                      <a:pt x="141" y="581"/>
                      <a:pt x="143" y="583"/>
                      <a:pt x="143" y="585"/>
                    </a:cubicBezTo>
                    <a:cubicBezTo>
                      <a:pt x="141" y="584"/>
                      <a:pt x="140" y="583"/>
                      <a:pt x="140" y="580"/>
                    </a:cubicBezTo>
                    <a:close/>
                    <a:moveTo>
                      <a:pt x="140" y="570"/>
                    </a:moveTo>
                    <a:cubicBezTo>
                      <a:pt x="141" y="570"/>
                      <a:pt x="141" y="571"/>
                      <a:pt x="142" y="571"/>
                    </a:cubicBezTo>
                    <a:cubicBezTo>
                      <a:pt x="142" y="572"/>
                      <a:pt x="142" y="573"/>
                      <a:pt x="140" y="573"/>
                    </a:cubicBezTo>
                    <a:cubicBezTo>
                      <a:pt x="140" y="571"/>
                      <a:pt x="140" y="572"/>
                      <a:pt x="140" y="570"/>
                    </a:cubicBezTo>
                    <a:close/>
                    <a:moveTo>
                      <a:pt x="143" y="562"/>
                    </a:moveTo>
                    <a:cubicBezTo>
                      <a:pt x="145" y="563"/>
                      <a:pt x="145" y="564"/>
                      <a:pt x="146" y="565"/>
                    </a:cubicBezTo>
                    <a:cubicBezTo>
                      <a:pt x="146" y="567"/>
                      <a:pt x="144" y="566"/>
                      <a:pt x="145" y="567"/>
                    </a:cubicBezTo>
                    <a:cubicBezTo>
                      <a:pt x="142" y="567"/>
                      <a:pt x="143" y="564"/>
                      <a:pt x="143" y="562"/>
                    </a:cubicBezTo>
                    <a:close/>
                    <a:moveTo>
                      <a:pt x="142" y="549"/>
                    </a:moveTo>
                    <a:cubicBezTo>
                      <a:pt x="140" y="548"/>
                      <a:pt x="142" y="546"/>
                      <a:pt x="143" y="546"/>
                    </a:cubicBezTo>
                    <a:cubicBezTo>
                      <a:pt x="144" y="547"/>
                      <a:pt x="142" y="548"/>
                      <a:pt x="142" y="549"/>
                    </a:cubicBezTo>
                    <a:close/>
                    <a:moveTo>
                      <a:pt x="145" y="545"/>
                    </a:moveTo>
                    <a:cubicBezTo>
                      <a:pt x="142" y="544"/>
                      <a:pt x="144" y="542"/>
                      <a:pt x="145" y="540"/>
                    </a:cubicBezTo>
                    <a:cubicBezTo>
                      <a:pt x="146" y="540"/>
                      <a:pt x="147" y="541"/>
                      <a:pt x="147" y="543"/>
                    </a:cubicBezTo>
                    <a:cubicBezTo>
                      <a:pt x="146" y="543"/>
                      <a:pt x="145" y="544"/>
                      <a:pt x="145" y="545"/>
                    </a:cubicBezTo>
                    <a:close/>
                    <a:moveTo>
                      <a:pt x="144" y="528"/>
                    </a:moveTo>
                    <a:cubicBezTo>
                      <a:pt x="140" y="526"/>
                      <a:pt x="141" y="522"/>
                      <a:pt x="142" y="518"/>
                    </a:cubicBezTo>
                    <a:cubicBezTo>
                      <a:pt x="147" y="520"/>
                      <a:pt x="147" y="525"/>
                      <a:pt x="144" y="528"/>
                    </a:cubicBezTo>
                    <a:close/>
                    <a:moveTo>
                      <a:pt x="140" y="482"/>
                    </a:moveTo>
                    <a:cubicBezTo>
                      <a:pt x="142" y="483"/>
                      <a:pt x="142" y="486"/>
                      <a:pt x="141" y="487"/>
                    </a:cubicBezTo>
                    <a:cubicBezTo>
                      <a:pt x="140" y="485"/>
                      <a:pt x="139" y="484"/>
                      <a:pt x="140" y="482"/>
                    </a:cubicBezTo>
                    <a:close/>
                    <a:moveTo>
                      <a:pt x="141" y="444"/>
                    </a:moveTo>
                    <a:cubicBezTo>
                      <a:pt x="143" y="445"/>
                      <a:pt x="140" y="446"/>
                      <a:pt x="141" y="448"/>
                    </a:cubicBezTo>
                    <a:cubicBezTo>
                      <a:pt x="139" y="447"/>
                      <a:pt x="140" y="446"/>
                      <a:pt x="141" y="444"/>
                    </a:cubicBezTo>
                    <a:close/>
                    <a:moveTo>
                      <a:pt x="142" y="500"/>
                    </a:moveTo>
                    <a:cubicBezTo>
                      <a:pt x="143" y="500"/>
                      <a:pt x="144" y="502"/>
                      <a:pt x="143" y="503"/>
                    </a:cubicBezTo>
                    <a:cubicBezTo>
                      <a:pt x="141" y="503"/>
                      <a:pt x="141" y="501"/>
                      <a:pt x="142" y="500"/>
                    </a:cubicBezTo>
                    <a:close/>
                    <a:moveTo>
                      <a:pt x="142" y="472"/>
                    </a:moveTo>
                    <a:cubicBezTo>
                      <a:pt x="140" y="471"/>
                      <a:pt x="143" y="468"/>
                      <a:pt x="143" y="466"/>
                    </a:cubicBezTo>
                    <a:cubicBezTo>
                      <a:pt x="146" y="468"/>
                      <a:pt x="142" y="471"/>
                      <a:pt x="142" y="472"/>
                    </a:cubicBezTo>
                    <a:close/>
                    <a:moveTo>
                      <a:pt x="141" y="507"/>
                    </a:moveTo>
                    <a:cubicBezTo>
                      <a:pt x="140" y="508"/>
                      <a:pt x="140" y="507"/>
                      <a:pt x="139" y="507"/>
                    </a:cubicBezTo>
                    <a:cubicBezTo>
                      <a:pt x="139" y="505"/>
                      <a:pt x="141" y="505"/>
                      <a:pt x="141" y="507"/>
                    </a:cubicBezTo>
                    <a:close/>
                    <a:moveTo>
                      <a:pt x="142" y="530"/>
                    </a:moveTo>
                    <a:cubicBezTo>
                      <a:pt x="142" y="528"/>
                      <a:pt x="139" y="529"/>
                      <a:pt x="140" y="527"/>
                    </a:cubicBezTo>
                    <a:cubicBezTo>
                      <a:pt x="141" y="528"/>
                      <a:pt x="143" y="528"/>
                      <a:pt x="142" y="530"/>
                    </a:cubicBezTo>
                    <a:close/>
                    <a:moveTo>
                      <a:pt x="141" y="557"/>
                    </a:moveTo>
                    <a:cubicBezTo>
                      <a:pt x="142" y="557"/>
                      <a:pt x="141" y="558"/>
                      <a:pt x="142" y="558"/>
                    </a:cubicBezTo>
                    <a:cubicBezTo>
                      <a:pt x="142" y="560"/>
                      <a:pt x="141" y="561"/>
                      <a:pt x="141" y="562"/>
                    </a:cubicBezTo>
                    <a:cubicBezTo>
                      <a:pt x="139" y="562"/>
                      <a:pt x="139" y="561"/>
                      <a:pt x="138" y="561"/>
                    </a:cubicBezTo>
                    <a:cubicBezTo>
                      <a:pt x="138" y="559"/>
                      <a:pt x="140" y="558"/>
                      <a:pt x="141" y="557"/>
                    </a:cubicBezTo>
                    <a:close/>
                    <a:moveTo>
                      <a:pt x="137" y="578"/>
                    </a:moveTo>
                    <a:cubicBezTo>
                      <a:pt x="137" y="577"/>
                      <a:pt x="138" y="577"/>
                      <a:pt x="138" y="576"/>
                    </a:cubicBezTo>
                    <a:cubicBezTo>
                      <a:pt x="139" y="575"/>
                      <a:pt x="138" y="578"/>
                      <a:pt x="137" y="578"/>
                    </a:cubicBezTo>
                    <a:close/>
                    <a:moveTo>
                      <a:pt x="138" y="594"/>
                    </a:moveTo>
                    <a:cubicBezTo>
                      <a:pt x="138" y="592"/>
                      <a:pt x="137" y="589"/>
                      <a:pt x="138" y="587"/>
                    </a:cubicBezTo>
                    <a:cubicBezTo>
                      <a:pt x="138" y="589"/>
                      <a:pt x="140" y="592"/>
                      <a:pt x="138" y="594"/>
                    </a:cubicBezTo>
                    <a:close/>
                    <a:moveTo>
                      <a:pt x="142" y="616"/>
                    </a:moveTo>
                    <a:cubicBezTo>
                      <a:pt x="144" y="616"/>
                      <a:pt x="143" y="617"/>
                      <a:pt x="144" y="617"/>
                    </a:cubicBezTo>
                    <a:cubicBezTo>
                      <a:pt x="144" y="622"/>
                      <a:pt x="141" y="624"/>
                      <a:pt x="139" y="628"/>
                    </a:cubicBezTo>
                    <a:cubicBezTo>
                      <a:pt x="137" y="623"/>
                      <a:pt x="142" y="620"/>
                      <a:pt x="142" y="616"/>
                    </a:cubicBezTo>
                    <a:close/>
                    <a:moveTo>
                      <a:pt x="143" y="628"/>
                    </a:moveTo>
                    <a:cubicBezTo>
                      <a:pt x="144" y="628"/>
                      <a:pt x="144" y="629"/>
                      <a:pt x="144" y="629"/>
                    </a:cubicBezTo>
                    <a:cubicBezTo>
                      <a:pt x="143" y="631"/>
                      <a:pt x="142" y="634"/>
                      <a:pt x="140" y="635"/>
                    </a:cubicBezTo>
                    <a:cubicBezTo>
                      <a:pt x="141" y="632"/>
                      <a:pt x="142" y="630"/>
                      <a:pt x="143" y="628"/>
                    </a:cubicBezTo>
                    <a:close/>
                    <a:moveTo>
                      <a:pt x="149" y="637"/>
                    </a:moveTo>
                    <a:cubicBezTo>
                      <a:pt x="147" y="640"/>
                      <a:pt x="145" y="643"/>
                      <a:pt x="141" y="645"/>
                    </a:cubicBezTo>
                    <a:cubicBezTo>
                      <a:pt x="144" y="643"/>
                      <a:pt x="145" y="638"/>
                      <a:pt x="149" y="637"/>
                    </a:cubicBezTo>
                    <a:close/>
                    <a:moveTo>
                      <a:pt x="144" y="614"/>
                    </a:moveTo>
                    <a:cubicBezTo>
                      <a:pt x="146" y="614"/>
                      <a:pt x="146" y="616"/>
                      <a:pt x="146" y="616"/>
                    </a:cubicBezTo>
                    <a:cubicBezTo>
                      <a:pt x="145" y="616"/>
                      <a:pt x="144" y="615"/>
                      <a:pt x="144" y="614"/>
                    </a:cubicBezTo>
                    <a:close/>
                    <a:moveTo>
                      <a:pt x="147" y="647"/>
                    </a:moveTo>
                    <a:cubicBezTo>
                      <a:pt x="148" y="648"/>
                      <a:pt x="148" y="646"/>
                      <a:pt x="150" y="647"/>
                    </a:cubicBezTo>
                    <a:cubicBezTo>
                      <a:pt x="150" y="648"/>
                      <a:pt x="150" y="648"/>
                      <a:pt x="151" y="648"/>
                    </a:cubicBezTo>
                    <a:cubicBezTo>
                      <a:pt x="151" y="650"/>
                      <a:pt x="149" y="651"/>
                      <a:pt x="148" y="652"/>
                    </a:cubicBezTo>
                    <a:cubicBezTo>
                      <a:pt x="146" y="652"/>
                      <a:pt x="144" y="648"/>
                      <a:pt x="147" y="647"/>
                    </a:cubicBezTo>
                    <a:close/>
                    <a:moveTo>
                      <a:pt x="149" y="623"/>
                    </a:moveTo>
                    <a:cubicBezTo>
                      <a:pt x="148" y="623"/>
                      <a:pt x="149" y="621"/>
                      <a:pt x="148" y="621"/>
                    </a:cubicBezTo>
                    <a:cubicBezTo>
                      <a:pt x="147" y="620"/>
                      <a:pt x="148" y="620"/>
                      <a:pt x="148" y="619"/>
                    </a:cubicBezTo>
                    <a:cubicBezTo>
                      <a:pt x="150" y="619"/>
                      <a:pt x="150" y="620"/>
                      <a:pt x="150" y="622"/>
                    </a:cubicBezTo>
                    <a:cubicBezTo>
                      <a:pt x="150" y="622"/>
                      <a:pt x="149" y="623"/>
                      <a:pt x="149" y="623"/>
                    </a:cubicBezTo>
                    <a:close/>
                    <a:moveTo>
                      <a:pt x="145" y="609"/>
                    </a:moveTo>
                    <a:cubicBezTo>
                      <a:pt x="144" y="607"/>
                      <a:pt x="143" y="605"/>
                      <a:pt x="144" y="602"/>
                    </a:cubicBezTo>
                    <a:cubicBezTo>
                      <a:pt x="146" y="604"/>
                      <a:pt x="146" y="607"/>
                      <a:pt x="148" y="607"/>
                    </a:cubicBezTo>
                    <a:cubicBezTo>
                      <a:pt x="148" y="608"/>
                      <a:pt x="147" y="609"/>
                      <a:pt x="145" y="609"/>
                    </a:cubicBezTo>
                    <a:close/>
                    <a:moveTo>
                      <a:pt x="144" y="574"/>
                    </a:moveTo>
                    <a:cubicBezTo>
                      <a:pt x="145" y="574"/>
                      <a:pt x="145" y="576"/>
                      <a:pt x="146" y="577"/>
                    </a:cubicBezTo>
                    <a:cubicBezTo>
                      <a:pt x="145" y="578"/>
                      <a:pt x="145" y="581"/>
                      <a:pt x="144" y="582"/>
                    </a:cubicBezTo>
                    <a:cubicBezTo>
                      <a:pt x="142" y="580"/>
                      <a:pt x="141" y="576"/>
                      <a:pt x="144" y="574"/>
                    </a:cubicBezTo>
                    <a:close/>
                    <a:moveTo>
                      <a:pt x="146" y="569"/>
                    </a:moveTo>
                    <a:cubicBezTo>
                      <a:pt x="146" y="569"/>
                      <a:pt x="147" y="569"/>
                      <a:pt x="148" y="569"/>
                    </a:cubicBezTo>
                    <a:cubicBezTo>
                      <a:pt x="148" y="570"/>
                      <a:pt x="148" y="571"/>
                      <a:pt x="148" y="572"/>
                    </a:cubicBezTo>
                    <a:cubicBezTo>
                      <a:pt x="146" y="572"/>
                      <a:pt x="146" y="571"/>
                      <a:pt x="146" y="569"/>
                    </a:cubicBezTo>
                    <a:close/>
                    <a:moveTo>
                      <a:pt x="149" y="515"/>
                    </a:moveTo>
                    <a:cubicBezTo>
                      <a:pt x="145" y="514"/>
                      <a:pt x="146" y="509"/>
                      <a:pt x="147" y="506"/>
                    </a:cubicBezTo>
                    <a:cubicBezTo>
                      <a:pt x="148" y="506"/>
                      <a:pt x="148" y="506"/>
                      <a:pt x="149" y="506"/>
                    </a:cubicBezTo>
                    <a:cubicBezTo>
                      <a:pt x="149" y="510"/>
                      <a:pt x="149" y="512"/>
                      <a:pt x="149" y="515"/>
                    </a:cubicBezTo>
                    <a:close/>
                    <a:moveTo>
                      <a:pt x="148" y="496"/>
                    </a:moveTo>
                    <a:cubicBezTo>
                      <a:pt x="142" y="494"/>
                      <a:pt x="147" y="489"/>
                      <a:pt x="148" y="484"/>
                    </a:cubicBezTo>
                    <a:cubicBezTo>
                      <a:pt x="148" y="488"/>
                      <a:pt x="150" y="494"/>
                      <a:pt x="148" y="496"/>
                    </a:cubicBezTo>
                    <a:close/>
                    <a:moveTo>
                      <a:pt x="146" y="479"/>
                    </a:moveTo>
                    <a:cubicBezTo>
                      <a:pt x="143" y="477"/>
                      <a:pt x="146" y="472"/>
                      <a:pt x="147" y="468"/>
                    </a:cubicBezTo>
                    <a:cubicBezTo>
                      <a:pt x="150" y="471"/>
                      <a:pt x="147" y="476"/>
                      <a:pt x="146" y="479"/>
                    </a:cubicBezTo>
                    <a:close/>
                    <a:moveTo>
                      <a:pt x="147" y="460"/>
                    </a:moveTo>
                    <a:cubicBezTo>
                      <a:pt x="148" y="461"/>
                      <a:pt x="147" y="462"/>
                      <a:pt x="147" y="463"/>
                    </a:cubicBezTo>
                    <a:cubicBezTo>
                      <a:pt x="145" y="462"/>
                      <a:pt x="146" y="461"/>
                      <a:pt x="147" y="460"/>
                    </a:cubicBezTo>
                    <a:close/>
                    <a:moveTo>
                      <a:pt x="147" y="433"/>
                    </a:moveTo>
                    <a:cubicBezTo>
                      <a:pt x="146" y="432"/>
                      <a:pt x="145" y="431"/>
                      <a:pt x="145" y="429"/>
                    </a:cubicBezTo>
                    <a:cubicBezTo>
                      <a:pt x="146" y="428"/>
                      <a:pt x="146" y="427"/>
                      <a:pt x="147" y="426"/>
                    </a:cubicBezTo>
                    <a:cubicBezTo>
                      <a:pt x="148" y="429"/>
                      <a:pt x="147" y="430"/>
                      <a:pt x="147" y="433"/>
                    </a:cubicBezTo>
                    <a:close/>
                    <a:moveTo>
                      <a:pt x="146" y="442"/>
                    </a:moveTo>
                    <a:cubicBezTo>
                      <a:pt x="149" y="447"/>
                      <a:pt x="141" y="455"/>
                      <a:pt x="144" y="459"/>
                    </a:cubicBezTo>
                    <a:cubicBezTo>
                      <a:pt x="145" y="461"/>
                      <a:pt x="143" y="461"/>
                      <a:pt x="143" y="462"/>
                    </a:cubicBezTo>
                    <a:cubicBezTo>
                      <a:pt x="139" y="457"/>
                      <a:pt x="145" y="450"/>
                      <a:pt x="146" y="442"/>
                    </a:cubicBezTo>
                    <a:close/>
                    <a:moveTo>
                      <a:pt x="141" y="423"/>
                    </a:moveTo>
                    <a:cubicBezTo>
                      <a:pt x="141" y="422"/>
                      <a:pt x="142" y="421"/>
                      <a:pt x="142" y="420"/>
                    </a:cubicBezTo>
                    <a:cubicBezTo>
                      <a:pt x="144" y="420"/>
                      <a:pt x="143" y="424"/>
                      <a:pt x="141" y="423"/>
                    </a:cubicBezTo>
                    <a:close/>
                    <a:moveTo>
                      <a:pt x="143" y="380"/>
                    </a:moveTo>
                    <a:cubicBezTo>
                      <a:pt x="144" y="380"/>
                      <a:pt x="144" y="382"/>
                      <a:pt x="145" y="382"/>
                    </a:cubicBezTo>
                    <a:cubicBezTo>
                      <a:pt x="144" y="383"/>
                      <a:pt x="144" y="384"/>
                      <a:pt x="142" y="384"/>
                    </a:cubicBezTo>
                    <a:cubicBezTo>
                      <a:pt x="142" y="384"/>
                      <a:pt x="142" y="384"/>
                      <a:pt x="141" y="384"/>
                    </a:cubicBezTo>
                    <a:cubicBezTo>
                      <a:pt x="141" y="382"/>
                      <a:pt x="143" y="382"/>
                      <a:pt x="143" y="380"/>
                    </a:cubicBezTo>
                    <a:close/>
                    <a:moveTo>
                      <a:pt x="147" y="385"/>
                    </a:moveTo>
                    <a:cubicBezTo>
                      <a:pt x="147" y="386"/>
                      <a:pt x="145" y="386"/>
                      <a:pt x="145" y="387"/>
                    </a:cubicBezTo>
                    <a:cubicBezTo>
                      <a:pt x="144" y="387"/>
                      <a:pt x="145" y="384"/>
                      <a:pt x="147" y="385"/>
                    </a:cubicBezTo>
                    <a:close/>
                    <a:moveTo>
                      <a:pt x="147" y="376"/>
                    </a:moveTo>
                    <a:cubicBezTo>
                      <a:pt x="147" y="374"/>
                      <a:pt x="149" y="372"/>
                      <a:pt x="150" y="370"/>
                    </a:cubicBezTo>
                    <a:cubicBezTo>
                      <a:pt x="151" y="370"/>
                      <a:pt x="151" y="371"/>
                      <a:pt x="152" y="372"/>
                    </a:cubicBezTo>
                    <a:cubicBezTo>
                      <a:pt x="151" y="375"/>
                      <a:pt x="149" y="379"/>
                      <a:pt x="147" y="376"/>
                    </a:cubicBezTo>
                    <a:close/>
                    <a:moveTo>
                      <a:pt x="154" y="355"/>
                    </a:moveTo>
                    <a:cubicBezTo>
                      <a:pt x="154" y="356"/>
                      <a:pt x="155" y="356"/>
                      <a:pt x="155" y="357"/>
                    </a:cubicBezTo>
                    <a:cubicBezTo>
                      <a:pt x="155" y="357"/>
                      <a:pt x="155" y="358"/>
                      <a:pt x="155" y="358"/>
                    </a:cubicBezTo>
                    <a:cubicBezTo>
                      <a:pt x="153" y="358"/>
                      <a:pt x="153" y="357"/>
                      <a:pt x="152" y="356"/>
                    </a:cubicBezTo>
                    <a:cubicBezTo>
                      <a:pt x="153" y="356"/>
                      <a:pt x="153" y="356"/>
                      <a:pt x="154" y="355"/>
                    </a:cubicBezTo>
                    <a:close/>
                    <a:moveTo>
                      <a:pt x="155" y="354"/>
                    </a:moveTo>
                    <a:cubicBezTo>
                      <a:pt x="155" y="352"/>
                      <a:pt x="156" y="352"/>
                      <a:pt x="156" y="351"/>
                    </a:cubicBezTo>
                    <a:cubicBezTo>
                      <a:pt x="157" y="351"/>
                      <a:pt x="158" y="352"/>
                      <a:pt x="158" y="353"/>
                    </a:cubicBezTo>
                    <a:cubicBezTo>
                      <a:pt x="159" y="354"/>
                      <a:pt x="157" y="354"/>
                      <a:pt x="157" y="355"/>
                    </a:cubicBezTo>
                    <a:cubicBezTo>
                      <a:pt x="156" y="355"/>
                      <a:pt x="156" y="354"/>
                      <a:pt x="155" y="354"/>
                    </a:cubicBezTo>
                    <a:close/>
                    <a:moveTo>
                      <a:pt x="157" y="347"/>
                    </a:moveTo>
                    <a:cubicBezTo>
                      <a:pt x="155" y="346"/>
                      <a:pt x="156" y="344"/>
                      <a:pt x="157" y="343"/>
                    </a:cubicBezTo>
                    <a:cubicBezTo>
                      <a:pt x="158" y="343"/>
                      <a:pt x="158" y="344"/>
                      <a:pt x="159" y="344"/>
                    </a:cubicBezTo>
                    <a:cubicBezTo>
                      <a:pt x="159" y="346"/>
                      <a:pt x="157" y="346"/>
                      <a:pt x="157" y="347"/>
                    </a:cubicBezTo>
                    <a:close/>
                    <a:moveTo>
                      <a:pt x="158" y="335"/>
                    </a:moveTo>
                    <a:cubicBezTo>
                      <a:pt x="160" y="333"/>
                      <a:pt x="160" y="329"/>
                      <a:pt x="163" y="328"/>
                    </a:cubicBezTo>
                    <a:cubicBezTo>
                      <a:pt x="163" y="331"/>
                      <a:pt x="160" y="333"/>
                      <a:pt x="158" y="335"/>
                    </a:cubicBezTo>
                    <a:close/>
                    <a:moveTo>
                      <a:pt x="160" y="347"/>
                    </a:moveTo>
                    <a:cubicBezTo>
                      <a:pt x="161" y="346"/>
                      <a:pt x="161" y="347"/>
                      <a:pt x="162" y="347"/>
                    </a:cubicBezTo>
                    <a:cubicBezTo>
                      <a:pt x="162" y="348"/>
                      <a:pt x="161" y="348"/>
                      <a:pt x="161" y="349"/>
                    </a:cubicBezTo>
                    <a:cubicBezTo>
                      <a:pt x="159" y="350"/>
                      <a:pt x="159" y="348"/>
                      <a:pt x="160" y="347"/>
                    </a:cubicBezTo>
                    <a:close/>
                    <a:moveTo>
                      <a:pt x="161" y="339"/>
                    </a:moveTo>
                    <a:cubicBezTo>
                      <a:pt x="162" y="336"/>
                      <a:pt x="165" y="330"/>
                      <a:pt x="168" y="332"/>
                    </a:cubicBezTo>
                    <a:cubicBezTo>
                      <a:pt x="166" y="335"/>
                      <a:pt x="165" y="338"/>
                      <a:pt x="162" y="340"/>
                    </a:cubicBezTo>
                    <a:cubicBezTo>
                      <a:pt x="162" y="339"/>
                      <a:pt x="161" y="339"/>
                      <a:pt x="161" y="339"/>
                    </a:cubicBezTo>
                    <a:close/>
                    <a:moveTo>
                      <a:pt x="169" y="334"/>
                    </a:moveTo>
                    <a:cubicBezTo>
                      <a:pt x="170" y="334"/>
                      <a:pt x="170" y="335"/>
                      <a:pt x="171" y="335"/>
                    </a:cubicBezTo>
                    <a:cubicBezTo>
                      <a:pt x="168" y="338"/>
                      <a:pt x="168" y="342"/>
                      <a:pt x="164" y="343"/>
                    </a:cubicBezTo>
                    <a:cubicBezTo>
                      <a:pt x="163" y="339"/>
                      <a:pt x="168" y="337"/>
                      <a:pt x="169" y="334"/>
                    </a:cubicBezTo>
                    <a:close/>
                    <a:moveTo>
                      <a:pt x="170" y="365"/>
                    </a:moveTo>
                    <a:cubicBezTo>
                      <a:pt x="170" y="367"/>
                      <a:pt x="169" y="368"/>
                      <a:pt x="168" y="368"/>
                    </a:cubicBezTo>
                    <a:cubicBezTo>
                      <a:pt x="167" y="366"/>
                      <a:pt x="169" y="364"/>
                      <a:pt x="170" y="365"/>
                    </a:cubicBezTo>
                    <a:close/>
                    <a:moveTo>
                      <a:pt x="167" y="358"/>
                    </a:moveTo>
                    <a:cubicBezTo>
                      <a:pt x="168" y="357"/>
                      <a:pt x="168" y="357"/>
                      <a:pt x="168" y="355"/>
                    </a:cubicBezTo>
                    <a:cubicBezTo>
                      <a:pt x="170" y="355"/>
                      <a:pt x="168" y="358"/>
                      <a:pt x="167" y="358"/>
                    </a:cubicBezTo>
                    <a:close/>
                    <a:moveTo>
                      <a:pt x="173" y="311"/>
                    </a:moveTo>
                    <a:cubicBezTo>
                      <a:pt x="171" y="310"/>
                      <a:pt x="170" y="309"/>
                      <a:pt x="169" y="307"/>
                    </a:cubicBezTo>
                    <a:cubicBezTo>
                      <a:pt x="170" y="305"/>
                      <a:pt x="172" y="305"/>
                      <a:pt x="172" y="303"/>
                    </a:cubicBezTo>
                    <a:cubicBezTo>
                      <a:pt x="175" y="303"/>
                      <a:pt x="174" y="305"/>
                      <a:pt x="176" y="306"/>
                    </a:cubicBezTo>
                    <a:cubicBezTo>
                      <a:pt x="175" y="308"/>
                      <a:pt x="173" y="309"/>
                      <a:pt x="173" y="311"/>
                    </a:cubicBezTo>
                    <a:close/>
                    <a:moveTo>
                      <a:pt x="177" y="326"/>
                    </a:moveTo>
                    <a:cubicBezTo>
                      <a:pt x="177" y="328"/>
                      <a:pt x="175" y="328"/>
                      <a:pt x="175" y="330"/>
                    </a:cubicBezTo>
                    <a:cubicBezTo>
                      <a:pt x="173" y="328"/>
                      <a:pt x="175" y="324"/>
                      <a:pt x="177" y="326"/>
                    </a:cubicBezTo>
                    <a:close/>
                    <a:moveTo>
                      <a:pt x="176" y="364"/>
                    </a:moveTo>
                    <a:cubicBezTo>
                      <a:pt x="177" y="363"/>
                      <a:pt x="176" y="366"/>
                      <a:pt x="176" y="366"/>
                    </a:cubicBezTo>
                    <a:cubicBezTo>
                      <a:pt x="175" y="366"/>
                      <a:pt x="175" y="365"/>
                      <a:pt x="176" y="364"/>
                    </a:cubicBezTo>
                    <a:close/>
                    <a:moveTo>
                      <a:pt x="176" y="335"/>
                    </a:moveTo>
                    <a:cubicBezTo>
                      <a:pt x="176" y="332"/>
                      <a:pt x="179" y="331"/>
                      <a:pt x="179" y="328"/>
                    </a:cubicBezTo>
                    <a:cubicBezTo>
                      <a:pt x="181" y="329"/>
                      <a:pt x="183" y="331"/>
                      <a:pt x="183" y="333"/>
                    </a:cubicBezTo>
                    <a:cubicBezTo>
                      <a:pt x="182" y="335"/>
                      <a:pt x="180" y="336"/>
                      <a:pt x="178" y="338"/>
                    </a:cubicBezTo>
                    <a:cubicBezTo>
                      <a:pt x="176" y="338"/>
                      <a:pt x="177" y="336"/>
                      <a:pt x="176" y="335"/>
                    </a:cubicBezTo>
                    <a:close/>
                    <a:moveTo>
                      <a:pt x="184" y="354"/>
                    </a:moveTo>
                    <a:cubicBezTo>
                      <a:pt x="184" y="354"/>
                      <a:pt x="185" y="354"/>
                      <a:pt x="185" y="354"/>
                    </a:cubicBezTo>
                    <a:cubicBezTo>
                      <a:pt x="184" y="357"/>
                      <a:pt x="183" y="359"/>
                      <a:pt x="181" y="360"/>
                    </a:cubicBezTo>
                    <a:cubicBezTo>
                      <a:pt x="180" y="356"/>
                      <a:pt x="183" y="356"/>
                      <a:pt x="184" y="354"/>
                    </a:cubicBezTo>
                    <a:close/>
                    <a:moveTo>
                      <a:pt x="183" y="369"/>
                    </a:moveTo>
                    <a:cubicBezTo>
                      <a:pt x="183" y="368"/>
                      <a:pt x="181" y="367"/>
                      <a:pt x="180" y="365"/>
                    </a:cubicBezTo>
                    <a:cubicBezTo>
                      <a:pt x="182" y="362"/>
                      <a:pt x="186" y="369"/>
                      <a:pt x="183" y="369"/>
                    </a:cubicBezTo>
                    <a:close/>
                    <a:moveTo>
                      <a:pt x="182" y="291"/>
                    </a:moveTo>
                    <a:cubicBezTo>
                      <a:pt x="183" y="291"/>
                      <a:pt x="185" y="293"/>
                      <a:pt x="185" y="295"/>
                    </a:cubicBezTo>
                    <a:cubicBezTo>
                      <a:pt x="184" y="294"/>
                      <a:pt x="182" y="293"/>
                      <a:pt x="182" y="291"/>
                    </a:cubicBezTo>
                    <a:close/>
                    <a:moveTo>
                      <a:pt x="185" y="285"/>
                    </a:moveTo>
                    <a:cubicBezTo>
                      <a:pt x="187" y="286"/>
                      <a:pt x="186" y="287"/>
                      <a:pt x="186" y="289"/>
                    </a:cubicBezTo>
                    <a:cubicBezTo>
                      <a:pt x="184" y="289"/>
                      <a:pt x="185" y="286"/>
                      <a:pt x="185" y="285"/>
                    </a:cubicBezTo>
                    <a:close/>
                    <a:moveTo>
                      <a:pt x="186" y="268"/>
                    </a:moveTo>
                    <a:cubicBezTo>
                      <a:pt x="184" y="268"/>
                      <a:pt x="185" y="266"/>
                      <a:pt x="183" y="266"/>
                    </a:cubicBezTo>
                    <a:cubicBezTo>
                      <a:pt x="182" y="264"/>
                      <a:pt x="185" y="264"/>
                      <a:pt x="185" y="262"/>
                    </a:cubicBezTo>
                    <a:cubicBezTo>
                      <a:pt x="186" y="261"/>
                      <a:pt x="186" y="263"/>
                      <a:pt x="187" y="263"/>
                    </a:cubicBezTo>
                    <a:cubicBezTo>
                      <a:pt x="187" y="265"/>
                      <a:pt x="186" y="266"/>
                      <a:pt x="186" y="268"/>
                    </a:cubicBezTo>
                    <a:close/>
                    <a:moveTo>
                      <a:pt x="188" y="379"/>
                    </a:moveTo>
                    <a:cubicBezTo>
                      <a:pt x="187" y="379"/>
                      <a:pt x="187" y="378"/>
                      <a:pt x="186" y="377"/>
                    </a:cubicBezTo>
                    <a:cubicBezTo>
                      <a:pt x="188" y="377"/>
                      <a:pt x="188" y="378"/>
                      <a:pt x="188" y="379"/>
                    </a:cubicBezTo>
                    <a:close/>
                    <a:moveTo>
                      <a:pt x="189" y="355"/>
                    </a:moveTo>
                    <a:cubicBezTo>
                      <a:pt x="191" y="355"/>
                      <a:pt x="191" y="357"/>
                      <a:pt x="193" y="357"/>
                    </a:cubicBezTo>
                    <a:cubicBezTo>
                      <a:pt x="191" y="359"/>
                      <a:pt x="191" y="362"/>
                      <a:pt x="188" y="363"/>
                    </a:cubicBezTo>
                    <a:cubicBezTo>
                      <a:pt x="187" y="360"/>
                      <a:pt x="187" y="357"/>
                      <a:pt x="189" y="355"/>
                    </a:cubicBezTo>
                    <a:close/>
                    <a:moveTo>
                      <a:pt x="191" y="393"/>
                    </a:moveTo>
                    <a:cubicBezTo>
                      <a:pt x="192" y="393"/>
                      <a:pt x="191" y="395"/>
                      <a:pt x="192" y="395"/>
                    </a:cubicBezTo>
                    <a:cubicBezTo>
                      <a:pt x="192" y="396"/>
                      <a:pt x="191" y="396"/>
                      <a:pt x="190" y="396"/>
                    </a:cubicBezTo>
                    <a:cubicBezTo>
                      <a:pt x="189" y="394"/>
                      <a:pt x="191" y="394"/>
                      <a:pt x="191" y="393"/>
                    </a:cubicBezTo>
                    <a:close/>
                    <a:moveTo>
                      <a:pt x="193" y="405"/>
                    </a:moveTo>
                    <a:cubicBezTo>
                      <a:pt x="192" y="404"/>
                      <a:pt x="191" y="403"/>
                      <a:pt x="191" y="402"/>
                    </a:cubicBezTo>
                    <a:cubicBezTo>
                      <a:pt x="192" y="403"/>
                      <a:pt x="193" y="403"/>
                      <a:pt x="193" y="405"/>
                    </a:cubicBezTo>
                    <a:close/>
                    <a:moveTo>
                      <a:pt x="194" y="413"/>
                    </a:moveTo>
                    <a:cubicBezTo>
                      <a:pt x="194" y="413"/>
                      <a:pt x="194" y="413"/>
                      <a:pt x="194" y="412"/>
                    </a:cubicBezTo>
                    <a:cubicBezTo>
                      <a:pt x="195" y="414"/>
                      <a:pt x="195" y="418"/>
                      <a:pt x="195" y="420"/>
                    </a:cubicBezTo>
                    <a:cubicBezTo>
                      <a:pt x="193" y="420"/>
                      <a:pt x="193" y="418"/>
                      <a:pt x="191" y="418"/>
                    </a:cubicBezTo>
                    <a:cubicBezTo>
                      <a:pt x="192" y="416"/>
                      <a:pt x="193" y="413"/>
                      <a:pt x="194" y="413"/>
                    </a:cubicBezTo>
                    <a:close/>
                    <a:moveTo>
                      <a:pt x="192" y="441"/>
                    </a:moveTo>
                    <a:cubicBezTo>
                      <a:pt x="193" y="439"/>
                      <a:pt x="194" y="438"/>
                      <a:pt x="195" y="436"/>
                    </a:cubicBezTo>
                    <a:cubicBezTo>
                      <a:pt x="197" y="437"/>
                      <a:pt x="194" y="440"/>
                      <a:pt x="192" y="441"/>
                    </a:cubicBezTo>
                    <a:close/>
                    <a:moveTo>
                      <a:pt x="191" y="259"/>
                    </a:moveTo>
                    <a:cubicBezTo>
                      <a:pt x="190" y="259"/>
                      <a:pt x="191" y="257"/>
                      <a:pt x="190" y="257"/>
                    </a:cubicBezTo>
                    <a:cubicBezTo>
                      <a:pt x="191" y="255"/>
                      <a:pt x="192" y="253"/>
                      <a:pt x="195" y="253"/>
                    </a:cubicBezTo>
                    <a:cubicBezTo>
                      <a:pt x="195" y="254"/>
                      <a:pt x="195" y="254"/>
                      <a:pt x="196" y="254"/>
                    </a:cubicBezTo>
                    <a:cubicBezTo>
                      <a:pt x="194" y="256"/>
                      <a:pt x="193" y="258"/>
                      <a:pt x="191" y="259"/>
                    </a:cubicBezTo>
                    <a:close/>
                    <a:moveTo>
                      <a:pt x="192" y="243"/>
                    </a:moveTo>
                    <a:cubicBezTo>
                      <a:pt x="192" y="242"/>
                      <a:pt x="193" y="242"/>
                      <a:pt x="192" y="241"/>
                    </a:cubicBezTo>
                    <a:cubicBezTo>
                      <a:pt x="194" y="241"/>
                      <a:pt x="197" y="244"/>
                      <a:pt x="196" y="246"/>
                    </a:cubicBezTo>
                    <a:cubicBezTo>
                      <a:pt x="194" y="245"/>
                      <a:pt x="193" y="244"/>
                      <a:pt x="192" y="243"/>
                    </a:cubicBezTo>
                    <a:close/>
                    <a:moveTo>
                      <a:pt x="196" y="395"/>
                    </a:moveTo>
                    <a:cubicBezTo>
                      <a:pt x="198" y="395"/>
                      <a:pt x="198" y="396"/>
                      <a:pt x="198" y="398"/>
                    </a:cubicBezTo>
                    <a:cubicBezTo>
                      <a:pt x="197" y="399"/>
                      <a:pt x="194" y="396"/>
                      <a:pt x="196" y="395"/>
                    </a:cubicBezTo>
                    <a:close/>
                    <a:moveTo>
                      <a:pt x="197" y="410"/>
                    </a:moveTo>
                    <a:cubicBezTo>
                      <a:pt x="199" y="410"/>
                      <a:pt x="199" y="412"/>
                      <a:pt x="198" y="413"/>
                    </a:cubicBezTo>
                    <a:cubicBezTo>
                      <a:pt x="198" y="412"/>
                      <a:pt x="196" y="411"/>
                      <a:pt x="197" y="410"/>
                    </a:cubicBezTo>
                    <a:close/>
                    <a:moveTo>
                      <a:pt x="198" y="430"/>
                    </a:moveTo>
                    <a:cubicBezTo>
                      <a:pt x="199" y="430"/>
                      <a:pt x="199" y="431"/>
                      <a:pt x="200" y="431"/>
                    </a:cubicBezTo>
                    <a:cubicBezTo>
                      <a:pt x="200" y="432"/>
                      <a:pt x="199" y="432"/>
                      <a:pt x="200" y="433"/>
                    </a:cubicBezTo>
                    <a:cubicBezTo>
                      <a:pt x="198" y="433"/>
                      <a:pt x="197" y="433"/>
                      <a:pt x="197" y="431"/>
                    </a:cubicBezTo>
                    <a:cubicBezTo>
                      <a:pt x="197" y="431"/>
                      <a:pt x="198" y="430"/>
                      <a:pt x="198" y="430"/>
                    </a:cubicBezTo>
                    <a:close/>
                    <a:moveTo>
                      <a:pt x="202" y="445"/>
                    </a:moveTo>
                    <a:cubicBezTo>
                      <a:pt x="200" y="443"/>
                      <a:pt x="199" y="441"/>
                      <a:pt x="198" y="437"/>
                    </a:cubicBezTo>
                    <a:cubicBezTo>
                      <a:pt x="199" y="440"/>
                      <a:pt x="203" y="441"/>
                      <a:pt x="202" y="445"/>
                    </a:cubicBezTo>
                    <a:close/>
                    <a:moveTo>
                      <a:pt x="203" y="467"/>
                    </a:moveTo>
                    <a:cubicBezTo>
                      <a:pt x="205" y="468"/>
                      <a:pt x="202" y="470"/>
                      <a:pt x="201" y="471"/>
                    </a:cubicBezTo>
                    <a:cubicBezTo>
                      <a:pt x="200" y="470"/>
                      <a:pt x="203" y="468"/>
                      <a:pt x="203" y="467"/>
                    </a:cubicBezTo>
                    <a:close/>
                    <a:moveTo>
                      <a:pt x="203" y="491"/>
                    </a:moveTo>
                    <a:cubicBezTo>
                      <a:pt x="206" y="492"/>
                      <a:pt x="202" y="494"/>
                      <a:pt x="202" y="496"/>
                    </a:cubicBezTo>
                    <a:cubicBezTo>
                      <a:pt x="201" y="494"/>
                      <a:pt x="203" y="492"/>
                      <a:pt x="203" y="491"/>
                    </a:cubicBezTo>
                    <a:close/>
                    <a:moveTo>
                      <a:pt x="205" y="494"/>
                    </a:moveTo>
                    <a:cubicBezTo>
                      <a:pt x="206" y="494"/>
                      <a:pt x="207" y="495"/>
                      <a:pt x="208" y="496"/>
                    </a:cubicBezTo>
                    <a:cubicBezTo>
                      <a:pt x="208" y="497"/>
                      <a:pt x="207" y="498"/>
                      <a:pt x="206" y="498"/>
                    </a:cubicBezTo>
                    <a:cubicBezTo>
                      <a:pt x="205" y="498"/>
                      <a:pt x="204" y="497"/>
                      <a:pt x="204" y="496"/>
                    </a:cubicBezTo>
                    <a:cubicBezTo>
                      <a:pt x="205" y="495"/>
                      <a:pt x="206" y="495"/>
                      <a:pt x="205" y="494"/>
                    </a:cubicBezTo>
                    <a:close/>
                    <a:moveTo>
                      <a:pt x="210" y="510"/>
                    </a:moveTo>
                    <a:cubicBezTo>
                      <a:pt x="210" y="512"/>
                      <a:pt x="209" y="512"/>
                      <a:pt x="209" y="513"/>
                    </a:cubicBezTo>
                    <a:cubicBezTo>
                      <a:pt x="208" y="511"/>
                      <a:pt x="205" y="508"/>
                      <a:pt x="206" y="505"/>
                    </a:cubicBezTo>
                    <a:cubicBezTo>
                      <a:pt x="208" y="506"/>
                      <a:pt x="209" y="508"/>
                      <a:pt x="210" y="510"/>
                    </a:cubicBezTo>
                    <a:close/>
                    <a:moveTo>
                      <a:pt x="208" y="526"/>
                    </a:moveTo>
                    <a:cubicBezTo>
                      <a:pt x="208" y="526"/>
                      <a:pt x="209" y="526"/>
                      <a:pt x="209" y="526"/>
                    </a:cubicBezTo>
                    <a:cubicBezTo>
                      <a:pt x="209" y="527"/>
                      <a:pt x="211" y="529"/>
                      <a:pt x="210" y="530"/>
                    </a:cubicBezTo>
                    <a:cubicBezTo>
                      <a:pt x="208" y="530"/>
                      <a:pt x="207" y="528"/>
                      <a:pt x="208" y="526"/>
                    </a:cubicBezTo>
                    <a:close/>
                    <a:moveTo>
                      <a:pt x="210" y="539"/>
                    </a:moveTo>
                    <a:cubicBezTo>
                      <a:pt x="211" y="539"/>
                      <a:pt x="211" y="541"/>
                      <a:pt x="211" y="542"/>
                    </a:cubicBezTo>
                    <a:cubicBezTo>
                      <a:pt x="209" y="541"/>
                      <a:pt x="210" y="541"/>
                      <a:pt x="210" y="539"/>
                    </a:cubicBezTo>
                    <a:close/>
                    <a:moveTo>
                      <a:pt x="211" y="522"/>
                    </a:moveTo>
                    <a:cubicBezTo>
                      <a:pt x="212" y="522"/>
                      <a:pt x="212" y="523"/>
                      <a:pt x="212" y="524"/>
                    </a:cubicBezTo>
                    <a:cubicBezTo>
                      <a:pt x="212" y="524"/>
                      <a:pt x="209" y="524"/>
                      <a:pt x="211" y="524"/>
                    </a:cubicBezTo>
                    <a:cubicBezTo>
                      <a:pt x="211" y="523"/>
                      <a:pt x="210" y="523"/>
                      <a:pt x="211" y="522"/>
                    </a:cubicBezTo>
                    <a:close/>
                    <a:moveTo>
                      <a:pt x="213" y="612"/>
                    </a:moveTo>
                    <a:cubicBezTo>
                      <a:pt x="213" y="612"/>
                      <a:pt x="212" y="613"/>
                      <a:pt x="212" y="613"/>
                    </a:cubicBezTo>
                    <a:cubicBezTo>
                      <a:pt x="211" y="613"/>
                      <a:pt x="212" y="611"/>
                      <a:pt x="211" y="611"/>
                    </a:cubicBezTo>
                    <a:cubicBezTo>
                      <a:pt x="211" y="610"/>
                      <a:pt x="212" y="610"/>
                      <a:pt x="213" y="610"/>
                    </a:cubicBezTo>
                    <a:cubicBezTo>
                      <a:pt x="212" y="611"/>
                      <a:pt x="214" y="611"/>
                      <a:pt x="213" y="612"/>
                    </a:cubicBezTo>
                    <a:close/>
                    <a:moveTo>
                      <a:pt x="213" y="588"/>
                    </a:moveTo>
                    <a:cubicBezTo>
                      <a:pt x="213" y="586"/>
                      <a:pt x="214" y="586"/>
                      <a:pt x="214" y="585"/>
                    </a:cubicBezTo>
                    <a:cubicBezTo>
                      <a:pt x="215" y="585"/>
                      <a:pt x="215" y="585"/>
                      <a:pt x="216" y="585"/>
                    </a:cubicBezTo>
                    <a:cubicBezTo>
                      <a:pt x="216" y="587"/>
                      <a:pt x="214" y="587"/>
                      <a:pt x="215" y="588"/>
                    </a:cubicBezTo>
                    <a:cubicBezTo>
                      <a:pt x="213" y="589"/>
                      <a:pt x="214" y="588"/>
                      <a:pt x="213" y="588"/>
                    </a:cubicBezTo>
                    <a:close/>
                    <a:moveTo>
                      <a:pt x="214" y="575"/>
                    </a:moveTo>
                    <a:cubicBezTo>
                      <a:pt x="215" y="576"/>
                      <a:pt x="216" y="576"/>
                      <a:pt x="216" y="577"/>
                    </a:cubicBezTo>
                    <a:cubicBezTo>
                      <a:pt x="214" y="579"/>
                      <a:pt x="212" y="576"/>
                      <a:pt x="214" y="575"/>
                    </a:cubicBezTo>
                    <a:close/>
                    <a:moveTo>
                      <a:pt x="214" y="596"/>
                    </a:moveTo>
                    <a:cubicBezTo>
                      <a:pt x="215" y="596"/>
                      <a:pt x="215" y="598"/>
                      <a:pt x="216" y="597"/>
                    </a:cubicBezTo>
                    <a:cubicBezTo>
                      <a:pt x="216" y="599"/>
                      <a:pt x="216" y="599"/>
                      <a:pt x="215" y="600"/>
                    </a:cubicBezTo>
                    <a:cubicBezTo>
                      <a:pt x="215" y="599"/>
                      <a:pt x="213" y="597"/>
                      <a:pt x="214" y="596"/>
                    </a:cubicBezTo>
                    <a:close/>
                    <a:moveTo>
                      <a:pt x="213" y="567"/>
                    </a:moveTo>
                    <a:cubicBezTo>
                      <a:pt x="212" y="567"/>
                      <a:pt x="212" y="566"/>
                      <a:pt x="211" y="566"/>
                    </a:cubicBezTo>
                    <a:cubicBezTo>
                      <a:pt x="212" y="564"/>
                      <a:pt x="213" y="563"/>
                      <a:pt x="213" y="561"/>
                    </a:cubicBezTo>
                    <a:cubicBezTo>
                      <a:pt x="214" y="562"/>
                      <a:pt x="214" y="563"/>
                      <a:pt x="216" y="562"/>
                    </a:cubicBezTo>
                    <a:cubicBezTo>
                      <a:pt x="215" y="564"/>
                      <a:pt x="214" y="566"/>
                      <a:pt x="213" y="567"/>
                    </a:cubicBezTo>
                    <a:close/>
                    <a:moveTo>
                      <a:pt x="211" y="580"/>
                    </a:moveTo>
                    <a:cubicBezTo>
                      <a:pt x="214" y="581"/>
                      <a:pt x="211" y="584"/>
                      <a:pt x="211" y="584"/>
                    </a:cubicBezTo>
                    <a:cubicBezTo>
                      <a:pt x="210" y="582"/>
                      <a:pt x="211" y="582"/>
                      <a:pt x="211" y="580"/>
                    </a:cubicBezTo>
                    <a:close/>
                    <a:moveTo>
                      <a:pt x="212" y="593"/>
                    </a:moveTo>
                    <a:cubicBezTo>
                      <a:pt x="211" y="593"/>
                      <a:pt x="210" y="591"/>
                      <a:pt x="210" y="590"/>
                    </a:cubicBezTo>
                    <a:cubicBezTo>
                      <a:pt x="212" y="590"/>
                      <a:pt x="212" y="592"/>
                      <a:pt x="212" y="593"/>
                    </a:cubicBezTo>
                    <a:close/>
                    <a:moveTo>
                      <a:pt x="215" y="616"/>
                    </a:moveTo>
                    <a:cubicBezTo>
                      <a:pt x="219" y="619"/>
                      <a:pt x="213" y="624"/>
                      <a:pt x="211" y="626"/>
                    </a:cubicBezTo>
                    <a:cubicBezTo>
                      <a:pt x="212" y="623"/>
                      <a:pt x="214" y="619"/>
                      <a:pt x="215" y="616"/>
                    </a:cubicBezTo>
                    <a:close/>
                    <a:moveTo>
                      <a:pt x="217" y="604"/>
                    </a:moveTo>
                    <a:cubicBezTo>
                      <a:pt x="217" y="603"/>
                      <a:pt x="217" y="601"/>
                      <a:pt x="219" y="601"/>
                    </a:cubicBezTo>
                    <a:cubicBezTo>
                      <a:pt x="219" y="603"/>
                      <a:pt x="219" y="604"/>
                      <a:pt x="217" y="604"/>
                    </a:cubicBezTo>
                    <a:close/>
                    <a:moveTo>
                      <a:pt x="221" y="628"/>
                    </a:moveTo>
                    <a:cubicBezTo>
                      <a:pt x="220" y="627"/>
                      <a:pt x="219" y="627"/>
                      <a:pt x="219" y="625"/>
                    </a:cubicBezTo>
                    <a:cubicBezTo>
                      <a:pt x="221" y="625"/>
                      <a:pt x="221" y="627"/>
                      <a:pt x="221" y="628"/>
                    </a:cubicBezTo>
                    <a:close/>
                    <a:moveTo>
                      <a:pt x="219" y="595"/>
                    </a:moveTo>
                    <a:cubicBezTo>
                      <a:pt x="218" y="595"/>
                      <a:pt x="215" y="592"/>
                      <a:pt x="217" y="591"/>
                    </a:cubicBezTo>
                    <a:cubicBezTo>
                      <a:pt x="219" y="591"/>
                      <a:pt x="219" y="593"/>
                      <a:pt x="219" y="595"/>
                    </a:cubicBezTo>
                    <a:close/>
                    <a:moveTo>
                      <a:pt x="217" y="583"/>
                    </a:moveTo>
                    <a:cubicBezTo>
                      <a:pt x="215" y="583"/>
                      <a:pt x="216" y="579"/>
                      <a:pt x="218" y="580"/>
                    </a:cubicBezTo>
                    <a:cubicBezTo>
                      <a:pt x="219" y="582"/>
                      <a:pt x="217" y="581"/>
                      <a:pt x="217" y="583"/>
                    </a:cubicBezTo>
                    <a:close/>
                    <a:moveTo>
                      <a:pt x="215" y="645"/>
                    </a:moveTo>
                    <a:cubicBezTo>
                      <a:pt x="220" y="647"/>
                      <a:pt x="217" y="652"/>
                      <a:pt x="215" y="655"/>
                    </a:cubicBezTo>
                    <a:cubicBezTo>
                      <a:pt x="214" y="655"/>
                      <a:pt x="214" y="654"/>
                      <a:pt x="213" y="654"/>
                    </a:cubicBezTo>
                    <a:cubicBezTo>
                      <a:pt x="213" y="653"/>
                      <a:pt x="213" y="652"/>
                      <a:pt x="211" y="652"/>
                    </a:cubicBezTo>
                    <a:cubicBezTo>
                      <a:pt x="212" y="649"/>
                      <a:pt x="214" y="648"/>
                      <a:pt x="215" y="645"/>
                    </a:cubicBezTo>
                    <a:close/>
                    <a:moveTo>
                      <a:pt x="218" y="642"/>
                    </a:moveTo>
                    <a:cubicBezTo>
                      <a:pt x="218" y="641"/>
                      <a:pt x="219" y="640"/>
                      <a:pt x="219" y="639"/>
                    </a:cubicBezTo>
                    <a:cubicBezTo>
                      <a:pt x="221" y="640"/>
                      <a:pt x="221" y="641"/>
                      <a:pt x="222" y="642"/>
                    </a:cubicBezTo>
                    <a:cubicBezTo>
                      <a:pt x="222" y="644"/>
                      <a:pt x="221" y="644"/>
                      <a:pt x="220" y="645"/>
                    </a:cubicBezTo>
                    <a:cubicBezTo>
                      <a:pt x="219" y="645"/>
                      <a:pt x="219" y="643"/>
                      <a:pt x="218" y="642"/>
                    </a:cubicBezTo>
                    <a:close/>
                    <a:moveTo>
                      <a:pt x="220" y="633"/>
                    </a:moveTo>
                    <a:cubicBezTo>
                      <a:pt x="217" y="634"/>
                      <a:pt x="216" y="637"/>
                      <a:pt x="214" y="638"/>
                    </a:cubicBezTo>
                    <a:cubicBezTo>
                      <a:pt x="214" y="637"/>
                      <a:pt x="215" y="634"/>
                      <a:pt x="216" y="632"/>
                    </a:cubicBezTo>
                    <a:cubicBezTo>
                      <a:pt x="221" y="631"/>
                      <a:pt x="221" y="636"/>
                      <a:pt x="225" y="637"/>
                    </a:cubicBezTo>
                    <a:cubicBezTo>
                      <a:pt x="223" y="639"/>
                      <a:pt x="221" y="635"/>
                      <a:pt x="220" y="633"/>
                    </a:cubicBezTo>
                    <a:close/>
                    <a:moveTo>
                      <a:pt x="222" y="610"/>
                    </a:moveTo>
                    <a:cubicBezTo>
                      <a:pt x="217" y="610"/>
                      <a:pt x="222" y="605"/>
                      <a:pt x="222" y="603"/>
                    </a:cubicBezTo>
                    <a:cubicBezTo>
                      <a:pt x="223" y="606"/>
                      <a:pt x="223" y="608"/>
                      <a:pt x="222" y="610"/>
                    </a:cubicBezTo>
                    <a:close/>
                    <a:moveTo>
                      <a:pt x="218" y="574"/>
                    </a:moveTo>
                    <a:cubicBezTo>
                      <a:pt x="216" y="573"/>
                      <a:pt x="215" y="571"/>
                      <a:pt x="217" y="569"/>
                    </a:cubicBezTo>
                    <a:cubicBezTo>
                      <a:pt x="218" y="569"/>
                      <a:pt x="217" y="570"/>
                      <a:pt x="219" y="570"/>
                    </a:cubicBezTo>
                    <a:cubicBezTo>
                      <a:pt x="219" y="572"/>
                      <a:pt x="218" y="572"/>
                      <a:pt x="218" y="574"/>
                    </a:cubicBezTo>
                    <a:close/>
                    <a:moveTo>
                      <a:pt x="213" y="528"/>
                    </a:moveTo>
                    <a:cubicBezTo>
                      <a:pt x="214" y="526"/>
                      <a:pt x="216" y="528"/>
                      <a:pt x="216" y="530"/>
                    </a:cubicBezTo>
                    <a:cubicBezTo>
                      <a:pt x="215" y="530"/>
                      <a:pt x="215" y="528"/>
                      <a:pt x="213" y="528"/>
                    </a:cubicBezTo>
                    <a:close/>
                    <a:moveTo>
                      <a:pt x="216" y="510"/>
                    </a:moveTo>
                    <a:cubicBezTo>
                      <a:pt x="215" y="510"/>
                      <a:pt x="214" y="509"/>
                      <a:pt x="215" y="508"/>
                    </a:cubicBezTo>
                    <a:cubicBezTo>
                      <a:pt x="216" y="509"/>
                      <a:pt x="217" y="510"/>
                      <a:pt x="216" y="510"/>
                    </a:cubicBezTo>
                    <a:close/>
                    <a:moveTo>
                      <a:pt x="214" y="521"/>
                    </a:moveTo>
                    <a:cubicBezTo>
                      <a:pt x="212" y="520"/>
                      <a:pt x="213" y="516"/>
                      <a:pt x="214" y="516"/>
                    </a:cubicBezTo>
                    <a:cubicBezTo>
                      <a:pt x="217" y="517"/>
                      <a:pt x="214" y="519"/>
                      <a:pt x="214" y="521"/>
                    </a:cubicBezTo>
                    <a:close/>
                    <a:moveTo>
                      <a:pt x="212" y="538"/>
                    </a:moveTo>
                    <a:cubicBezTo>
                      <a:pt x="211" y="536"/>
                      <a:pt x="211" y="534"/>
                      <a:pt x="212" y="532"/>
                    </a:cubicBezTo>
                    <a:cubicBezTo>
                      <a:pt x="215" y="533"/>
                      <a:pt x="216" y="538"/>
                      <a:pt x="212" y="538"/>
                    </a:cubicBezTo>
                    <a:close/>
                    <a:moveTo>
                      <a:pt x="210" y="502"/>
                    </a:moveTo>
                    <a:cubicBezTo>
                      <a:pt x="212" y="502"/>
                      <a:pt x="212" y="504"/>
                      <a:pt x="212" y="506"/>
                    </a:cubicBezTo>
                    <a:cubicBezTo>
                      <a:pt x="211" y="505"/>
                      <a:pt x="209" y="504"/>
                      <a:pt x="210" y="502"/>
                    </a:cubicBezTo>
                    <a:close/>
                    <a:moveTo>
                      <a:pt x="214" y="475"/>
                    </a:moveTo>
                    <a:cubicBezTo>
                      <a:pt x="215" y="477"/>
                      <a:pt x="215" y="482"/>
                      <a:pt x="212" y="482"/>
                    </a:cubicBezTo>
                    <a:cubicBezTo>
                      <a:pt x="211" y="479"/>
                      <a:pt x="212" y="477"/>
                      <a:pt x="214" y="475"/>
                    </a:cubicBezTo>
                    <a:close/>
                    <a:moveTo>
                      <a:pt x="213" y="463"/>
                    </a:moveTo>
                    <a:cubicBezTo>
                      <a:pt x="214" y="464"/>
                      <a:pt x="214" y="466"/>
                      <a:pt x="214" y="467"/>
                    </a:cubicBezTo>
                    <a:cubicBezTo>
                      <a:pt x="213" y="466"/>
                      <a:pt x="212" y="464"/>
                      <a:pt x="213" y="463"/>
                    </a:cubicBezTo>
                    <a:close/>
                    <a:moveTo>
                      <a:pt x="214" y="252"/>
                    </a:moveTo>
                    <a:cubicBezTo>
                      <a:pt x="213" y="254"/>
                      <a:pt x="212" y="252"/>
                      <a:pt x="212" y="253"/>
                    </a:cubicBezTo>
                    <a:cubicBezTo>
                      <a:pt x="210" y="252"/>
                      <a:pt x="213" y="252"/>
                      <a:pt x="212" y="250"/>
                    </a:cubicBezTo>
                    <a:cubicBezTo>
                      <a:pt x="214" y="250"/>
                      <a:pt x="213" y="252"/>
                      <a:pt x="214" y="252"/>
                    </a:cubicBezTo>
                    <a:close/>
                    <a:moveTo>
                      <a:pt x="209" y="161"/>
                    </a:moveTo>
                    <a:cubicBezTo>
                      <a:pt x="211" y="158"/>
                      <a:pt x="205" y="156"/>
                      <a:pt x="206" y="153"/>
                    </a:cubicBezTo>
                    <a:cubicBezTo>
                      <a:pt x="209" y="154"/>
                      <a:pt x="210" y="157"/>
                      <a:pt x="213" y="159"/>
                    </a:cubicBezTo>
                    <a:cubicBezTo>
                      <a:pt x="211" y="159"/>
                      <a:pt x="211" y="161"/>
                      <a:pt x="209" y="161"/>
                    </a:cubicBezTo>
                    <a:close/>
                    <a:moveTo>
                      <a:pt x="203" y="131"/>
                    </a:moveTo>
                    <a:cubicBezTo>
                      <a:pt x="203" y="130"/>
                      <a:pt x="205" y="131"/>
                      <a:pt x="205" y="130"/>
                    </a:cubicBezTo>
                    <a:cubicBezTo>
                      <a:pt x="208" y="130"/>
                      <a:pt x="207" y="135"/>
                      <a:pt x="209" y="136"/>
                    </a:cubicBezTo>
                    <a:cubicBezTo>
                      <a:pt x="207" y="136"/>
                      <a:pt x="205" y="133"/>
                      <a:pt x="203" y="131"/>
                    </a:cubicBezTo>
                    <a:close/>
                    <a:moveTo>
                      <a:pt x="204" y="108"/>
                    </a:moveTo>
                    <a:cubicBezTo>
                      <a:pt x="204" y="109"/>
                      <a:pt x="204" y="110"/>
                      <a:pt x="205" y="110"/>
                    </a:cubicBezTo>
                    <a:cubicBezTo>
                      <a:pt x="200" y="113"/>
                      <a:pt x="207" y="117"/>
                      <a:pt x="206" y="120"/>
                    </a:cubicBezTo>
                    <a:cubicBezTo>
                      <a:pt x="207" y="122"/>
                      <a:pt x="207" y="119"/>
                      <a:pt x="208" y="120"/>
                    </a:cubicBezTo>
                    <a:cubicBezTo>
                      <a:pt x="208" y="121"/>
                      <a:pt x="208" y="122"/>
                      <a:pt x="208" y="123"/>
                    </a:cubicBezTo>
                    <a:cubicBezTo>
                      <a:pt x="203" y="122"/>
                      <a:pt x="204" y="115"/>
                      <a:pt x="199" y="115"/>
                    </a:cubicBezTo>
                    <a:cubicBezTo>
                      <a:pt x="199" y="115"/>
                      <a:pt x="199" y="116"/>
                      <a:pt x="198" y="116"/>
                    </a:cubicBezTo>
                    <a:cubicBezTo>
                      <a:pt x="198" y="121"/>
                      <a:pt x="202" y="122"/>
                      <a:pt x="203" y="125"/>
                    </a:cubicBezTo>
                    <a:cubicBezTo>
                      <a:pt x="203" y="127"/>
                      <a:pt x="202" y="127"/>
                      <a:pt x="202" y="129"/>
                    </a:cubicBezTo>
                    <a:cubicBezTo>
                      <a:pt x="199" y="127"/>
                      <a:pt x="199" y="123"/>
                      <a:pt x="196" y="123"/>
                    </a:cubicBezTo>
                    <a:cubicBezTo>
                      <a:pt x="196" y="121"/>
                      <a:pt x="196" y="120"/>
                      <a:pt x="194" y="120"/>
                    </a:cubicBezTo>
                    <a:cubicBezTo>
                      <a:pt x="193" y="118"/>
                      <a:pt x="195" y="118"/>
                      <a:pt x="195" y="116"/>
                    </a:cubicBezTo>
                    <a:cubicBezTo>
                      <a:pt x="195" y="115"/>
                      <a:pt x="194" y="116"/>
                      <a:pt x="194" y="115"/>
                    </a:cubicBezTo>
                    <a:cubicBezTo>
                      <a:pt x="193" y="115"/>
                      <a:pt x="192" y="115"/>
                      <a:pt x="191" y="115"/>
                    </a:cubicBezTo>
                    <a:cubicBezTo>
                      <a:pt x="191" y="114"/>
                      <a:pt x="190" y="113"/>
                      <a:pt x="189" y="112"/>
                    </a:cubicBezTo>
                    <a:cubicBezTo>
                      <a:pt x="193" y="110"/>
                      <a:pt x="198" y="109"/>
                      <a:pt x="204" y="108"/>
                    </a:cubicBezTo>
                    <a:close/>
                    <a:moveTo>
                      <a:pt x="186" y="115"/>
                    </a:moveTo>
                    <a:cubicBezTo>
                      <a:pt x="187" y="115"/>
                      <a:pt x="187" y="117"/>
                      <a:pt x="188" y="117"/>
                    </a:cubicBezTo>
                    <a:cubicBezTo>
                      <a:pt x="188" y="119"/>
                      <a:pt x="186" y="120"/>
                      <a:pt x="184" y="121"/>
                    </a:cubicBezTo>
                    <a:cubicBezTo>
                      <a:pt x="183" y="118"/>
                      <a:pt x="185" y="117"/>
                      <a:pt x="186" y="115"/>
                    </a:cubicBezTo>
                    <a:close/>
                    <a:moveTo>
                      <a:pt x="181" y="126"/>
                    </a:moveTo>
                    <a:cubicBezTo>
                      <a:pt x="181" y="126"/>
                      <a:pt x="182" y="126"/>
                      <a:pt x="182" y="126"/>
                    </a:cubicBezTo>
                    <a:cubicBezTo>
                      <a:pt x="182" y="126"/>
                      <a:pt x="182" y="126"/>
                      <a:pt x="183" y="126"/>
                    </a:cubicBezTo>
                    <a:cubicBezTo>
                      <a:pt x="181" y="128"/>
                      <a:pt x="181" y="130"/>
                      <a:pt x="178" y="130"/>
                    </a:cubicBezTo>
                    <a:cubicBezTo>
                      <a:pt x="178" y="127"/>
                      <a:pt x="181" y="128"/>
                      <a:pt x="181" y="126"/>
                    </a:cubicBezTo>
                    <a:close/>
                    <a:moveTo>
                      <a:pt x="176" y="141"/>
                    </a:moveTo>
                    <a:cubicBezTo>
                      <a:pt x="177" y="140"/>
                      <a:pt x="177" y="140"/>
                      <a:pt x="177" y="138"/>
                    </a:cubicBezTo>
                    <a:cubicBezTo>
                      <a:pt x="179" y="138"/>
                      <a:pt x="178" y="141"/>
                      <a:pt x="176" y="141"/>
                    </a:cubicBezTo>
                    <a:close/>
                    <a:moveTo>
                      <a:pt x="177" y="115"/>
                    </a:moveTo>
                    <a:cubicBezTo>
                      <a:pt x="176" y="117"/>
                      <a:pt x="178" y="117"/>
                      <a:pt x="178" y="118"/>
                    </a:cubicBezTo>
                    <a:cubicBezTo>
                      <a:pt x="177" y="120"/>
                      <a:pt x="176" y="122"/>
                      <a:pt x="174" y="123"/>
                    </a:cubicBezTo>
                    <a:cubicBezTo>
                      <a:pt x="171" y="121"/>
                      <a:pt x="170" y="118"/>
                      <a:pt x="169" y="116"/>
                    </a:cubicBezTo>
                    <a:cubicBezTo>
                      <a:pt x="172" y="116"/>
                      <a:pt x="174" y="115"/>
                      <a:pt x="177" y="115"/>
                    </a:cubicBezTo>
                    <a:close/>
                    <a:moveTo>
                      <a:pt x="164" y="116"/>
                    </a:moveTo>
                    <a:cubicBezTo>
                      <a:pt x="165" y="121"/>
                      <a:pt x="169" y="123"/>
                      <a:pt x="169" y="128"/>
                    </a:cubicBezTo>
                    <a:cubicBezTo>
                      <a:pt x="162" y="127"/>
                      <a:pt x="160" y="122"/>
                      <a:pt x="157" y="117"/>
                    </a:cubicBezTo>
                    <a:cubicBezTo>
                      <a:pt x="160" y="117"/>
                      <a:pt x="161" y="116"/>
                      <a:pt x="164" y="116"/>
                    </a:cubicBezTo>
                    <a:close/>
                    <a:moveTo>
                      <a:pt x="157" y="128"/>
                    </a:moveTo>
                    <a:cubicBezTo>
                      <a:pt x="158" y="129"/>
                      <a:pt x="159" y="131"/>
                      <a:pt x="161" y="132"/>
                    </a:cubicBezTo>
                    <a:cubicBezTo>
                      <a:pt x="160" y="134"/>
                      <a:pt x="158" y="135"/>
                      <a:pt x="157" y="136"/>
                    </a:cubicBezTo>
                    <a:cubicBezTo>
                      <a:pt x="152" y="135"/>
                      <a:pt x="155" y="130"/>
                      <a:pt x="157" y="128"/>
                    </a:cubicBezTo>
                    <a:close/>
                    <a:moveTo>
                      <a:pt x="154" y="121"/>
                    </a:moveTo>
                    <a:cubicBezTo>
                      <a:pt x="154" y="122"/>
                      <a:pt x="155" y="123"/>
                      <a:pt x="155" y="124"/>
                    </a:cubicBezTo>
                    <a:cubicBezTo>
                      <a:pt x="152" y="125"/>
                      <a:pt x="152" y="128"/>
                      <a:pt x="149" y="128"/>
                    </a:cubicBezTo>
                    <a:cubicBezTo>
                      <a:pt x="149" y="124"/>
                      <a:pt x="152" y="123"/>
                      <a:pt x="154" y="121"/>
                    </a:cubicBezTo>
                    <a:close/>
                    <a:moveTo>
                      <a:pt x="149" y="119"/>
                    </a:moveTo>
                    <a:cubicBezTo>
                      <a:pt x="148" y="120"/>
                      <a:pt x="147" y="122"/>
                      <a:pt x="145" y="123"/>
                    </a:cubicBezTo>
                    <a:cubicBezTo>
                      <a:pt x="145" y="121"/>
                      <a:pt x="143" y="121"/>
                      <a:pt x="143" y="118"/>
                    </a:cubicBezTo>
                    <a:cubicBezTo>
                      <a:pt x="145" y="118"/>
                      <a:pt x="146" y="120"/>
                      <a:pt x="149" y="119"/>
                    </a:cubicBezTo>
                    <a:close/>
                    <a:moveTo>
                      <a:pt x="141" y="131"/>
                    </a:moveTo>
                    <a:cubicBezTo>
                      <a:pt x="140" y="130"/>
                      <a:pt x="142" y="129"/>
                      <a:pt x="142" y="128"/>
                    </a:cubicBezTo>
                    <a:cubicBezTo>
                      <a:pt x="144" y="129"/>
                      <a:pt x="141" y="130"/>
                      <a:pt x="141" y="131"/>
                    </a:cubicBezTo>
                    <a:close/>
                    <a:moveTo>
                      <a:pt x="139" y="129"/>
                    </a:moveTo>
                    <a:cubicBezTo>
                      <a:pt x="138" y="129"/>
                      <a:pt x="138" y="127"/>
                      <a:pt x="137" y="127"/>
                    </a:cubicBezTo>
                    <a:cubicBezTo>
                      <a:pt x="138" y="125"/>
                      <a:pt x="141" y="121"/>
                      <a:pt x="142" y="125"/>
                    </a:cubicBezTo>
                    <a:cubicBezTo>
                      <a:pt x="142" y="127"/>
                      <a:pt x="140" y="128"/>
                      <a:pt x="139" y="129"/>
                    </a:cubicBezTo>
                    <a:close/>
                    <a:moveTo>
                      <a:pt x="134" y="124"/>
                    </a:moveTo>
                    <a:cubicBezTo>
                      <a:pt x="135" y="121"/>
                      <a:pt x="138" y="117"/>
                      <a:pt x="142" y="116"/>
                    </a:cubicBezTo>
                    <a:cubicBezTo>
                      <a:pt x="139" y="118"/>
                      <a:pt x="137" y="121"/>
                      <a:pt x="134" y="124"/>
                    </a:cubicBezTo>
                    <a:close/>
                    <a:moveTo>
                      <a:pt x="139" y="115"/>
                    </a:moveTo>
                    <a:cubicBezTo>
                      <a:pt x="137" y="118"/>
                      <a:pt x="135" y="119"/>
                      <a:pt x="133" y="121"/>
                    </a:cubicBezTo>
                    <a:cubicBezTo>
                      <a:pt x="132" y="122"/>
                      <a:pt x="132" y="120"/>
                      <a:pt x="131" y="120"/>
                    </a:cubicBezTo>
                    <a:cubicBezTo>
                      <a:pt x="131" y="116"/>
                      <a:pt x="135" y="115"/>
                      <a:pt x="139" y="115"/>
                    </a:cubicBezTo>
                    <a:close/>
                    <a:moveTo>
                      <a:pt x="132" y="127"/>
                    </a:moveTo>
                    <a:cubicBezTo>
                      <a:pt x="130" y="130"/>
                      <a:pt x="129" y="132"/>
                      <a:pt x="126" y="133"/>
                    </a:cubicBezTo>
                    <a:cubicBezTo>
                      <a:pt x="127" y="130"/>
                      <a:pt x="129" y="129"/>
                      <a:pt x="130" y="127"/>
                    </a:cubicBezTo>
                    <a:cubicBezTo>
                      <a:pt x="131" y="127"/>
                      <a:pt x="131" y="127"/>
                      <a:pt x="132" y="127"/>
                    </a:cubicBezTo>
                    <a:close/>
                    <a:moveTo>
                      <a:pt x="125" y="130"/>
                    </a:moveTo>
                    <a:cubicBezTo>
                      <a:pt x="125" y="127"/>
                      <a:pt x="127" y="126"/>
                      <a:pt x="128" y="123"/>
                    </a:cubicBezTo>
                    <a:cubicBezTo>
                      <a:pt x="132" y="125"/>
                      <a:pt x="127" y="129"/>
                      <a:pt x="125" y="130"/>
                    </a:cubicBezTo>
                    <a:close/>
                    <a:moveTo>
                      <a:pt x="126" y="115"/>
                    </a:moveTo>
                    <a:cubicBezTo>
                      <a:pt x="126" y="116"/>
                      <a:pt x="124" y="117"/>
                      <a:pt x="124" y="118"/>
                    </a:cubicBezTo>
                    <a:cubicBezTo>
                      <a:pt x="123" y="117"/>
                      <a:pt x="125" y="115"/>
                      <a:pt x="126" y="115"/>
                    </a:cubicBezTo>
                    <a:close/>
                    <a:moveTo>
                      <a:pt x="126" y="118"/>
                    </a:moveTo>
                    <a:cubicBezTo>
                      <a:pt x="127" y="120"/>
                      <a:pt x="124" y="125"/>
                      <a:pt x="121" y="126"/>
                    </a:cubicBezTo>
                    <a:cubicBezTo>
                      <a:pt x="119" y="123"/>
                      <a:pt x="125" y="121"/>
                      <a:pt x="126" y="118"/>
                    </a:cubicBezTo>
                    <a:close/>
                    <a:moveTo>
                      <a:pt x="122" y="132"/>
                    </a:moveTo>
                    <a:cubicBezTo>
                      <a:pt x="124" y="134"/>
                      <a:pt x="121" y="136"/>
                      <a:pt x="120" y="137"/>
                    </a:cubicBezTo>
                    <a:cubicBezTo>
                      <a:pt x="118" y="135"/>
                      <a:pt x="122" y="134"/>
                      <a:pt x="122" y="132"/>
                    </a:cubicBezTo>
                    <a:close/>
                    <a:moveTo>
                      <a:pt x="116" y="114"/>
                    </a:moveTo>
                    <a:cubicBezTo>
                      <a:pt x="117" y="114"/>
                      <a:pt x="118" y="114"/>
                      <a:pt x="119" y="114"/>
                    </a:cubicBezTo>
                    <a:cubicBezTo>
                      <a:pt x="119" y="116"/>
                      <a:pt x="118" y="117"/>
                      <a:pt x="115" y="117"/>
                    </a:cubicBezTo>
                    <a:cubicBezTo>
                      <a:pt x="115" y="115"/>
                      <a:pt x="117" y="115"/>
                      <a:pt x="116" y="114"/>
                    </a:cubicBezTo>
                    <a:close/>
                    <a:moveTo>
                      <a:pt x="118" y="128"/>
                    </a:moveTo>
                    <a:cubicBezTo>
                      <a:pt x="122" y="128"/>
                      <a:pt x="118" y="132"/>
                      <a:pt x="117" y="133"/>
                    </a:cubicBezTo>
                    <a:cubicBezTo>
                      <a:pt x="115" y="133"/>
                      <a:pt x="116" y="131"/>
                      <a:pt x="114" y="130"/>
                    </a:cubicBezTo>
                    <a:cubicBezTo>
                      <a:pt x="114" y="128"/>
                      <a:pt x="117" y="129"/>
                      <a:pt x="118" y="128"/>
                    </a:cubicBezTo>
                    <a:close/>
                    <a:moveTo>
                      <a:pt x="114" y="123"/>
                    </a:moveTo>
                    <a:cubicBezTo>
                      <a:pt x="115" y="124"/>
                      <a:pt x="112" y="125"/>
                      <a:pt x="112" y="127"/>
                    </a:cubicBezTo>
                    <a:cubicBezTo>
                      <a:pt x="110" y="125"/>
                      <a:pt x="114" y="124"/>
                      <a:pt x="114" y="123"/>
                    </a:cubicBezTo>
                    <a:close/>
                    <a:moveTo>
                      <a:pt x="106" y="115"/>
                    </a:moveTo>
                    <a:cubicBezTo>
                      <a:pt x="106" y="115"/>
                      <a:pt x="107" y="115"/>
                      <a:pt x="107" y="114"/>
                    </a:cubicBezTo>
                    <a:cubicBezTo>
                      <a:pt x="108" y="114"/>
                      <a:pt x="106" y="115"/>
                      <a:pt x="107" y="116"/>
                    </a:cubicBezTo>
                    <a:cubicBezTo>
                      <a:pt x="108" y="116"/>
                      <a:pt x="109" y="114"/>
                      <a:pt x="108" y="114"/>
                    </a:cubicBezTo>
                    <a:cubicBezTo>
                      <a:pt x="109" y="113"/>
                      <a:pt x="110" y="114"/>
                      <a:pt x="110" y="116"/>
                    </a:cubicBezTo>
                    <a:cubicBezTo>
                      <a:pt x="108" y="116"/>
                      <a:pt x="108" y="118"/>
                      <a:pt x="105" y="119"/>
                    </a:cubicBezTo>
                    <a:cubicBezTo>
                      <a:pt x="106" y="117"/>
                      <a:pt x="107" y="116"/>
                      <a:pt x="106" y="115"/>
                    </a:cubicBezTo>
                    <a:close/>
                    <a:moveTo>
                      <a:pt x="108" y="146"/>
                    </a:moveTo>
                    <a:cubicBezTo>
                      <a:pt x="108" y="147"/>
                      <a:pt x="106" y="147"/>
                      <a:pt x="106" y="148"/>
                    </a:cubicBezTo>
                    <a:cubicBezTo>
                      <a:pt x="105" y="148"/>
                      <a:pt x="104" y="147"/>
                      <a:pt x="104" y="146"/>
                    </a:cubicBezTo>
                    <a:cubicBezTo>
                      <a:pt x="104" y="143"/>
                      <a:pt x="107" y="144"/>
                      <a:pt x="108" y="146"/>
                    </a:cubicBezTo>
                    <a:close/>
                    <a:moveTo>
                      <a:pt x="100" y="186"/>
                    </a:moveTo>
                    <a:cubicBezTo>
                      <a:pt x="99" y="184"/>
                      <a:pt x="99" y="181"/>
                      <a:pt x="99" y="180"/>
                    </a:cubicBezTo>
                    <a:cubicBezTo>
                      <a:pt x="101" y="179"/>
                      <a:pt x="102" y="179"/>
                      <a:pt x="103" y="177"/>
                    </a:cubicBezTo>
                    <a:cubicBezTo>
                      <a:pt x="106" y="179"/>
                      <a:pt x="101" y="183"/>
                      <a:pt x="100" y="186"/>
                    </a:cubicBezTo>
                    <a:close/>
                    <a:moveTo>
                      <a:pt x="99" y="171"/>
                    </a:moveTo>
                    <a:cubicBezTo>
                      <a:pt x="97" y="170"/>
                      <a:pt x="98" y="167"/>
                      <a:pt x="98" y="165"/>
                    </a:cubicBezTo>
                    <a:cubicBezTo>
                      <a:pt x="98" y="165"/>
                      <a:pt x="100" y="165"/>
                      <a:pt x="100" y="164"/>
                    </a:cubicBezTo>
                    <a:cubicBezTo>
                      <a:pt x="103" y="166"/>
                      <a:pt x="100" y="169"/>
                      <a:pt x="99" y="171"/>
                    </a:cubicBezTo>
                    <a:close/>
                    <a:moveTo>
                      <a:pt x="101" y="118"/>
                    </a:moveTo>
                    <a:cubicBezTo>
                      <a:pt x="100" y="120"/>
                      <a:pt x="99" y="122"/>
                      <a:pt x="97" y="123"/>
                    </a:cubicBezTo>
                    <a:cubicBezTo>
                      <a:pt x="96" y="120"/>
                      <a:pt x="99" y="119"/>
                      <a:pt x="99" y="116"/>
                    </a:cubicBezTo>
                    <a:cubicBezTo>
                      <a:pt x="101" y="116"/>
                      <a:pt x="101" y="118"/>
                      <a:pt x="101" y="118"/>
                    </a:cubicBezTo>
                    <a:close/>
                    <a:moveTo>
                      <a:pt x="100" y="111"/>
                    </a:moveTo>
                    <a:cubicBezTo>
                      <a:pt x="98" y="113"/>
                      <a:pt x="94" y="113"/>
                      <a:pt x="92" y="116"/>
                    </a:cubicBezTo>
                    <a:cubicBezTo>
                      <a:pt x="91" y="117"/>
                      <a:pt x="91" y="114"/>
                      <a:pt x="91" y="116"/>
                    </a:cubicBezTo>
                    <a:cubicBezTo>
                      <a:pt x="90" y="113"/>
                      <a:pt x="97" y="111"/>
                      <a:pt x="100" y="111"/>
                    </a:cubicBezTo>
                    <a:close/>
                    <a:moveTo>
                      <a:pt x="91" y="123"/>
                    </a:moveTo>
                    <a:cubicBezTo>
                      <a:pt x="91" y="124"/>
                      <a:pt x="88" y="126"/>
                      <a:pt x="89" y="128"/>
                    </a:cubicBezTo>
                    <a:cubicBezTo>
                      <a:pt x="89" y="129"/>
                      <a:pt x="88" y="127"/>
                      <a:pt x="87" y="127"/>
                    </a:cubicBezTo>
                    <a:cubicBezTo>
                      <a:pt x="88" y="126"/>
                      <a:pt x="89" y="123"/>
                      <a:pt x="91" y="123"/>
                    </a:cubicBezTo>
                    <a:close/>
                    <a:moveTo>
                      <a:pt x="63" y="155"/>
                    </a:moveTo>
                    <a:cubicBezTo>
                      <a:pt x="62" y="158"/>
                      <a:pt x="57" y="169"/>
                      <a:pt x="51" y="170"/>
                    </a:cubicBezTo>
                    <a:cubicBezTo>
                      <a:pt x="54" y="164"/>
                      <a:pt x="60" y="161"/>
                      <a:pt x="63" y="155"/>
                    </a:cubicBezTo>
                    <a:close/>
                    <a:moveTo>
                      <a:pt x="45" y="191"/>
                    </a:moveTo>
                    <a:cubicBezTo>
                      <a:pt x="44" y="194"/>
                      <a:pt x="41" y="196"/>
                      <a:pt x="39" y="198"/>
                    </a:cubicBezTo>
                    <a:cubicBezTo>
                      <a:pt x="39" y="196"/>
                      <a:pt x="42" y="192"/>
                      <a:pt x="45" y="191"/>
                    </a:cubicBezTo>
                    <a:close/>
                    <a:moveTo>
                      <a:pt x="35" y="205"/>
                    </a:moveTo>
                    <a:cubicBezTo>
                      <a:pt x="35" y="204"/>
                      <a:pt x="36" y="204"/>
                      <a:pt x="36" y="204"/>
                    </a:cubicBezTo>
                    <a:cubicBezTo>
                      <a:pt x="34" y="209"/>
                      <a:pt x="30" y="213"/>
                      <a:pt x="27" y="217"/>
                    </a:cubicBezTo>
                    <a:cubicBezTo>
                      <a:pt x="24" y="221"/>
                      <a:pt x="22" y="226"/>
                      <a:pt x="17" y="227"/>
                    </a:cubicBezTo>
                    <a:cubicBezTo>
                      <a:pt x="22" y="219"/>
                      <a:pt x="29" y="212"/>
                      <a:pt x="35" y="205"/>
                    </a:cubicBezTo>
                    <a:close/>
                    <a:moveTo>
                      <a:pt x="19" y="244"/>
                    </a:moveTo>
                    <a:cubicBezTo>
                      <a:pt x="20" y="242"/>
                      <a:pt x="17" y="240"/>
                      <a:pt x="16" y="241"/>
                    </a:cubicBezTo>
                    <a:cubicBezTo>
                      <a:pt x="15" y="240"/>
                      <a:pt x="14" y="238"/>
                      <a:pt x="14" y="236"/>
                    </a:cubicBezTo>
                    <a:cubicBezTo>
                      <a:pt x="14" y="236"/>
                      <a:pt x="15" y="235"/>
                      <a:pt x="15" y="235"/>
                    </a:cubicBezTo>
                    <a:cubicBezTo>
                      <a:pt x="22" y="239"/>
                      <a:pt x="28" y="247"/>
                      <a:pt x="31" y="253"/>
                    </a:cubicBezTo>
                    <a:cubicBezTo>
                      <a:pt x="27" y="250"/>
                      <a:pt x="24" y="244"/>
                      <a:pt x="19" y="244"/>
                    </a:cubicBezTo>
                    <a:close/>
                    <a:moveTo>
                      <a:pt x="56" y="271"/>
                    </a:moveTo>
                    <a:cubicBezTo>
                      <a:pt x="52" y="265"/>
                      <a:pt x="46" y="262"/>
                      <a:pt x="42" y="257"/>
                    </a:cubicBezTo>
                    <a:cubicBezTo>
                      <a:pt x="42" y="256"/>
                      <a:pt x="41" y="256"/>
                      <a:pt x="42" y="255"/>
                    </a:cubicBezTo>
                    <a:cubicBezTo>
                      <a:pt x="40" y="254"/>
                      <a:pt x="38" y="252"/>
                      <a:pt x="37" y="250"/>
                    </a:cubicBezTo>
                    <a:cubicBezTo>
                      <a:pt x="45" y="255"/>
                      <a:pt x="53" y="265"/>
                      <a:pt x="60" y="272"/>
                    </a:cubicBezTo>
                    <a:cubicBezTo>
                      <a:pt x="58" y="274"/>
                      <a:pt x="58" y="270"/>
                      <a:pt x="56" y="271"/>
                    </a:cubicBezTo>
                    <a:close/>
                    <a:moveTo>
                      <a:pt x="62" y="281"/>
                    </a:moveTo>
                    <a:cubicBezTo>
                      <a:pt x="63" y="281"/>
                      <a:pt x="65" y="283"/>
                      <a:pt x="66" y="285"/>
                    </a:cubicBezTo>
                    <a:cubicBezTo>
                      <a:pt x="64" y="284"/>
                      <a:pt x="64" y="282"/>
                      <a:pt x="62" y="281"/>
                    </a:cubicBezTo>
                    <a:close/>
                    <a:moveTo>
                      <a:pt x="56" y="265"/>
                    </a:moveTo>
                    <a:cubicBezTo>
                      <a:pt x="50" y="255"/>
                      <a:pt x="41" y="249"/>
                      <a:pt x="33" y="241"/>
                    </a:cubicBezTo>
                    <a:cubicBezTo>
                      <a:pt x="32" y="241"/>
                      <a:pt x="31" y="241"/>
                      <a:pt x="30" y="241"/>
                    </a:cubicBezTo>
                    <a:cubicBezTo>
                      <a:pt x="28" y="238"/>
                      <a:pt x="27" y="235"/>
                      <a:pt x="24" y="234"/>
                    </a:cubicBezTo>
                    <a:cubicBezTo>
                      <a:pt x="24" y="232"/>
                      <a:pt x="26" y="229"/>
                      <a:pt x="24" y="228"/>
                    </a:cubicBezTo>
                    <a:cubicBezTo>
                      <a:pt x="21" y="228"/>
                      <a:pt x="24" y="230"/>
                      <a:pt x="22" y="231"/>
                    </a:cubicBezTo>
                    <a:cubicBezTo>
                      <a:pt x="18" y="228"/>
                      <a:pt x="27" y="226"/>
                      <a:pt x="27" y="222"/>
                    </a:cubicBezTo>
                    <a:cubicBezTo>
                      <a:pt x="29" y="221"/>
                      <a:pt x="29" y="220"/>
                      <a:pt x="30" y="219"/>
                    </a:cubicBezTo>
                    <a:cubicBezTo>
                      <a:pt x="30" y="219"/>
                      <a:pt x="30" y="218"/>
                      <a:pt x="30" y="217"/>
                    </a:cubicBezTo>
                    <a:cubicBezTo>
                      <a:pt x="32" y="218"/>
                      <a:pt x="31" y="215"/>
                      <a:pt x="33" y="215"/>
                    </a:cubicBezTo>
                    <a:cubicBezTo>
                      <a:pt x="42" y="202"/>
                      <a:pt x="52" y="188"/>
                      <a:pt x="62" y="176"/>
                    </a:cubicBezTo>
                    <a:cubicBezTo>
                      <a:pt x="62" y="175"/>
                      <a:pt x="62" y="174"/>
                      <a:pt x="62" y="174"/>
                    </a:cubicBezTo>
                    <a:cubicBezTo>
                      <a:pt x="63" y="174"/>
                      <a:pt x="63" y="172"/>
                      <a:pt x="65" y="172"/>
                    </a:cubicBezTo>
                    <a:cubicBezTo>
                      <a:pt x="65" y="171"/>
                      <a:pt x="64" y="171"/>
                      <a:pt x="64" y="170"/>
                    </a:cubicBezTo>
                    <a:cubicBezTo>
                      <a:pt x="71" y="164"/>
                      <a:pt x="75" y="156"/>
                      <a:pt x="81" y="149"/>
                    </a:cubicBezTo>
                    <a:cubicBezTo>
                      <a:pt x="82" y="147"/>
                      <a:pt x="82" y="146"/>
                      <a:pt x="84" y="144"/>
                    </a:cubicBezTo>
                    <a:cubicBezTo>
                      <a:pt x="84" y="144"/>
                      <a:pt x="85" y="144"/>
                      <a:pt x="85" y="144"/>
                    </a:cubicBezTo>
                    <a:cubicBezTo>
                      <a:pt x="89" y="170"/>
                      <a:pt x="90" y="197"/>
                      <a:pt x="94" y="219"/>
                    </a:cubicBezTo>
                    <a:cubicBezTo>
                      <a:pt x="93" y="228"/>
                      <a:pt x="95" y="242"/>
                      <a:pt x="96" y="252"/>
                    </a:cubicBezTo>
                    <a:cubicBezTo>
                      <a:pt x="96" y="261"/>
                      <a:pt x="97" y="268"/>
                      <a:pt x="99" y="276"/>
                    </a:cubicBezTo>
                    <a:cubicBezTo>
                      <a:pt x="100" y="286"/>
                      <a:pt x="102" y="295"/>
                      <a:pt x="104" y="303"/>
                    </a:cubicBezTo>
                    <a:cubicBezTo>
                      <a:pt x="103" y="309"/>
                      <a:pt x="106" y="317"/>
                      <a:pt x="106" y="324"/>
                    </a:cubicBezTo>
                    <a:cubicBezTo>
                      <a:pt x="104" y="325"/>
                      <a:pt x="104" y="323"/>
                      <a:pt x="105" y="322"/>
                    </a:cubicBezTo>
                    <a:cubicBezTo>
                      <a:pt x="103" y="322"/>
                      <a:pt x="104" y="323"/>
                      <a:pt x="103" y="324"/>
                    </a:cubicBezTo>
                    <a:cubicBezTo>
                      <a:pt x="100" y="323"/>
                      <a:pt x="99" y="320"/>
                      <a:pt x="98" y="318"/>
                    </a:cubicBezTo>
                    <a:cubicBezTo>
                      <a:pt x="103" y="319"/>
                      <a:pt x="102" y="309"/>
                      <a:pt x="97" y="312"/>
                    </a:cubicBezTo>
                    <a:cubicBezTo>
                      <a:pt x="82" y="298"/>
                      <a:pt x="71" y="279"/>
                      <a:pt x="56" y="265"/>
                    </a:cubicBezTo>
                    <a:close/>
                    <a:moveTo>
                      <a:pt x="95" y="325"/>
                    </a:moveTo>
                    <a:cubicBezTo>
                      <a:pt x="96" y="325"/>
                      <a:pt x="96" y="324"/>
                      <a:pt x="97" y="324"/>
                    </a:cubicBezTo>
                    <a:cubicBezTo>
                      <a:pt x="98" y="325"/>
                      <a:pt x="99" y="327"/>
                      <a:pt x="101" y="327"/>
                    </a:cubicBezTo>
                    <a:cubicBezTo>
                      <a:pt x="100" y="329"/>
                      <a:pt x="100" y="330"/>
                      <a:pt x="99" y="332"/>
                    </a:cubicBezTo>
                    <a:cubicBezTo>
                      <a:pt x="97" y="330"/>
                      <a:pt x="96" y="328"/>
                      <a:pt x="95" y="325"/>
                    </a:cubicBezTo>
                    <a:close/>
                    <a:moveTo>
                      <a:pt x="97" y="340"/>
                    </a:moveTo>
                    <a:cubicBezTo>
                      <a:pt x="96" y="337"/>
                      <a:pt x="95" y="334"/>
                      <a:pt x="95" y="331"/>
                    </a:cubicBezTo>
                    <a:cubicBezTo>
                      <a:pt x="100" y="332"/>
                      <a:pt x="98" y="336"/>
                      <a:pt x="97" y="340"/>
                    </a:cubicBezTo>
                    <a:close/>
                    <a:moveTo>
                      <a:pt x="84" y="354"/>
                    </a:moveTo>
                    <a:cubicBezTo>
                      <a:pt x="85" y="353"/>
                      <a:pt x="85" y="351"/>
                      <a:pt x="86" y="350"/>
                    </a:cubicBezTo>
                    <a:cubicBezTo>
                      <a:pt x="88" y="353"/>
                      <a:pt x="88" y="356"/>
                      <a:pt x="88" y="361"/>
                    </a:cubicBezTo>
                    <a:cubicBezTo>
                      <a:pt x="87" y="359"/>
                      <a:pt x="85" y="357"/>
                      <a:pt x="84" y="354"/>
                    </a:cubicBezTo>
                    <a:close/>
                    <a:moveTo>
                      <a:pt x="91" y="330"/>
                    </a:moveTo>
                    <a:cubicBezTo>
                      <a:pt x="93" y="334"/>
                      <a:pt x="93" y="341"/>
                      <a:pt x="93" y="346"/>
                    </a:cubicBezTo>
                    <a:cubicBezTo>
                      <a:pt x="87" y="345"/>
                      <a:pt x="89" y="336"/>
                      <a:pt x="91" y="330"/>
                    </a:cubicBezTo>
                    <a:close/>
                    <a:moveTo>
                      <a:pt x="90" y="354"/>
                    </a:moveTo>
                    <a:cubicBezTo>
                      <a:pt x="91" y="353"/>
                      <a:pt x="91" y="351"/>
                      <a:pt x="90" y="350"/>
                    </a:cubicBezTo>
                    <a:cubicBezTo>
                      <a:pt x="91" y="349"/>
                      <a:pt x="92" y="352"/>
                      <a:pt x="93" y="353"/>
                    </a:cubicBezTo>
                    <a:cubicBezTo>
                      <a:pt x="94" y="354"/>
                      <a:pt x="95" y="352"/>
                      <a:pt x="96" y="353"/>
                    </a:cubicBezTo>
                    <a:cubicBezTo>
                      <a:pt x="97" y="351"/>
                      <a:pt x="96" y="348"/>
                      <a:pt x="97" y="344"/>
                    </a:cubicBezTo>
                    <a:cubicBezTo>
                      <a:pt x="99" y="343"/>
                      <a:pt x="99" y="339"/>
                      <a:pt x="101" y="336"/>
                    </a:cubicBezTo>
                    <a:cubicBezTo>
                      <a:pt x="101" y="347"/>
                      <a:pt x="98" y="356"/>
                      <a:pt x="95" y="365"/>
                    </a:cubicBezTo>
                    <a:cubicBezTo>
                      <a:pt x="94" y="365"/>
                      <a:pt x="94" y="365"/>
                      <a:pt x="93" y="365"/>
                    </a:cubicBezTo>
                    <a:cubicBezTo>
                      <a:pt x="91" y="362"/>
                      <a:pt x="93" y="355"/>
                      <a:pt x="90" y="354"/>
                    </a:cubicBezTo>
                    <a:close/>
                    <a:moveTo>
                      <a:pt x="99" y="367"/>
                    </a:moveTo>
                    <a:cubicBezTo>
                      <a:pt x="100" y="365"/>
                      <a:pt x="100" y="363"/>
                      <a:pt x="101" y="361"/>
                    </a:cubicBezTo>
                    <a:cubicBezTo>
                      <a:pt x="103" y="362"/>
                      <a:pt x="102" y="368"/>
                      <a:pt x="99" y="367"/>
                    </a:cubicBezTo>
                    <a:close/>
                    <a:moveTo>
                      <a:pt x="100" y="377"/>
                    </a:moveTo>
                    <a:cubicBezTo>
                      <a:pt x="99" y="373"/>
                      <a:pt x="93" y="372"/>
                      <a:pt x="93" y="366"/>
                    </a:cubicBezTo>
                    <a:cubicBezTo>
                      <a:pt x="96" y="368"/>
                      <a:pt x="98" y="370"/>
                      <a:pt x="102" y="371"/>
                    </a:cubicBezTo>
                    <a:cubicBezTo>
                      <a:pt x="104" y="372"/>
                      <a:pt x="103" y="369"/>
                      <a:pt x="105" y="369"/>
                    </a:cubicBezTo>
                    <a:cubicBezTo>
                      <a:pt x="106" y="372"/>
                      <a:pt x="107" y="374"/>
                      <a:pt x="108" y="377"/>
                    </a:cubicBezTo>
                    <a:cubicBezTo>
                      <a:pt x="107" y="378"/>
                      <a:pt x="104" y="376"/>
                      <a:pt x="103" y="376"/>
                    </a:cubicBezTo>
                    <a:cubicBezTo>
                      <a:pt x="102" y="376"/>
                      <a:pt x="102" y="378"/>
                      <a:pt x="100" y="377"/>
                    </a:cubicBezTo>
                    <a:close/>
                    <a:moveTo>
                      <a:pt x="112" y="391"/>
                    </a:moveTo>
                    <a:cubicBezTo>
                      <a:pt x="110" y="387"/>
                      <a:pt x="108" y="385"/>
                      <a:pt x="105" y="383"/>
                    </a:cubicBezTo>
                    <a:cubicBezTo>
                      <a:pt x="110" y="381"/>
                      <a:pt x="112" y="389"/>
                      <a:pt x="113" y="391"/>
                    </a:cubicBezTo>
                    <a:cubicBezTo>
                      <a:pt x="113" y="392"/>
                      <a:pt x="113" y="390"/>
                      <a:pt x="112" y="391"/>
                    </a:cubicBezTo>
                    <a:close/>
                    <a:moveTo>
                      <a:pt x="115" y="381"/>
                    </a:moveTo>
                    <a:cubicBezTo>
                      <a:pt x="111" y="374"/>
                      <a:pt x="109" y="366"/>
                      <a:pt x="106" y="360"/>
                    </a:cubicBezTo>
                    <a:cubicBezTo>
                      <a:pt x="108" y="353"/>
                      <a:pt x="107" y="349"/>
                      <a:pt x="109" y="342"/>
                    </a:cubicBezTo>
                    <a:cubicBezTo>
                      <a:pt x="113" y="346"/>
                      <a:pt x="108" y="351"/>
                      <a:pt x="110" y="355"/>
                    </a:cubicBezTo>
                    <a:cubicBezTo>
                      <a:pt x="112" y="355"/>
                      <a:pt x="113" y="354"/>
                      <a:pt x="115" y="353"/>
                    </a:cubicBezTo>
                    <a:cubicBezTo>
                      <a:pt x="115" y="358"/>
                      <a:pt x="115" y="363"/>
                      <a:pt x="113" y="368"/>
                    </a:cubicBezTo>
                    <a:cubicBezTo>
                      <a:pt x="113" y="369"/>
                      <a:pt x="114" y="369"/>
                      <a:pt x="114" y="370"/>
                    </a:cubicBezTo>
                    <a:cubicBezTo>
                      <a:pt x="115" y="370"/>
                      <a:pt x="115" y="369"/>
                      <a:pt x="116" y="370"/>
                    </a:cubicBezTo>
                    <a:cubicBezTo>
                      <a:pt x="115" y="373"/>
                      <a:pt x="116" y="377"/>
                      <a:pt x="115" y="381"/>
                    </a:cubicBezTo>
                    <a:close/>
                    <a:moveTo>
                      <a:pt x="117" y="359"/>
                    </a:moveTo>
                    <a:cubicBezTo>
                      <a:pt x="117" y="356"/>
                      <a:pt x="115" y="353"/>
                      <a:pt x="117" y="350"/>
                    </a:cubicBezTo>
                    <a:cubicBezTo>
                      <a:pt x="119" y="350"/>
                      <a:pt x="119" y="353"/>
                      <a:pt x="120" y="354"/>
                    </a:cubicBezTo>
                    <a:cubicBezTo>
                      <a:pt x="120" y="356"/>
                      <a:pt x="119" y="358"/>
                      <a:pt x="117" y="359"/>
                    </a:cubicBezTo>
                    <a:close/>
                    <a:moveTo>
                      <a:pt x="123" y="342"/>
                    </a:moveTo>
                    <a:cubicBezTo>
                      <a:pt x="124" y="343"/>
                      <a:pt x="126" y="344"/>
                      <a:pt x="127" y="346"/>
                    </a:cubicBezTo>
                    <a:cubicBezTo>
                      <a:pt x="126" y="348"/>
                      <a:pt x="125" y="349"/>
                      <a:pt x="122" y="349"/>
                    </a:cubicBezTo>
                    <a:cubicBezTo>
                      <a:pt x="124" y="347"/>
                      <a:pt x="121" y="346"/>
                      <a:pt x="120" y="344"/>
                    </a:cubicBezTo>
                    <a:cubicBezTo>
                      <a:pt x="121" y="343"/>
                      <a:pt x="123" y="343"/>
                      <a:pt x="123" y="342"/>
                    </a:cubicBezTo>
                    <a:close/>
                    <a:moveTo>
                      <a:pt x="123" y="378"/>
                    </a:moveTo>
                    <a:cubicBezTo>
                      <a:pt x="125" y="381"/>
                      <a:pt x="126" y="385"/>
                      <a:pt x="121" y="385"/>
                    </a:cubicBezTo>
                    <a:cubicBezTo>
                      <a:pt x="123" y="384"/>
                      <a:pt x="118" y="379"/>
                      <a:pt x="123" y="378"/>
                    </a:cubicBezTo>
                    <a:close/>
                    <a:moveTo>
                      <a:pt x="122" y="395"/>
                    </a:moveTo>
                    <a:cubicBezTo>
                      <a:pt x="124" y="396"/>
                      <a:pt x="125" y="398"/>
                      <a:pt x="126" y="400"/>
                    </a:cubicBezTo>
                    <a:cubicBezTo>
                      <a:pt x="124" y="402"/>
                      <a:pt x="124" y="405"/>
                      <a:pt x="121" y="405"/>
                    </a:cubicBezTo>
                    <a:cubicBezTo>
                      <a:pt x="122" y="403"/>
                      <a:pt x="120" y="397"/>
                      <a:pt x="122" y="395"/>
                    </a:cubicBezTo>
                    <a:close/>
                    <a:moveTo>
                      <a:pt x="123" y="425"/>
                    </a:moveTo>
                    <a:cubicBezTo>
                      <a:pt x="123" y="420"/>
                      <a:pt x="122" y="417"/>
                      <a:pt x="123" y="415"/>
                    </a:cubicBezTo>
                    <a:cubicBezTo>
                      <a:pt x="123" y="419"/>
                      <a:pt x="127" y="418"/>
                      <a:pt x="128" y="421"/>
                    </a:cubicBezTo>
                    <a:cubicBezTo>
                      <a:pt x="128" y="422"/>
                      <a:pt x="126" y="423"/>
                      <a:pt x="126" y="425"/>
                    </a:cubicBezTo>
                    <a:cubicBezTo>
                      <a:pt x="125" y="425"/>
                      <a:pt x="125" y="424"/>
                      <a:pt x="123" y="425"/>
                    </a:cubicBezTo>
                    <a:close/>
                    <a:moveTo>
                      <a:pt x="128" y="437"/>
                    </a:moveTo>
                    <a:cubicBezTo>
                      <a:pt x="129" y="441"/>
                      <a:pt x="126" y="441"/>
                      <a:pt x="126" y="445"/>
                    </a:cubicBezTo>
                    <a:cubicBezTo>
                      <a:pt x="124" y="443"/>
                      <a:pt x="124" y="437"/>
                      <a:pt x="128" y="437"/>
                    </a:cubicBezTo>
                    <a:close/>
                    <a:moveTo>
                      <a:pt x="126" y="456"/>
                    </a:moveTo>
                    <a:cubicBezTo>
                      <a:pt x="126" y="455"/>
                      <a:pt x="127" y="453"/>
                      <a:pt x="126" y="452"/>
                    </a:cubicBezTo>
                    <a:cubicBezTo>
                      <a:pt x="127" y="452"/>
                      <a:pt x="128" y="451"/>
                      <a:pt x="128" y="451"/>
                    </a:cubicBezTo>
                    <a:cubicBezTo>
                      <a:pt x="129" y="451"/>
                      <a:pt x="127" y="455"/>
                      <a:pt x="126" y="456"/>
                    </a:cubicBezTo>
                    <a:close/>
                    <a:moveTo>
                      <a:pt x="128" y="467"/>
                    </a:moveTo>
                    <a:cubicBezTo>
                      <a:pt x="132" y="471"/>
                      <a:pt x="131" y="476"/>
                      <a:pt x="128" y="481"/>
                    </a:cubicBezTo>
                    <a:cubicBezTo>
                      <a:pt x="128" y="476"/>
                      <a:pt x="127" y="473"/>
                      <a:pt x="128" y="467"/>
                    </a:cubicBezTo>
                    <a:close/>
                    <a:moveTo>
                      <a:pt x="130" y="496"/>
                    </a:moveTo>
                    <a:cubicBezTo>
                      <a:pt x="128" y="494"/>
                      <a:pt x="129" y="490"/>
                      <a:pt x="128" y="487"/>
                    </a:cubicBezTo>
                    <a:cubicBezTo>
                      <a:pt x="135" y="482"/>
                      <a:pt x="132" y="493"/>
                      <a:pt x="130" y="496"/>
                    </a:cubicBezTo>
                    <a:close/>
                    <a:moveTo>
                      <a:pt x="133" y="512"/>
                    </a:moveTo>
                    <a:cubicBezTo>
                      <a:pt x="133" y="516"/>
                      <a:pt x="131" y="517"/>
                      <a:pt x="132" y="520"/>
                    </a:cubicBezTo>
                    <a:cubicBezTo>
                      <a:pt x="130" y="517"/>
                      <a:pt x="130" y="511"/>
                      <a:pt x="130" y="506"/>
                    </a:cubicBezTo>
                    <a:cubicBezTo>
                      <a:pt x="131" y="508"/>
                      <a:pt x="130" y="511"/>
                      <a:pt x="133" y="512"/>
                    </a:cubicBezTo>
                    <a:close/>
                    <a:moveTo>
                      <a:pt x="132" y="524"/>
                    </a:moveTo>
                    <a:cubicBezTo>
                      <a:pt x="134" y="526"/>
                      <a:pt x="135" y="530"/>
                      <a:pt x="133" y="533"/>
                    </a:cubicBezTo>
                    <a:cubicBezTo>
                      <a:pt x="131" y="531"/>
                      <a:pt x="132" y="527"/>
                      <a:pt x="132" y="524"/>
                    </a:cubicBezTo>
                    <a:close/>
                    <a:moveTo>
                      <a:pt x="136" y="535"/>
                    </a:moveTo>
                    <a:cubicBezTo>
                      <a:pt x="137" y="535"/>
                      <a:pt x="137" y="536"/>
                      <a:pt x="139" y="535"/>
                    </a:cubicBezTo>
                    <a:cubicBezTo>
                      <a:pt x="138" y="539"/>
                      <a:pt x="136" y="540"/>
                      <a:pt x="134" y="543"/>
                    </a:cubicBezTo>
                    <a:cubicBezTo>
                      <a:pt x="131" y="541"/>
                      <a:pt x="135" y="537"/>
                      <a:pt x="136" y="535"/>
                    </a:cubicBezTo>
                    <a:close/>
                    <a:moveTo>
                      <a:pt x="135" y="553"/>
                    </a:moveTo>
                    <a:cubicBezTo>
                      <a:pt x="133" y="551"/>
                      <a:pt x="135" y="549"/>
                      <a:pt x="133" y="548"/>
                    </a:cubicBezTo>
                    <a:cubicBezTo>
                      <a:pt x="135" y="546"/>
                      <a:pt x="138" y="543"/>
                      <a:pt x="138" y="541"/>
                    </a:cubicBezTo>
                    <a:cubicBezTo>
                      <a:pt x="139" y="540"/>
                      <a:pt x="139" y="541"/>
                      <a:pt x="140" y="541"/>
                    </a:cubicBezTo>
                    <a:cubicBezTo>
                      <a:pt x="139" y="546"/>
                      <a:pt x="136" y="548"/>
                      <a:pt x="135" y="553"/>
                    </a:cubicBezTo>
                    <a:close/>
                    <a:moveTo>
                      <a:pt x="141" y="654"/>
                    </a:moveTo>
                    <a:cubicBezTo>
                      <a:pt x="142" y="655"/>
                      <a:pt x="143" y="656"/>
                      <a:pt x="144" y="658"/>
                    </a:cubicBezTo>
                    <a:cubicBezTo>
                      <a:pt x="145" y="658"/>
                      <a:pt x="145" y="657"/>
                      <a:pt x="146" y="658"/>
                    </a:cubicBezTo>
                    <a:cubicBezTo>
                      <a:pt x="145" y="659"/>
                      <a:pt x="144" y="661"/>
                      <a:pt x="143" y="663"/>
                    </a:cubicBezTo>
                    <a:cubicBezTo>
                      <a:pt x="141" y="662"/>
                      <a:pt x="141" y="660"/>
                      <a:pt x="139" y="660"/>
                    </a:cubicBezTo>
                    <a:cubicBezTo>
                      <a:pt x="138" y="660"/>
                      <a:pt x="138" y="661"/>
                      <a:pt x="137" y="661"/>
                    </a:cubicBezTo>
                    <a:cubicBezTo>
                      <a:pt x="138" y="663"/>
                      <a:pt x="139" y="664"/>
                      <a:pt x="141" y="666"/>
                    </a:cubicBezTo>
                    <a:cubicBezTo>
                      <a:pt x="140" y="668"/>
                      <a:pt x="139" y="669"/>
                      <a:pt x="138" y="670"/>
                    </a:cubicBezTo>
                    <a:cubicBezTo>
                      <a:pt x="137" y="667"/>
                      <a:pt x="135" y="666"/>
                      <a:pt x="133" y="664"/>
                    </a:cubicBezTo>
                    <a:cubicBezTo>
                      <a:pt x="136" y="660"/>
                      <a:pt x="140" y="658"/>
                      <a:pt x="141" y="654"/>
                    </a:cubicBezTo>
                    <a:close/>
                    <a:moveTo>
                      <a:pt x="142" y="675"/>
                    </a:moveTo>
                    <a:cubicBezTo>
                      <a:pt x="142" y="673"/>
                      <a:pt x="144" y="672"/>
                      <a:pt x="145" y="671"/>
                    </a:cubicBezTo>
                    <a:cubicBezTo>
                      <a:pt x="146" y="672"/>
                      <a:pt x="143" y="675"/>
                      <a:pt x="142" y="675"/>
                    </a:cubicBezTo>
                    <a:close/>
                    <a:moveTo>
                      <a:pt x="136" y="672"/>
                    </a:moveTo>
                    <a:cubicBezTo>
                      <a:pt x="135" y="671"/>
                      <a:pt x="133" y="670"/>
                      <a:pt x="133" y="668"/>
                    </a:cubicBezTo>
                    <a:cubicBezTo>
                      <a:pt x="134" y="669"/>
                      <a:pt x="135" y="670"/>
                      <a:pt x="136" y="672"/>
                    </a:cubicBezTo>
                    <a:close/>
                    <a:moveTo>
                      <a:pt x="133" y="643"/>
                    </a:moveTo>
                    <a:cubicBezTo>
                      <a:pt x="136" y="643"/>
                      <a:pt x="135" y="651"/>
                      <a:pt x="132" y="651"/>
                    </a:cubicBezTo>
                    <a:cubicBezTo>
                      <a:pt x="131" y="649"/>
                      <a:pt x="130" y="648"/>
                      <a:pt x="128" y="647"/>
                    </a:cubicBezTo>
                    <a:cubicBezTo>
                      <a:pt x="129" y="645"/>
                      <a:pt x="131" y="644"/>
                      <a:pt x="133" y="643"/>
                    </a:cubicBezTo>
                    <a:close/>
                    <a:moveTo>
                      <a:pt x="123" y="650"/>
                    </a:moveTo>
                    <a:cubicBezTo>
                      <a:pt x="124" y="650"/>
                      <a:pt x="125" y="651"/>
                      <a:pt x="125" y="652"/>
                    </a:cubicBezTo>
                    <a:cubicBezTo>
                      <a:pt x="123" y="652"/>
                      <a:pt x="123" y="653"/>
                      <a:pt x="122" y="652"/>
                    </a:cubicBezTo>
                    <a:cubicBezTo>
                      <a:pt x="122" y="651"/>
                      <a:pt x="124" y="652"/>
                      <a:pt x="123" y="650"/>
                    </a:cubicBezTo>
                    <a:close/>
                    <a:moveTo>
                      <a:pt x="116" y="677"/>
                    </a:moveTo>
                    <a:cubicBezTo>
                      <a:pt x="115" y="674"/>
                      <a:pt x="112" y="671"/>
                      <a:pt x="112" y="669"/>
                    </a:cubicBezTo>
                    <a:cubicBezTo>
                      <a:pt x="113" y="671"/>
                      <a:pt x="115" y="673"/>
                      <a:pt x="117" y="674"/>
                    </a:cubicBezTo>
                    <a:cubicBezTo>
                      <a:pt x="117" y="676"/>
                      <a:pt x="116" y="676"/>
                      <a:pt x="116" y="677"/>
                    </a:cubicBezTo>
                    <a:close/>
                    <a:moveTo>
                      <a:pt x="112" y="661"/>
                    </a:moveTo>
                    <a:cubicBezTo>
                      <a:pt x="112" y="661"/>
                      <a:pt x="112" y="661"/>
                      <a:pt x="113" y="661"/>
                    </a:cubicBezTo>
                    <a:cubicBezTo>
                      <a:pt x="114" y="664"/>
                      <a:pt x="116" y="666"/>
                      <a:pt x="117" y="668"/>
                    </a:cubicBezTo>
                    <a:cubicBezTo>
                      <a:pt x="114" y="667"/>
                      <a:pt x="113" y="664"/>
                      <a:pt x="112" y="661"/>
                    </a:cubicBezTo>
                    <a:close/>
                    <a:moveTo>
                      <a:pt x="118" y="657"/>
                    </a:moveTo>
                    <a:cubicBezTo>
                      <a:pt x="121" y="656"/>
                      <a:pt x="123" y="655"/>
                      <a:pt x="126" y="655"/>
                    </a:cubicBezTo>
                    <a:cubicBezTo>
                      <a:pt x="126" y="657"/>
                      <a:pt x="128" y="658"/>
                      <a:pt x="127" y="660"/>
                    </a:cubicBezTo>
                    <a:cubicBezTo>
                      <a:pt x="125" y="660"/>
                      <a:pt x="125" y="658"/>
                      <a:pt x="123" y="658"/>
                    </a:cubicBezTo>
                    <a:cubicBezTo>
                      <a:pt x="122" y="658"/>
                      <a:pt x="121" y="658"/>
                      <a:pt x="121" y="659"/>
                    </a:cubicBezTo>
                    <a:cubicBezTo>
                      <a:pt x="122" y="661"/>
                      <a:pt x="123" y="662"/>
                      <a:pt x="123" y="665"/>
                    </a:cubicBezTo>
                    <a:cubicBezTo>
                      <a:pt x="121" y="663"/>
                      <a:pt x="118" y="661"/>
                      <a:pt x="118" y="657"/>
                    </a:cubicBezTo>
                    <a:close/>
                    <a:moveTo>
                      <a:pt x="150" y="682"/>
                    </a:moveTo>
                    <a:cubicBezTo>
                      <a:pt x="141" y="684"/>
                      <a:pt x="132" y="684"/>
                      <a:pt x="123" y="684"/>
                    </a:cubicBezTo>
                    <a:cubicBezTo>
                      <a:pt x="123" y="683"/>
                      <a:pt x="124" y="684"/>
                      <a:pt x="124" y="683"/>
                    </a:cubicBezTo>
                    <a:cubicBezTo>
                      <a:pt x="122" y="683"/>
                      <a:pt x="122" y="684"/>
                      <a:pt x="120" y="683"/>
                    </a:cubicBezTo>
                    <a:cubicBezTo>
                      <a:pt x="122" y="682"/>
                      <a:pt x="125" y="679"/>
                      <a:pt x="123" y="678"/>
                    </a:cubicBezTo>
                    <a:cubicBezTo>
                      <a:pt x="129" y="673"/>
                      <a:pt x="130" y="683"/>
                      <a:pt x="136" y="682"/>
                    </a:cubicBezTo>
                    <a:cubicBezTo>
                      <a:pt x="138" y="682"/>
                      <a:pt x="137" y="680"/>
                      <a:pt x="139" y="680"/>
                    </a:cubicBezTo>
                    <a:cubicBezTo>
                      <a:pt x="141" y="681"/>
                      <a:pt x="141" y="682"/>
                      <a:pt x="143" y="683"/>
                    </a:cubicBezTo>
                    <a:cubicBezTo>
                      <a:pt x="147" y="682"/>
                      <a:pt x="148" y="678"/>
                      <a:pt x="151" y="676"/>
                    </a:cubicBezTo>
                    <a:cubicBezTo>
                      <a:pt x="153" y="678"/>
                      <a:pt x="151" y="680"/>
                      <a:pt x="150" y="682"/>
                    </a:cubicBezTo>
                    <a:close/>
                    <a:moveTo>
                      <a:pt x="154" y="652"/>
                    </a:moveTo>
                    <a:cubicBezTo>
                      <a:pt x="155" y="653"/>
                      <a:pt x="152" y="654"/>
                      <a:pt x="152" y="656"/>
                    </a:cubicBezTo>
                    <a:cubicBezTo>
                      <a:pt x="151" y="655"/>
                      <a:pt x="153" y="653"/>
                      <a:pt x="154" y="652"/>
                    </a:cubicBezTo>
                    <a:close/>
                    <a:moveTo>
                      <a:pt x="154" y="664"/>
                    </a:moveTo>
                    <a:cubicBezTo>
                      <a:pt x="156" y="665"/>
                      <a:pt x="154" y="666"/>
                      <a:pt x="154" y="667"/>
                    </a:cubicBezTo>
                    <a:cubicBezTo>
                      <a:pt x="152" y="667"/>
                      <a:pt x="154" y="665"/>
                      <a:pt x="154" y="664"/>
                    </a:cubicBezTo>
                    <a:close/>
                    <a:moveTo>
                      <a:pt x="152" y="673"/>
                    </a:moveTo>
                    <a:cubicBezTo>
                      <a:pt x="152" y="671"/>
                      <a:pt x="155" y="672"/>
                      <a:pt x="154" y="674"/>
                    </a:cubicBezTo>
                    <a:cubicBezTo>
                      <a:pt x="153" y="675"/>
                      <a:pt x="153" y="673"/>
                      <a:pt x="152" y="673"/>
                    </a:cubicBezTo>
                    <a:close/>
                    <a:moveTo>
                      <a:pt x="156" y="671"/>
                    </a:moveTo>
                    <a:cubicBezTo>
                      <a:pt x="155" y="671"/>
                      <a:pt x="155" y="670"/>
                      <a:pt x="154" y="670"/>
                    </a:cubicBezTo>
                    <a:cubicBezTo>
                      <a:pt x="155" y="669"/>
                      <a:pt x="157" y="669"/>
                      <a:pt x="156" y="667"/>
                    </a:cubicBezTo>
                    <a:cubicBezTo>
                      <a:pt x="159" y="668"/>
                      <a:pt x="156" y="669"/>
                      <a:pt x="156" y="671"/>
                    </a:cubicBezTo>
                    <a:close/>
                    <a:moveTo>
                      <a:pt x="157" y="658"/>
                    </a:moveTo>
                    <a:cubicBezTo>
                      <a:pt x="160" y="659"/>
                      <a:pt x="158" y="661"/>
                      <a:pt x="157" y="662"/>
                    </a:cubicBezTo>
                    <a:cubicBezTo>
                      <a:pt x="155" y="662"/>
                      <a:pt x="157" y="660"/>
                      <a:pt x="157" y="658"/>
                    </a:cubicBezTo>
                    <a:close/>
                    <a:moveTo>
                      <a:pt x="158" y="675"/>
                    </a:moveTo>
                    <a:cubicBezTo>
                      <a:pt x="158" y="673"/>
                      <a:pt x="159" y="672"/>
                      <a:pt x="160" y="671"/>
                    </a:cubicBezTo>
                    <a:cubicBezTo>
                      <a:pt x="162" y="672"/>
                      <a:pt x="160" y="676"/>
                      <a:pt x="158" y="675"/>
                    </a:cubicBezTo>
                    <a:close/>
                    <a:moveTo>
                      <a:pt x="162" y="668"/>
                    </a:moveTo>
                    <a:cubicBezTo>
                      <a:pt x="162" y="667"/>
                      <a:pt x="162" y="665"/>
                      <a:pt x="164" y="665"/>
                    </a:cubicBezTo>
                    <a:cubicBezTo>
                      <a:pt x="164" y="666"/>
                      <a:pt x="164" y="667"/>
                      <a:pt x="165" y="667"/>
                    </a:cubicBezTo>
                    <a:cubicBezTo>
                      <a:pt x="165" y="668"/>
                      <a:pt x="163" y="668"/>
                      <a:pt x="162" y="668"/>
                    </a:cubicBezTo>
                    <a:close/>
                    <a:moveTo>
                      <a:pt x="165" y="662"/>
                    </a:moveTo>
                    <a:cubicBezTo>
                      <a:pt x="166" y="663"/>
                      <a:pt x="167" y="664"/>
                      <a:pt x="168" y="665"/>
                    </a:cubicBezTo>
                    <a:cubicBezTo>
                      <a:pt x="166" y="666"/>
                      <a:pt x="163" y="663"/>
                      <a:pt x="165" y="662"/>
                    </a:cubicBezTo>
                    <a:close/>
                    <a:moveTo>
                      <a:pt x="169" y="653"/>
                    </a:moveTo>
                    <a:cubicBezTo>
                      <a:pt x="171" y="655"/>
                      <a:pt x="171" y="659"/>
                      <a:pt x="172" y="661"/>
                    </a:cubicBezTo>
                    <a:cubicBezTo>
                      <a:pt x="166" y="662"/>
                      <a:pt x="167" y="657"/>
                      <a:pt x="169" y="653"/>
                    </a:cubicBezTo>
                    <a:close/>
                    <a:moveTo>
                      <a:pt x="170" y="651"/>
                    </a:moveTo>
                    <a:cubicBezTo>
                      <a:pt x="167" y="650"/>
                      <a:pt x="166" y="652"/>
                      <a:pt x="164" y="654"/>
                    </a:cubicBezTo>
                    <a:cubicBezTo>
                      <a:pt x="163" y="654"/>
                      <a:pt x="163" y="652"/>
                      <a:pt x="162" y="652"/>
                    </a:cubicBezTo>
                    <a:cubicBezTo>
                      <a:pt x="163" y="650"/>
                      <a:pt x="165" y="648"/>
                      <a:pt x="166" y="645"/>
                    </a:cubicBezTo>
                    <a:cubicBezTo>
                      <a:pt x="168" y="647"/>
                      <a:pt x="171" y="647"/>
                      <a:pt x="170" y="651"/>
                    </a:cubicBezTo>
                    <a:close/>
                    <a:moveTo>
                      <a:pt x="154" y="639"/>
                    </a:moveTo>
                    <a:cubicBezTo>
                      <a:pt x="154" y="639"/>
                      <a:pt x="154" y="639"/>
                      <a:pt x="154" y="639"/>
                    </a:cubicBezTo>
                    <a:cubicBezTo>
                      <a:pt x="156" y="639"/>
                      <a:pt x="160" y="641"/>
                      <a:pt x="162" y="643"/>
                    </a:cubicBezTo>
                    <a:cubicBezTo>
                      <a:pt x="160" y="644"/>
                      <a:pt x="159" y="647"/>
                      <a:pt x="157" y="648"/>
                    </a:cubicBezTo>
                    <a:cubicBezTo>
                      <a:pt x="156" y="644"/>
                      <a:pt x="154" y="643"/>
                      <a:pt x="152" y="641"/>
                    </a:cubicBezTo>
                    <a:cubicBezTo>
                      <a:pt x="152" y="640"/>
                      <a:pt x="153" y="639"/>
                      <a:pt x="154" y="639"/>
                    </a:cubicBezTo>
                    <a:close/>
                    <a:moveTo>
                      <a:pt x="151" y="587"/>
                    </a:moveTo>
                    <a:cubicBezTo>
                      <a:pt x="153" y="592"/>
                      <a:pt x="152" y="597"/>
                      <a:pt x="152" y="604"/>
                    </a:cubicBezTo>
                    <a:cubicBezTo>
                      <a:pt x="150" y="604"/>
                      <a:pt x="150" y="606"/>
                      <a:pt x="148" y="606"/>
                    </a:cubicBezTo>
                    <a:cubicBezTo>
                      <a:pt x="147" y="603"/>
                      <a:pt x="144" y="601"/>
                      <a:pt x="147" y="598"/>
                    </a:cubicBezTo>
                    <a:cubicBezTo>
                      <a:pt x="147" y="599"/>
                      <a:pt x="149" y="598"/>
                      <a:pt x="149" y="599"/>
                    </a:cubicBezTo>
                    <a:cubicBezTo>
                      <a:pt x="152" y="595"/>
                      <a:pt x="147" y="591"/>
                      <a:pt x="151" y="587"/>
                    </a:cubicBezTo>
                    <a:close/>
                    <a:moveTo>
                      <a:pt x="143" y="407"/>
                    </a:moveTo>
                    <a:cubicBezTo>
                      <a:pt x="139" y="404"/>
                      <a:pt x="144" y="397"/>
                      <a:pt x="148" y="397"/>
                    </a:cubicBezTo>
                    <a:cubicBezTo>
                      <a:pt x="148" y="394"/>
                      <a:pt x="149" y="391"/>
                      <a:pt x="152" y="389"/>
                    </a:cubicBezTo>
                    <a:cubicBezTo>
                      <a:pt x="152" y="389"/>
                      <a:pt x="153" y="389"/>
                      <a:pt x="153" y="389"/>
                    </a:cubicBezTo>
                    <a:cubicBezTo>
                      <a:pt x="149" y="395"/>
                      <a:pt x="148" y="403"/>
                      <a:pt x="143" y="407"/>
                    </a:cubicBezTo>
                    <a:close/>
                    <a:moveTo>
                      <a:pt x="151" y="451"/>
                    </a:moveTo>
                    <a:cubicBezTo>
                      <a:pt x="151" y="446"/>
                      <a:pt x="151" y="443"/>
                      <a:pt x="151" y="439"/>
                    </a:cubicBezTo>
                    <a:cubicBezTo>
                      <a:pt x="152" y="439"/>
                      <a:pt x="152" y="439"/>
                      <a:pt x="153" y="439"/>
                    </a:cubicBezTo>
                    <a:cubicBezTo>
                      <a:pt x="152" y="442"/>
                      <a:pt x="154" y="449"/>
                      <a:pt x="151" y="451"/>
                    </a:cubicBezTo>
                    <a:close/>
                    <a:moveTo>
                      <a:pt x="154" y="420"/>
                    </a:moveTo>
                    <a:cubicBezTo>
                      <a:pt x="152" y="419"/>
                      <a:pt x="153" y="421"/>
                      <a:pt x="151" y="421"/>
                    </a:cubicBezTo>
                    <a:cubicBezTo>
                      <a:pt x="150" y="419"/>
                      <a:pt x="152" y="420"/>
                      <a:pt x="153" y="419"/>
                    </a:cubicBezTo>
                    <a:cubicBezTo>
                      <a:pt x="153" y="409"/>
                      <a:pt x="155" y="400"/>
                      <a:pt x="157" y="392"/>
                    </a:cubicBezTo>
                    <a:cubicBezTo>
                      <a:pt x="157" y="402"/>
                      <a:pt x="155" y="412"/>
                      <a:pt x="154" y="420"/>
                    </a:cubicBezTo>
                    <a:close/>
                    <a:moveTo>
                      <a:pt x="155" y="370"/>
                    </a:moveTo>
                    <a:cubicBezTo>
                      <a:pt x="154" y="369"/>
                      <a:pt x="153" y="368"/>
                      <a:pt x="153" y="368"/>
                    </a:cubicBezTo>
                    <a:cubicBezTo>
                      <a:pt x="153" y="366"/>
                      <a:pt x="154" y="365"/>
                      <a:pt x="154" y="364"/>
                    </a:cubicBezTo>
                    <a:cubicBezTo>
                      <a:pt x="156" y="364"/>
                      <a:pt x="156" y="365"/>
                      <a:pt x="157" y="366"/>
                    </a:cubicBezTo>
                    <a:cubicBezTo>
                      <a:pt x="157" y="368"/>
                      <a:pt x="155" y="367"/>
                      <a:pt x="155" y="370"/>
                    </a:cubicBezTo>
                    <a:close/>
                    <a:moveTo>
                      <a:pt x="157" y="371"/>
                    </a:moveTo>
                    <a:cubicBezTo>
                      <a:pt x="157" y="371"/>
                      <a:pt x="158" y="368"/>
                      <a:pt x="160" y="368"/>
                    </a:cubicBezTo>
                    <a:cubicBezTo>
                      <a:pt x="159" y="370"/>
                      <a:pt x="158" y="370"/>
                      <a:pt x="157" y="371"/>
                    </a:cubicBezTo>
                    <a:close/>
                    <a:moveTo>
                      <a:pt x="158" y="360"/>
                    </a:moveTo>
                    <a:cubicBezTo>
                      <a:pt x="159" y="360"/>
                      <a:pt x="160" y="361"/>
                      <a:pt x="160" y="363"/>
                    </a:cubicBezTo>
                    <a:cubicBezTo>
                      <a:pt x="159" y="362"/>
                      <a:pt x="157" y="361"/>
                      <a:pt x="158" y="360"/>
                    </a:cubicBezTo>
                    <a:close/>
                    <a:moveTo>
                      <a:pt x="159" y="358"/>
                    </a:moveTo>
                    <a:cubicBezTo>
                      <a:pt x="159" y="357"/>
                      <a:pt x="161" y="357"/>
                      <a:pt x="161" y="356"/>
                    </a:cubicBezTo>
                    <a:cubicBezTo>
                      <a:pt x="164" y="356"/>
                      <a:pt x="165" y="360"/>
                      <a:pt x="161" y="360"/>
                    </a:cubicBezTo>
                    <a:cubicBezTo>
                      <a:pt x="160" y="360"/>
                      <a:pt x="160" y="358"/>
                      <a:pt x="159" y="358"/>
                    </a:cubicBezTo>
                    <a:close/>
                    <a:moveTo>
                      <a:pt x="162" y="388"/>
                    </a:moveTo>
                    <a:cubicBezTo>
                      <a:pt x="162" y="387"/>
                      <a:pt x="163" y="387"/>
                      <a:pt x="163" y="386"/>
                    </a:cubicBezTo>
                    <a:cubicBezTo>
                      <a:pt x="164" y="386"/>
                      <a:pt x="164" y="386"/>
                      <a:pt x="165" y="386"/>
                    </a:cubicBezTo>
                    <a:cubicBezTo>
                      <a:pt x="165" y="388"/>
                      <a:pt x="164" y="388"/>
                      <a:pt x="162" y="388"/>
                    </a:cubicBezTo>
                    <a:close/>
                    <a:moveTo>
                      <a:pt x="164" y="355"/>
                    </a:moveTo>
                    <a:cubicBezTo>
                      <a:pt x="163" y="353"/>
                      <a:pt x="163" y="352"/>
                      <a:pt x="164" y="351"/>
                    </a:cubicBezTo>
                    <a:cubicBezTo>
                      <a:pt x="166" y="351"/>
                      <a:pt x="166" y="352"/>
                      <a:pt x="167" y="354"/>
                    </a:cubicBezTo>
                    <a:cubicBezTo>
                      <a:pt x="166" y="355"/>
                      <a:pt x="165" y="355"/>
                      <a:pt x="164" y="355"/>
                    </a:cubicBezTo>
                    <a:close/>
                    <a:moveTo>
                      <a:pt x="167" y="382"/>
                    </a:moveTo>
                    <a:cubicBezTo>
                      <a:pt x="168" y="377"/>
                      <a:pt x="172" y="378"/>
                      <a:pt x="174" y="382"/>
                    </a:cubicBezTo>
                    <a:cubicBezTo>
                      <a:pt x="172" y="382"/>
                      <a:pt x="170" y="382"/>
                      <a:pt x="170" y="385"/>
                    </a:cubicBezTo>
                    <a:cubicBezTo>
                      <a:pt x="168" y="385"/>
                      <a:pt x="167" y="383"/>
                      <a:pt x="167" y="382"/>
                    </a:cubicBezTo>
                    <a:close/>
                    <a:moveTo>
                      <a:pt x="174" y="390"/>
                    </a:moveTo>
                    <a:cubicBezTo>
                      <a:pt x="174" y="387"/>
                      <a:pt x="171" y="388"/>
                      <a:pt x="170" y="387"/>
                    </a:cubicBezTo>
                    <a:cubicBezTo>
                      <a:pt x="171" y="387"/>
                      <a:pt x="172" y="386"/>
                      <a:pt x="173" y="386"/>
                    </a:cubicBezTo>
                    <a:cubicBezTo>
                      <a:pt x="173" y="387"/>
                      <a:pt x="174" y="387"/>
                      <a:pt x="174" y="389"/>
                    </a:cubicBezTo>
                    <a:cubicBezTo>
                      <a:pt x="174" y="388"/>
                      <a:pt x="175" y="388"/>
                      <a:pt x="176" y="389"/>
                    </a:cubicBezTo>
                    <a:cubicBezTo>
                      <a:pt x="176" y="390"/>
                      <a:pt x="175" y="390"/>
                      <a:pt x="174" y="390"/>
                    </a:cubicBezTo>
                    <a:close/>
                    <a:moveTo>
                      <a:pt x="177" y="378"/>
                    </a:moveTo>
                    <a:cubicBezTo>
                      <a:pt x="175" y="377"/>
                      <a:pt x="174" y="375"/>
                      <a:pt x="173" y="373"/>
                    </a:cubicBezTo>
                    <a:cubicBezTo>
                      <a:pt x="175" y="373"/>
                      <a:pt x="174" y="372"/>
                      <a:pt x="175" y="371"/>
                    </a:cubicBezTo>
                    <a:cubicBezTo>
                      <a:pt x="178" y="371"/>
                      <a:pt x="179" y="376"/>
                      <a:pt x="177" y="378"/>
                    </a:cubicBezTo>
                    <a:close/>
                    <a:moveTo>
                      <a:pt x="182" y="347"/>
                    </a:moveTo>
                    <a:cubicBezTo>
                      <a:pt x="183" y="347"/>
                      <a:pt x="183" y="348"/>
                      <a:pt x="183" y="349"/>
                    </a:cubicBezTo>
                    <a:cubicBezTo>
                      <a:pt x="182" y="352"/>
                      <a:pt x="180" y="354"/>
                      <a:pt x="178" y="356"/>
                    </a:cubicBezTo>
                    <a:cubicBezTo>
                      <a:pt x="176" y="353"/>
                      <a:pt x="181" y="350"/>
                      <a:pt x="182" y="347"/>
                    </a:cubicBezTo>
                    <a:close/>
                    <a:moveTo>
                      <a:pt x="178" y="368"/>
                    </a:moveTo>
                    <a:cubicBezTo>
                      <a:pt x="180" y="368"/>
                      <a:pt x="182" y="369"/>
                      <a:pt x="182" y="372"/>
                    </a:cubicBezTo>
                    <a:cubicBezTo>
                      <a:pt x="179" y="372"/>
                      <a:pt x="179" y="370"/>
                      <a:pt x="178" y="368"/>
                    </a:cubicBezTo>
                    <a:close/>
                    <a:moveTo>
                      <a:pt x="182" y="390"/>
                    </a:moveTo>
                    <a:cubicBezTo>
                      <a:pt x="181" y="390"/>
                      <a:pt x="180" y="389"/>
                      <a:pt x="181" y="387"/>
                    </a:cubicBezTo>
                    <a:cubicBezTo>
                      <a:pt x="182" y="388"/>
                      <a:pt x="183" y="389"/>
                      <a:pt x="182" y="390"/>
                    </a:cubicBezTo>
                    <a:close/>
                    <a:moveTo>
                      <a:pt x="181" y="382"/>
                    </a:moveTo>
                    <a:cubicBezTo>
                      <a:pt x="181" y="380"/>
                      <a:pt x="182" y="380"/>
                      <a:pt x="183" y="378"/>
                    </a:cubicBezTo>
                    <a:cubicBezTo>
                      <a:pt x="184" y="379"/>
                      <a:pt x="185" y="381"/>
                      <a:pt x="187" y="382"/>
                    </a:cubicBezTo>
                    <a:cubicBezTo>
                      <a:pt x="186" y="383"/>
                      <a:pt x="186" y="384"/>
                      <a:pt x="185" y="384"/>
                    </a:cubicBezTo>
                    <a:cubicBezTo>
                      <a:pt x="183" y="384"/>
                      <a:pt x="183" y="382"/>
                      <a:pt x="181" y="382"/>
                    </a:cubicBezTo>
                    <a:close/>
                    <a:moveTo>
                      <a:pt x="188" y="391"/>
                    </a:moveTo>
                    <a:cubicBezTo>
                      <a:pt x="188" y="392"/>
                      <a:pt x="185" y="396"/>
                      <a:pt x="183" y="395"/>
                    </a:cubicBezTo>
                    <a:cubicBezTo>
                      <a:pt x="184" y="393"/>
                      <a:pt x="187" y="393"/>
                      <a:pt x="188" y="391"/>
                    </a:cubicBezTo>
                    <a:close/>
                    <a:moveTo>
                      <a:pt x="186" y="402"/>
                    </a:moveTo>
                    <a:cubicBezTo>
                      <a:pt x="185" y="401"/>
                      <a:pt x="186" y="400"/>
                      <a:pt x="186" y="399"/>
                    </a:cubicBezTo>
                    <a:cubicBezTo>
                      <a:pt x="188" y="400"/>
                      <a:pt x="187" y="401"/>
                      <a:pt x="186" y="402"/>
                    </a:cubicBezTo>
                    <a:close/>
                    <a:moveTo>
                      <a:pt x="187" y="414"/>
                    </a:moveTo>
                    <a:cubicBezTo>
                      <a:pt x="186" y="413"/>
                      <a:pt x="187" y="410"/>
                      <a:pt x="185" y="409"/>
                    </a:cubicBezTo>
                    <a:cubicBezTo>
                      <a:pt x="187" y="407"/>
                      <a:pt x="186" y="405"/>
                      <a:pt x="189" y="403"/>
                    </a:cubicBezTo>
                    <a:cubicBezTo>
                      <a:pt x="190" y="404"/>
                      <a:pt x="190" y="406"/>
                      <a:pt x="191" y="407"/>
                    </a:cubicBezTo>
                    <a:cubicBezTo>
                      <a:pt x="190" y="410"/>
                      <a:pt x="189" y="412"/>
                      <a:pt x="187" y="414"/>
                    </a:cubicBezTo>
                    <a:close/>
                    <a:moveTo>
                      <a:pt x="189" y="421"/>
                    </a:moveTo>
                    <a:cubicBezTo>
                      <a:pt x="191" y="421"/>
                      <a:pt x="191" y="423"/>
                      <a:pt x="192" y="424"/>
                    </a:cubicBezTo>
                    <a:cubicBezTo>
                      <a:pt x="192" y="426"/>
                      <a:pt x="191" y="427"/>
                      <a:pt x="190" y="429"/>
                    </a:cubicBezTo>
                    <a:cubicBezTo>
                      <a:pt x="189" y="427"/>
                      <a:pt x="187" y="424"/>
                      <a:pt x="189" y="421"/>
                    </a:cubicBezTo>
                    <a:close/>
                    <a:moveTo>
                      <a:pt x="189" y="434"/>
                    </a:moveTo>
                    <a:cubicBezTo>
                      <a:pt x="190" y="433"/>
                      <a:pt x="191" y="433"/>
                      <a:pt x="192" y="434"/>
                    </a:cubicBezTo>
                    <a:cubicBezTo>
                      <a:pt x="192" y="435"/>
                      <a:pt x="191" y="435"/>
                      <a:pt x="191" y="436"/>
                    </a:cubicBezTo>
                    <a:cubicBezTo>
                      <a:pt x="190" y="436"/>
                      <a:pt x="190" y="434"/>
                      <a:pt x="189" y="434"/>
                    </a:cubicBezTo>
                    <a:close/>
                    <a:moveTo>
                      <a:pt x="192" y="446"/>
                    </a:moveTo>
                    <a:cubicBezTo>
                      <a:pt x="193" y="443"/>
                      <a:pt x="197" y="443"/>
                      <a:pt x="196" y="439"/>
                    </a:cubicBezTo>
                    <a:cubicBezTo>
                      <a:pt x="198" y="442"/>
                      <a:pt x="200" y="446"/>
                      <a:pt x="201" y="449"/>
                    </a:cubicBezTo>
                    <a:cubicBezTo>
                      <a:pt x="197" y="451"/>
                      <a:pt x="197" y="457"/>
                      <a:pt x="194" y="460"/>
                    </a:cubicBezTo>
                    <a:cubicBezTo>
                      <a:pt x="194" y="458"/>
                      <a:pt x="193" y="455"/>
                      <a:pt x="192" y="452"/>
                    </a:cubicBezTo>
                    <a:cubicBezTo>
                      <a:pt x="192" y="454"/>
                      <a:pt x="192" y="445"/>
                      <a:pt x="192" y="446"/>
                    </a:cubicBezTo>
                    <a:close/>
                    <a:moveTo>
                      <a:pt x="194" y="461"/>
                    </a:moveTo>
                    <a:cubicBezTo>
                      <a:pt x="195" y="461"/>
                      <a:pt x="195" y="462"/>
                      <a:pt x="196" y="463"/>
                    </a:cubicBezTo>
                    <a:cubicBezTo>
                      <a:pt x="197" y="462"/>
                      <a:pt x="198" y="461"/>
                      <a:pt x="199" y="460"/>
                    </a:cubicBezTo>
                    <a:cubicBezTo>
                      <a:pt x="203" y="464"/>
                      <a:pt x="196" y="468"/>
                      <a:pt x="196" y="474"/>
                    </a:cubicBezTo>
                    <a:cubicBezTo>
                      <a:pt x="195" y="470"/>
                      <a:pt x="194" y="464"/>
                      <a:pt x="194" y="461"/>
                    </a:cubicBezTo>
                    <a:close/>
                    <a:moveTo>
                      <a:pt x="197" y="486"/>
                    </a:moveTo>
                    <a:cubicBezTo>
                      <a:pt x="196" y="483"/>
                      <a:pt x="197" y="481"/>
                      <a:pt x="196" y="478"/>
                    </a:cubicBezTo>
                    <a:cubicBezTo>
                      <a:pt x="198" y="477"/>
                      <a:pt x="198" y="480"/>
                      <a:pt x="199" y="481"/>
                    </a:cubicBezTo>
                    <a:cubicBezTo>
                      <a:pt x="199" y="483"/>
                      <a:pt x="198" y="484"/>
                      <a:pt x="197" y="486"/>
                    </a:cubicBezTo>
                    <a:close/>
                    <a:moveTo>
                      <a:pt x="198" y="504"/>
                    </a:moveTo>
                    <a:cubicBezTo>
                      <a:pt x="202" y="497"/>
                      <a:pt x="204" y="507"/>
                      <a:pt x="200" y="510"/>
                    </a:cubicBezTo>
                    <a:cubicBezTo>
                      <a:pt x="198" y="509"/>
                      <a:pt x="199" y="505"/>
                      <a:pt x="198" y="504"/>
                    </a:cubicBezTo>
                    <a:close/>
                    <a:moveTo>
                      <a:pt x="202" y="526"/>
                    </a:moveTo>
                    <a:cubicBezTo>
                      <a:pt x="201" y="524"/>
                      <a:pt x="201" y="520"/>
                      <a:pt x="201" y="517"/>
                    </a:cubicBezTo>
                    <a:cubicBezTo>
                      <a:pt x="201" y="520"/>
                      <a:pt x="204" y="524"/>
                      <a:pt x="202" y="526"/>
                    </a:cubicBezTo>
                    <a:close/>
                    <a:moveTo>
                      <a:pt x="203" y="510"/>
                    </a:moveTo>
                    <a:cubicBezTo>
                      <a:pt x="206" y="511"/>
                      <a:pt x="208" y="514"/>
                      <a:pt x="207" y="517"/>
                    </a:cubicBezTo>
                    <a:cubicBezTo>
                      <a:pt x="206" y="515"/>
                      <a:pt x="202" y="513"/>
                      <a:pt x="203" y="510"/>
                    </a:cubicBezTo>
                    <a:close/>
                    <a:moveTo>
                      <a:pt x="204" y="544"/>
                    </a:moveTo>
                    <a:cubicBezTo>
                      <a:pt x="204" y="538"/>
                      <a:pt x="202" y="532"/>
                      <a:pt x="207" y="531"/>
                    </a:cubicBezTo>
                    <a:cubicBezTo>
                      <a:pt x="210" y="535"/>
                      <a:pt x="206" y="541"/>
                      <a:pt x="204" y="544"/>
                    </a:cubicBezTo>
                    <a:close/>
                    <a:moveTo>
                      <a:pt x="206" y="559"/>
                    </a:moveTo>
                    <a:cubicBezTo>
                      <a:pt x="206" y="556"/>
                      <a:pt x="204" y="551"/>
                      <a:pt x="209" y="551"/>
                    </a:cubicBezTo>
                    <a:cubicBezTo>
                      <a:pt x="210" y="554"/>
                      <a:pt x="209" y="558"/>
                      <a:pt x="206" y="559"/>
                    </a:cubicBezTo>
                    <a:close/>
                    <a:moveTo>
                      <a:pt x="209" y="577"/>
                    </a:moveTo>
                    <a:cubicBezTo>
                      <a:pt x="208" y="576"/>
                      <a:pt x="208" y="574"/>
                      <a:pt x="208" y="573"/>
                    </a:cubicBezTo>
                    <a:cubicBezTo>
                      <a:pt x="209" y="572"/>
                      <a:pt x="209" y="574"/>
                      <a:pt x="210" y="574"/>
                    </a:cubicBezTo>
                    <a:cubicBezTo>
                      <a:pt x="210" y="575"/>
                      <a:pt x="209" y="575"/>
                      <a:pt x="209" y="577"/>
                    </a:cubicBezTo>
                    <a:close/>
                    <a:moveTo>
                      <a:pt x="210" y="634"/>
                    </a:moveTo>
                    <a:cubicBezTo>
                      <a:pt x="209" y="638"/>
                      <a:pt x="206" y="639"/>
                      <a:pt x="206" y="644"/>
                    </a:cubicBezTo>
                    <a:cubicBezTo>
                      <a:pt x="205" y="643"/>
                      <a:pt x="204" y="642"/>
                      <a:pt x="203" y="641"/>
                    </a:cubicBezTo>
                    <a:cubicBezTo>
                      <a:pt x="205" y="639"/>
                      <a:pt x="206" y="635"/>
                      <a:pt x="210" y="634"/>
                    </a:cubicBezTo>
                    <a:close/>
                    <a:moveTo>
                      <a:pt x="198" y="640"/>
                    </a:moveTo>
                    <a:cubicBezTo>
                      <a:pt x="199" y="644"/>
                      <a:pt x="193" y="649"/>
                      <a:pt x="192" y="653"/>
                    </a:cubicBezTo>
                    <a:cubicBezTo>
                      <a:pt x="191" y="653"/>
                      <a:pt x="191" y="651"/>
                      <a:pt x="189" y="651"/>
                    </a:cubicBezTo>
                    <a:cubicBezTo>
                      <a:pt x="191" y="646"/>
                      <a:pt x="195" y="644"/>
                      <a:pt x="198" y="640"/>
                    </a:cubicBezTo>
                    <a:close/>
                    <a:moveTo>
                      <a:pt x="194" y="662"/>
                    </a:moveTo>
                    <a:cubicBezTo>
                      <a:pt x="194" y="663"/>
                      <a:pt x="193" y="663"/>
                      <a:pt x="192" y="663"/>
                    </a:cubicBezTo>
                    <a:cubicBezTo>
                      <a:pt x="192" y="662"/>
                      <a:pt x="192" y="661"/>
                      <a:pt x="192" y="660"/>
                    </a:cubicBezTo>
                    <a:cubicBezTo>
                      <a:pt x="193" y="660"/>
                      <a:pt x="193" y="662"/>
                      <a:pt x="194" y="662"/>
                    </a:cubicBezTo>
                    <a:close/>
                    <a:moveTo>
                      <a:pt x="192" y="678"/>
                    </a:moveTo>
                    <a:cubicBezTo>
                      <a:pt x="190" y="676"/>
                      <a:pt x="189" y="674"/>
                      <a:pt x="188" y="671"/>
                    </a:cubicBezTo>
                    <a:cubicBezTo>
                      <a:pt x="191" y="671"/>
                      <a:pt x="190" y="675"/>
                      <a:pt x="193" y="675"/>
                    </a:cubicBezTo>
                    <a:cubicBezTo>
                      <a:pt x="192" y="676"/>
                      <a:pt x="192" y="677"/>
                      <a:pt x="192" y="678"/>
                    </a:cubicBezTo>
                    <a:close/>
                    <a:moveTo>
                      <a:pt x="192" y="668"/>
                    </a:moveTo>
                    <a:cubicBezTo>
                      <a:pt x="194" y="669"/>
                      <a:pt x="195" y="671"/>
                      <a:pt x="195" y="672"/>
                    </a:cubicBezTo>
                    <a:cubicBezTo>
                      <a:pt x="193" y="671"/>
                      <a:pt x="192" y="670"/>
                      <a:pt x="192" y="668"/>
                    </a:cubicBezTo>
                    <a:close/>
                    <a:moveTo>
                      <a:pt x="196" y="665"/>
                    </a:moveTo>
                    <a:cubicBezTo>
                      <a:pt x="197" y="665"/>
                      <a:pt x="197" y="666"/>
                      <a:pt x="197" y="668"/>
                    </a:cubicBezTo>
                    <a:cubicBezTo>
                      <a:pt x="196" y="668"/>
                      <a:pt x="195" y="666"/>
                      <a:pt x="196" y="665"/>
                    </a:cubicBezTo>
                    <a:close/>
                    <a:moveTo>
                      <a:pt x="197" y="659"/>
                    </a:moveTo>
                    <a:cubicBezTo>
                      <a:pt x="195" y="659"/>
                      <a:pt x="194" y="656"/>
                      <a:pt x="196" y="654"/>
                    </a:cubicBezTo>
                    <a:cubicBezTo>
                      <a:pt x="197" y="655"/>
                      <a:pt x="198" y="656"/>
                      <a:pt x="198" y="658"/>
                    </a:cubicBezTo>
                    <a:cubicBezTo>
                      <a:pt x="198" y="658"/>
                      <a:pt x="198" y="659"/>
                      <a:pt x="197" y="659"/>
                    </a:cubicBezTo>
                    <a:close/>
                    <a:moveTo>
                      <a:pt x="200" y="674"/>
                    </a:moveTo>
                    <a:cubicBezTo>
                      <a:pt x="200" y="673"/>
                      <a:pt x="199" y="672"/>
                      <a:pt x="200" y="670"/>
                    </a:cubicBezTo>
                    <a:cubicBezTo>
                      <a:pt x="201" y="671"/>
                      <a:pt x="202" y="671"/>
                      <a:pt x="202" y="673"/>
                    </a:cubicBezTo>
                    <a:cubicBezTo>
                      <a:pt x="201" y="673"/>
                      <a:pt x="202" y="675"/>
                      <a:pt x="200" y="674"/>
                    </a:cubicBezTo>
                    <a:close/>
                    <a:moveTo>
                      <a:pt x="199" y="659"/>
                    </a:moveTo>
                    <a:cubicBezTo>
                      <a:pt x="200" y="659"/>
                      <a:pt x="201" y="661"/>
                      <a:pt x="201" y="659"/>
                    </a:cubicBezTo>
                    <a:cubicBezTo>
                      <a:pt x="202" y="660"/>
                      <a:pt x="200" y="662"/>
                      <a:pt x="200" y="664"/>
                    </a:cubicBezTo>
                    <a:cubicBezTo>
                      <a:pt x="197" y="663"/>
                      <a:pt x="200" y="661"/>
                      <a:pt x="199" y="659"/>
                    </a:cubicBezTo>
                    <a:close/>
                    <a:moveTo>
                      <a:pt x="198" y="649"/>
                    </a:moveTo>
                    <a:cubicBezTo>
                      <a:pt x="199" y="647"/>
                      <a:pt x="200" y="646"/>
                      <a:pt x="201" y="645"/>
                    </a:cubicBezTo>
                    <a:cubicBezTo>
                      <a:pt x="201" y="646"/>
                      <a:pt x="203" y="646"/>
                      <a:pt x="203" y="646"/>
                    </a:cubicBezTo>
                    <a:cubicBezTo>
                      <a:pt x="204" y="647"/>
                      <a:pt x="203" y="648"/>
                      <a:pt x="203" y="648"/>
                    </a:cubicBezTo>
                    <a:cubicBezTo>
                      <a:pt x="205" y="648"/>
                      <a:pt x="205" y="649"/>
                      <a:pt x="205" y="649"/>
                    </a:cubicBezTo>
                    <a:cubicBezTo>
                      <a:pt x="205" y="651"/>
                      <a:pt x="204" y="652"/>
                      <a:pt x="202" y="653"/>
                    </a:cubicBezTo>
                    <a:cubicBezTo>
                      <a:pt x="201" y="652"/>
                      <a:pt x="200" y="650"/>
                      <a:pt x="198" y="649"/>
                    </a:cubicBezTo>
                    <a:close/>
                    <a:moveTo>
                      <a:pt x="203" y="665"/>
                    </a:moveTo>
                    <a:cubicBezTo>
                      <a:pt x="204" y="666"/>
                      <a:pt x="205" y="668"/>
                      <a:pt x="205" y="669"/>
                    </a:cubicBezTo>
                    <a:cubicBezTo>
                      <a:pt x="204" y="669"/>
                      <a:pt x="202" y="667"/>
                      <a:pt x="203" y="665"/>
                    </a:cubicBezTo>
                    <a:close/>
                    <a:moveTo>
                      <a:pt x="203" y="688"/>
                    </a:moveTo>
                    <a:cubicBezTo>
                      <a:pt x="203" y="687"/>
                      <a:pt x="204" y="686"/>
                      <a:pt x="204" y="685"/>
                    </a:cubicBezTo>
                    <a:cubicBezTo>
                      <a:pt x="205" y="685"/>
                      <a:pt x="205" y="686"/>
                      <a:pt x="206" y="686"/>
                    </a:cubicBezTo>
                    <a:cubicBezTo>
                      <a:pt x="206" y="687"/>
                      <a:pt x="205" y="688"/>
                      <a:pt x="203" y="688"/>
                    </a:cubicBezTo>
                    <a:close/>
                    <a:moveTo>
                      <a:pt x="206" y="665"/>
                    </a:moveTo>
                    <a:cubicBezTo>
                      <a:pt x="206" y="664"/>
                      <a:pt x="206" y="663"/>
                      <a:pt x="205" y="663"/>
                    </a:cubicBezTo>
                    <a:cubicBezTo>
                      <a:pt x="206" y="661"/>
                      <a:pt x="207" y="664"/>
                      <a:pt x="208" y="665"/>
                    </a:cubicBezTo>
                    <a:cubicBezTo>
                      <a:pt x="208" y="666"/>
                      <a:pt x="207" y="665"/>
                      <a:pt x="206" y="665"/>
                    </a:cubicBezTo>
                    <a:close/>
                    <a:moveTo>
                      <a:pt x="207" y="658"/>
                    </a:moveTo>
                    <a:cubicBezTo>
                      <a:pt x="208" y="657"/>
                      <a:pt x="209" y="657"/>
                      <a:pt x="209" y="655"/>
                    </a:cubicBezTo>
                    <a:cubicBezTo>
                      <a:pt x="211" y="656"/>
                      <a:pt x="211" y="657"/>
                      <a:pt x="213" y="658"/>
                    </a:cubicBezTo>
                    <a:cubicBezTo>
                      <a:pt x="211" y="658"/>
                      <a:pt x="211" y="661"/>
                      <a:pt x="211" y="662"/>
                    </a:cubicBezTo>
                    <a:cubicBezTo>
                      <a:pt x="209" y="661"/>
                      <a:pt x="208" y="660"/>
                      <a:pt x="207" y="658"/>
                    </a:cubicBezTo>
                    <a:close/>
                    <a:moveTo>
                      <a:pt x="214" y="678"/>
                    </a:moveTo>
                    <a:cubicBezTo>
                      <a:pt x="213" y="676"/>
                      <a:pt x="212" y="673"/>
                      <a:pt x="211" y="672"/>
                    </a:cubicBezTo>
                    <a:cubicBezTo>
                      <a:pt x="211" y="671"/>
                      <a:pt x="212" y="671"/>
                      <a:pt x="212" y="669"/>
                    </a:cubicBezTo>
                    <a:cubicBezTo>
                      <a:pt x="214" y="670"/>
                      <a:pt x="215" y="673"/>
                      <a:pt x="217" y="674"/>
                    </a:cubicBezTo>
                    <a:cubicBezTo>
                      <a:pt x="216" y="676"/>
                      <a:pt x="215" y="677"/>
                      <a:pt x="214" y="678"/>
                    </a:cubicBezTo>
                    <a:close/>
                    <a:moveTo>
                      <a:pt x="215" y="665"/>
                    </a:moveTo>
                    <a:cubicBezTo>
                      <a:pt x="216" y="666"/>
                      <a:pt x="216" y="667"/>
                      <a:pt x="217" y="668"/>
                    </a:cubicBezTo>
                    <a:cubicBezTo>
                      <a:pt x="216" y="668"/>
                      <a:pt x="214" y="667"/>
                      <a:pt x="215" y="665"/>
                    </a:cubicBezTo>
                    <a:close/>
                    <a:moveTo>
                      <a:pt x="216" y="662"/>
                    </a:moveTo>
                    <a:cubicBezTo>
                      <a:pt x="218" y="664"/>
                      <a:pt x="221" y="665"/>
                      <a:pt x="221" y="668"/>
                    </a:cubicBezTo>
                    <a:cubicBezTo>
                      <a:pt x="218" y="668"/>
                      <a:pt x="216" y="664"/>
                      <a:pt x="216" y="662"/>
                    </a:cubicBezTo>
                    <a:close/>
                    <a:moveTo>
                      <a:pt x="225" y="672"/>
                    </a:moveTo>
                    <a:cubicBezTo>
                      <a:pt x="227" y="672"/>
                      <a:pt x="227" y="673"/>
                      <a:pt x="227" y="673"/>
                    </a:cubicBezTo>
                    <a:cubicBezTo>
                      <a:pt x="226" y="677"/>
                      <a:pt x="223" y="673"/>
                      <a:pt x="225" y="672"/>
                    </a:cubicBezTo>
                    <a:close/>
                    <a:moveTo>
                      <a:pt x="224" y="665"/>
                    </a:moveTo>
                    <a:cubicBezTo>
                      <a:pt x="220" y="662"/>
                      <a:pt x="216" y="658"/>
                      <a:pt x="221" y="653"/>
                    </a:cubicBezTo>
                    <a:cubicBezTo>
                      <a:pt x="224" y="654"/>
                      <a:pt x="225" y="659"/>
                      <a:pt x="227" y="659"/>
                    </a:cubicBezTo>
                    <a:cubicBezTo>
                      <a:pt x="228" y="661"/>
                      <a:pt x="225" y="663"/>
                      <a:pt x="224" y="665"/>
                    </a:cubicBezTo>
                    <a:close/>
                    <a:moveTo>
                      <a:pt x="228" y="679"/>
                    </a:moveTo>
                    <a:cubicBezTo>
                      <a:pt x="227" y="678"/>
                      <a:pt x="229" y="677"/>
                      <a:pt x="230" y="676"/>
                    </a:cubicBezTo>
                    <a:cubicBezTo>
                      <a:pt x="232" y="677"/>
                      <a:pt x="230" y="679"/>
                      <a:pt x="228" y="679"/>
                    </a:cubicBezTo>
                    <a:close/>
                    <a:moveTo>
                      <a:pt x="230" y="671"/>
                    </a:moveTo>
                    <a:cubicBezTo>
                      <a:pt x="227" y="670"/>
                      <a:pt x="227" y="667"/>
                      <a:pt x="229" y="665"/>
                    </a:cubicBezTo>
                    <a:cubicBezTo>
                      <a:pt x="231" y="665"/>
                      <a:pt x="232" y="667"/>
                      <a:pt x="232" y="669"/>
                    </a:cubicBezTo>
                    <a:cubicBezTo>
                      <a:pt x="232" y="669"/>
                      <a:pt x="231" y="670"/>
                      <a:pt x="230" y="671"/>
                    </a:cubicBezTo>
                    <a:close/>
                    <a:moveTo>
                      <a:pt x="231" y="663"/>
                    </a:moveTo>
                    <a:cubicBezTo>
                      <a:pt x="232" y="662"/>
                      <a:pt x="235" y="665"/>
                      <a:pt x="234" y="666"/>
                    </a:cubicBezTo>
                    <a:cubicBezTo>
                      <a:pt x="232" y="666"/>
                      <a:pt x="233" y="663"/>
                      <a:pt x="231" y="663"/>
                    </a:cubicBezTo>
                    <a:close/>
                    <a:moveTo>
                      <a:pt x="235" y="676"/>
                    </a:moveTo>
                    <a:cubicBezTo>
                      <a:pt x="236" y="675"/>
                      <a:pt x="236" y="675"/>
                      <a:pt x="236" y="674"/>
                    </a:cubicBezTo>
                    <a:cubicBezTo>
                      <a:pt x="237" y="675"/>
                      <a:pt x="238" y="676"/>
                      <a:pt x="239" y="678"/>
                    </a:cubicBezTo>
                    <a:cubicBezTo>
                      <a:pt x="237" y="678"/>
                      <a:pt x="237" y="676"/>
                      <a:pt x="235" y="676"/>
                    </a:cubicBezTo>
                    <a:close/>
                    <a:moveTo>
                      <a:pt x="245" y="658"/>
                    </a:moveTo>
                    <a:cubicBezTo>
                      <a:pt x="247" y="659"/>
                      <a:pt x="246" y="660"/>
                      <a:pt x="247" y="662"/>
                    </a:cubicBezTo>
                    <a:cubicBezTo>
                      <a:pt x="246" y="661"/>
                      <a:pt x="244" y="660"/>
                      <a:pt x="245" y="658"/>
                    </a:cubicBezTo>
                    <a:close/>
                    <a:moveTo>
                      <a:pt x="246" y="677"/>
                    </a:moveTo>
                    <a:cubicBezTo>
                      <a:pt x="241" y="681"/>
                      <a:pt x="241" y="672"/>
                      <a:pt x="238" y="672"/>
                    </a:cubicBezTo>
                    <a:cubicBezTo>
                      <a:pt x="241" y="666"/>
                      <a:pt x="243" y="676"/>
                      <a:pt x="246" y="677"/>
                    </a:cubicBezTo>
                    <a:close/>
                    <a:moveTo>
                      <a:pt x="242" y="655"/>
                    </a:moveTo>
                    <a:cubicBezTo>
                      <a:pt x="240" y="653"/>
                      <a:pt x="238" y="651"/>
                      <a:pt x="237" y="648"/>
                    </a:cubicBezTo>
                    <a:cubicBezTo>
                      <a:pt x="238" y="651"/>
                      <a:pt x="243" y="652"/>
                      <a:pt x="242" y="655"/>
                    </a:cubicBezTo>
                    <a:close/>
                    <a:moveTo>
                      <a:pt x="236" y="658"/>
                    </a:moveTo>
                    <a:cubicBezTo>
                      <a:pt x="236" y="659"/>
                      <a:pt x="236" y="659"/>
                      <a:pt x="235" y="659"/>
                    </a:cubicBezTo>
                    <a:cubicBezTo>
                      <a:pt x="235" y="659"/>
                      <a:pt x="235" y="660"/>
                      <a:pt x="236" y="660"/>
                    </a:cubicBezTo>
                    <a:cubicBezTo>
                      <a:pt x="236" y="658"/>
                      <a:pt x="237" y="659"/>
                      <a:pt x="238" y="660"/>
                    </a:cubicBezTo>
                    <a:cubicBezTo>
                      <a:pt x="238" y="661"/>
                      <a:pt x="237" y="661"/>
                      <a:pt x="237" y="662"/>
                    </a:cubicBezTo>
                    <a:cubicBezTo>
                      <a:pt x="235" y="661"/>
                      <a:pt x="235" y="660"/>
                      <a:pt x="233" y="659"/>
                    </a:cubicBezTo>
                    <a:cubicBezTo>
                      <a:pt x="234" y="658"/>
                      <a:pt x="234" y="658"/>
                      <a:pt x="236" y="658"/>
                    </a:cubicBezTo>
                    <a:close/>
                    <a:moveTo>
                      <a:pt x="232" y="648"/>
                    </a:moveTo>
                    <a:cubicBezTo>
                      <a:pt x="231" y="648"/>
                      <a:pt x="229" y="646"/>
                      <a:pt x="228" y="643"/>
                    </a:cubicBezTo>
                    <a:cubicBezTo>
                      <a:pt x="231" y="644"/>
                      <a:pt x="231" y="646"/>
                      <a:pt x="232" y="648"/>
                    </a:cubicBezTo>
                    <a:close/>
                    <a:moveTo>
                      <a:pt x="231" y="655"/>
                    </a:moveTo>
                    <a:cubicBezTo>
                      <a:pt x="227" y="656"/>
                      <a:pt x="226" y="650"/>
                      <a:pt x="223" y="649"/>
                    </a:cubicBezTo>
                    <a:cubicBezTo>
                      <a:pt x="224" y="648"/>
                      <a:pt x="224" y="646"/>
                      <a:pt x="226" y="647"/>
                    </a:cubicBezTo>
                    <a:cubicBezTo>
                      <a:pt x="227" y="650"/>
                      <a:pt x="230" y="652"/>
                      <a:pt x="231" y="655"/>
                    </a:cubicBezTo>
                    <a:close/>
                    <a:moveTo>
                      <a:pt x="225" y="598"/>
                    </a:moveTo>
                    <a:cubicBezTo>
                      <a:pt x="226" y="599"/>
                      <a:pt x="226" y="603"/>
                      <a:pt x="225" y="605"/>
                    </a:cubicBezTo>
                    <a:cubicBezTo>
                      <a:pt x="222" y="603"/>
                      <a:pt x="224" y="599"/>
                      <a:pt x="225" y="598"/>
                    </a:cubicBezTo>
                    <a:close/>
                    <a:moveTo>
                      <a:pt x="223" y="588"/>
                    </a:moveTo>
                    <a:cubicBezTo>
                      <a:pt x="223" y="585"/>
                      <a:pt x="223" y="584"/>
                      <a:pt x="222" y="583"/>
                    </a:cubicBezTo>
                    <a:cubicBezTo>
                      <a:pt x="223" y="582"/>
                      <a:pt x="224" y="582"/>
                      <a:pt x="225" y="582"/>
                    </a:cubicBezTo>
                    <a:cubicBezTo>
                      <a:pt x="225" y="585"/>
                      <a:pt x="226" y="587"/>
                      <a:pt x="223" y="588"/>
                    </a:cubicBezTo>
                    <a:close/>
                    <a:moveTo>
                      <a:pt x="221" y="557"/>
                    </a:moveTo>
                    <a:cubicBezTo>
                      <a:pt x="222" y="559"/>
                      <a:pt x="226" y="568"/>
                      <a:pt x="221" y="568"/>
                    </a:cubicBezTo>
                    <a:cubicBezTo>
                      <a:pt x="222" y="564"/>
                      <a:pt x="220" y="561"/>
                      <a:pt x="221" y="557"/>
                    </a:cubicBezTo>
                    <a:close/>
                    <a:moveTo>
                      <a:pt x="220" y="546"/>
                    </a:moveTo>
                    <a:cubicBezTo>
                      <a:pt x="219" y="544"/>
                      <a:pt x="219" y="542"/>
                      <a:pt x="219" y="538"/>
                    </a:cubicBezTo>
                    <a:cubicBezTo>
                      <a:pt x="221" y="540"/>
                      <a:pt x="221" y="545"/>
                      <a:pt x="220" y="546"/>
                    </a:cubicBezTo>
                    <a:close/>
                    <a:moveTo>
                      <a:pt x="219" y="529"/>
                    </a:moveTo>
                    <a:cubicBezTo>
                      <a:pt x="216" y="526"/>
                      <a:pt x="220" y="522"/>
                      <a:pt x="218" y="519"/>
                    </a:cubicBezTo>
                    <a:cubicBezTo>
                      <a:pt x="218" y="520"/>
                      <a:pt x="219" y="520"/>
                      <a:pt x="219" y="520"/>
                    </a:cubicBezTo>
                    <a:cubicBezTo>
                      <a:pt x="220" y="524"/>
                      <a:pt x="219" y="525"/>
                      <a:pt x="220" y="529"/>
                    </a:cubicBezTo>
                    <a:cubicBezTo>
                      <a:pt x="220" y="529"/>
                      <a:pt x="219" y="529"/>
                      <a:pt x="219" y="529"/>
                    </a:cubicBezTo>
                    <a:close/>
                    <a:moveTo>
                      <a:pt x="219" y="493"/>
                    </a:moveTo>
                    <a:cubicBezTo>
                      <a:pt x="216" y="492"/>
                      <a:pt x="216" y="487"/>
                      <a:pt x="219" y="486"/>
                    </a:cubicBezTo>
                    <a:cubicBezTo>
                      <a:pt x="219" y="489"/>
                      <a:pt x="220" y="490"/>
                      <a:pt x="219" y="493"/>
                    </a:cubicBezTo>
                    <a:close/>
                    <a:moveTo>
                      <a:pt x="217" y="471"/>
                    </a:moveTo>
                    <a:cubicBezTo>
                      <a:pt x="218" y="472"/>
                      <a:pt x="219" y="477"/>
                      <a:pt x="218" y="477"/>
                    </a:cubicBezTo>
                    <a:cubicBezTo>
                      <a:pt x="215" y="476"/>
                      <a:pt x="217" y="473"/>
                      <a:pt x="217" y="471"/>
                    </a:cubicBezTo>
                    <a:close/>
                    <a:moveTo>
                      <a:pt x="218" y="443"/>
                    </a:moveTo>
                    <a:cubicBezTo>
                      <a:pt x="218" y="440"/>
                      <a:pt x="218" y="438"/>
                      <a:pt x="218" y="436"/>
                    </a:cubicBezTo>
                    <a:cubicBezTo>
                      <a:pt x="219" y="437"/>
                      <a:pt x="220" y="442"/>
                      <a:pt x="218" y="443"/>
                    </a:cubicBezTo>
                    <a:close/>
                    <a:moveTo>
                      <a:pt x="218" y="428"/>
                    </a:moveTo>
                    <a:cubicBezTo>
                      <a:pt x="216" y="428"/>
                      <a:pt x="216" y="423"/>
                      <a:pt x="218" y="422"/>
                    </a:cubicBezTo>
                    <a:cubicBezTo>
                      <a:pt x="219" y="425"/>
                      <a:pt x="219" y="427"/>
                      <a:pt x="218" y="428"/>
                    </a:cubicBezTo>
                    <a:close/>
                    <a:moveTo>
                      <a:pt x="217" y="413"/>
                    </a:moveTo>
                    <a:cubicBezTo>
                      <a:pt x="215" y="406"/>
                      <a:pt x="215" y="398"/>
                      <a:pt x="217" y="390"/>
                    </a:cubicBezTo>
                    <a:cubicBezTo>
                      <a:pt x="218" y="398"/>
                      <a:pt x="219" y="407"/>
                      <a:pt x="217" y="413"/>
                    </a:cubicBezTo>
                    <a:close/>
                    <a:moveTo>
                      <a:pt x="217" y="384"/>
                    </a:moveTo>
                    <a:cubicBezTo>
                      <a:pt x="215" y="383"/>
                      <a:pt x="215" y="381"/>
                      <a:pt x="215" y="379"/>
                    </a:cubicBezTo>
                    <a:cubicBezTo>
                      <a:pt x="217" y="379"/>
                      <a:pt x="216" y="382"/>
                      <a:pt x="217" y="384"/>
                    </a:cubicBezTo>
                    <a:close/>
                    <a:moveTo>
                      <a:pt x="213" y="502"/>
                    </a:moveTo>
                    <a:cubicBezTo>
                      <a:pt x="213" y="500"/>
                      <a:pt x="211" y="501"/>
                      <a:pt x="212" y="499"/>
                    </a:cubicBezTo>
                    <a:cubicBezTo>
                      <a:pt x="213" y="499"/>
                      <a:pt x="214" y="498"/>
                      <a:pt x="214" y="497"/>
                    </a:cubicBezTo>
                    <a:cubicBezTo>
                      <a:pt x="216" y="498"/>
                      <a:pt x="215" y="502"/>
                      <a:pt x="213" y="502"/>
                    </a:cubicBezTo>
                    <a:close/>
                    <a:moveTo>
                      <a:pt x="215" y="299"/>
                    </a:moveTo>
                    <a:cubicBezTo>
                      <a:pt x="216" y="288"/>
                      <a:pt x="214" y="285"/>
                      <a:pt x="215" y="274"/>
                    </a:cubicBezTo>
                    <a:cubicBezTo>
                      <a:pt x="216" y="275"/>
                      <a:pt x="217" y="276"/>
                      <a:pt x="218" y="277"/>
                    </a:cubicBezTo>
                    <a:cubicBezTo>
                      <a:pt x="216" y="283"/>
                      <a:pt x="217" y="293"/>
                      <a:pt x="215" y="299"/>
                    </a:cubicBezTo>
                    <a:close/>
                    <a:moveTo>
                      <a:pt x="215" y="271"/>
                    </a:moveTo>
                    <a:cubicBezTo>
                      <a:pt x="216" y="265"/>
                      <a:pt x="215" y="259"/>
                      <a:pt x="216" y="252"/>
                    </a:cubicBezTo>
                    <a:cubicBezTo>
                      <a:pt x="216" y="253"/>
                      <a:pt x="216" y="253"/>
                      <a:pt x="217" y="253"/>
                    </a:cubicBezTo>
                    <a:cubicBezTo>
                      <a:pt x="217" y="261"/>
                      <a:pt x="218" y="266"/>
                      <a:pt x="218" y="274"/>
                    </a:cubicBezTo>
                    <a:cubicBezTo>
                      <a:pt x="216" y="274"/>
                      <a:pt x="217" y="272"/>
                      <a:pt x="215" y="271"/>
                    </a:cubicBezTo>
                    <a:close/>
                    <a:moveTo>
                      <a:pt x="215" y="190"/>
                    </a:moveTo>
                    <a:cubicBezTo>
                      <a:pt x="215" y="189"/>
                      <a:pt x="216" y="187"/>
                      <a:pt x="216" y="186"/>
                    </a:cubicBezTo>
                    <a:cubicBezTo>
                      <a:pt x="217" y="186"/>
                      <a:pt x="217" y="186"/>
                      <a:pt x="218" y="186"/>
                    </a:cubicBezTo>
                    <a:cubicBezTo>
                      <a:pt x="219" y="189"/>
                      <a:pt x="217" y="194"/>
                      <a:pt x="217" y="197"/>
                    </a:cubicBezTo>
                    <a:cubicBezTo>
                      <a:pt x="214" y="196"/>
                      <a:pt x="218" y="191"/>
                      <a:pt x="215" y="190"/>
                    </a:cubicBezTo>
                    <a:close/>
                    <a:moveTo>
                      <a:pt x="218" y="185"/>
                    </a:moveTo>
                    <a:cubicBezTo>
                      <a:pt x="216" y="182"/>
                      <a:pt x="216" y="179"/>
                      <a:pt x="215" y="175"/>
                    </a:cubicBezTo>
                    <a:cubicBezTo>
                      <a:pt x="215" y="174"/>
                      <a:pt x="217" y="174"/>
                      <a:pt x="218" y="174"/>
                    </a:cubicBezTo>
                    <a:cubicBezTo>
                      <a:pt x="217" y="169"/>
                      <a:pt x="215" y="167"/>
                      <a:pt x="212" y="164"/>
                    </a:cubicBezTo>
                    <a:cubicBezTo>
                      <a:pt x="213" y="162"/>
                      <a:pt x="216" y="161"/>
                      <a:pt x="218" y="161"/>
                    </a:cubicBezTo>
                    <a:cubicBezTo>
                      <a:pt x="218" y="155"/>
                      <a:pt x="215" y="153"/>
                      <a:pt x="213" y="149"/>
                    </a:cubicBezTo>
                    <a:cubicBezTo>
                      <a:pt x="212" y="149"/>
                      <a:pt x="212" y="148"/>
                      <a:pt x="212" y="148"/>
                    </a:cubicBezTo>
                    <a:cubicBezTo>
                      <a:pt x="224" y="153"/>
                      <a:pt x="219" y="175"/>
                      <a:pt x="218" y="185"/>
                    </a:cubicBezTo>
                    <a:close/>
                    <a:moveTo>
                      <a:pt x="224" y="215"/>
                    </a:moveTo>
                    <a:cubicBezTo>
                      <a:pt x="223" y="228"/>
                      <a:pt x="221" y="242"/>
                      <a:pt x="219" y="253"/>
                    </a:cubicBezTo>
                    <a:cubicBezTo>
                      <a:pt x="219" y="245"/>
                      <a:pt x="219" y="234"/>
                      <a:pt x="222" y="226"/>
                    </a:cubicBezTo>
                    <a:cubicBezTo>
                      <a:pt x="221" y="225"/>
                      <a:pt x="220" y="227"/>
                      <a:pt x="219" y="226"/>
                    </a:cubicBezTo>
                    <a:cubicBezTo>
                      <a:pt x="219" y="197"/>
                      <a:pt x="222" y="180"/>
                      <a:pt x="223" y="158"/>
                    </a:cubicBezTo>
                    <a:cubicBezTo>
                      <a:pt x="224" y="158"/>
                      <a:pt x="224" y="158"/>
                      <a:pt x="225" y="158"/>
                    </a:cubicBezTo>
                    <a:cubicBezTo>
                      <a:pt x="225" y="158"/>
                      <a:pt x="225" y="158"/>
                      <a:pt x="225" y="159"/>
                    </a:cubicBezTo>
                    <a:cubicBezTo>
                      <a:pt x="225" y="178"/>
                      <a:pt x="226" y="197"/>
                      <a:pt x="224" y="215"/>
                    </a:cubicBezTo>
                    <a:close/>
                    <a:moveTo>
                      <a:pt x="240" y="170"/>
                    </a:moveTo>
                    <a:cubicBezTo>
                      <a:pt x="243" y="175"/>
                      <a:pt x="244" y="184"/>
                      <a:pt x="246" y="189"/>
                    </a:cubicBezTo>
                    <a:cubicBezTo>
                      <a:pt x="250" y="193"/>
                      <a:pt x="252" y="199"/>
                      <a:pt x="253" y="206"/>
                    </a:cubicBezTo>
                    <a:cubicBezTo>
                      <a:pt x="247" y="195"/>
                      <a:pt x="240" y="185"/>
                      <a:pt x="240" y="170"/>
                    </a:cubicBezTo>
                    <a:close/>
                    <a:moveTo>
                      <a:pt x="253" y="208"/>
                    </a:moveTo>
                    <a:cubicBezTo>
                      <a:pt x="255" y="209"/>
                      <a:pt x="255" y="209"/>
                      <a:pt x="257" y="209"/>
                    </a:cubicBezTo>
                    <a:cubicBezTo>
                      <a:pt x="259" y="214"/>
                      <a:pt x="260" y="221"/>
                      <a:pt x="261" y="225"/>
                    </a:cubicBezTo>
                    <a:cubicBezTo>
                      <a:pt x="258" y="220"/>
                      <a:pt x="256" y="214"/>
                      <a:pt x="253" y="208"/>
                    </a:cubicBezTo>
                    <a:close/>
                    <a:moveTo>
                      <a:pt x="254" y="190"/>
                    </a:moveTo>
                    <a:cubicBezTo>
                      <a:pt x="260" y="198"/>
                      <a:pt x="264" y="209"/>
                      <a:pt x="265" y="221"/>
                    </a:cubicBezTo>
                    <a:cubicBezTo>
                      <a:pt x="261" y="210"/>
                      <a:pt x="257" y="201"/>
                      <a:pt x="254" y="190"/>
                    </a:cubicBezTo>
                    <a:close/>
                    <a:moveTo>
                      <a:pt x="267" y="203"/>
                    </a:moveTo>
                    <a:cubicBezTo>
                      <a:pt x="264" y="202"/>
                      <a:pt x="266" y="196"/>
                      <a:pt x="267" y="194"/>
                    </a:cubicBezTo>
                    <a:cubicBezTo>
                      <a:pt x="267" y="193"/>
                      <a:pt x="267" y="192"/>
                      <a:pt x="268" y="192"/>
                    </a:cubicBezTo>
                    <a:cubicBezTo>
                      <a:pt x="267" y="193"/>
                      <a:pt x="267" y="196"/>
                      <a:pt x="270" y="195"/>
                    </a:cubicBezTo>
                    <a:cubicBezTo>
                      <a:pt x="267" y="198"/>
                      <a:pt x="268" y="200"/>
                      <a:pt x="267" y="203"/>
                    </a:cubicBezTo>
                    <a:close/>
                    <a:moveTo>
                      <a:pt x="271" y="197"/>
                    </a:moveTo>
                    <a:cubicBezTo>
                      <a:pt x="271" y="199"/>
                      <a:pt x="272" y="202"/>
                      <a:pt x="270" y="203"/>
                    </a:cubicBezTo>
                    <a:cubicBezTo>
                      <a:pt x="270" y="199"/>
                      <a:pt x="272" y="191"/>
                      <a:pt x="273" y="184"/>
                    </a:cubicBezTo>
                    <a:cubicBezTo>
                      <a:pt x="273" y="182"/>
                      <a:pt x="273" y="180"/>
                      <a:pt x="273" y="179"/>
                    </a:cubicBezTo>
                    <a:cubicBezTo>
                      <a:pt x="273" y="178"/>
                      <a:pt x="273" y="178"/>
                      <a:pt x="274" y="177"/>
                    </a:cubicBezTo>
                    <a:cubicBezTo>
                      <a:pt x="274" y="177"/>
                      <a:pt x="274" y="177"/>
                      <a:pt x="274" y="178"/>
                    </a:cubicBezTo>
                    <a:cubicBezTo>
                      <a:pt x="274" y="185"/>
                      <a:pt x="272" y="191"/>
                      <a:pt x="271" y="197"/>
                    </a:cubicBezTo>
                    <a:close/>
                    <a:moveTo>
                      <a:pt x="281" y="44"/>
                    </a:moveTo>
                    <a:cubicBezTo>
                      <a:pt x="284" y="45"/>
                      <a:pt x="284" y="48"/>
                      <a:pt x="285" y="51"/>
                    </a:cubicBezTo>
                    <a:cubicBezTo>
                      <a:pt x="283" y="51"/>
                      <a:pt x="282" y="52"/>
                      <a:pt x="281" y="52"/>
                    </a:cubicBezTo>
                    <a:cubicBezTo>
                      <a:pt x="281" y="49"/>
                      <a:pt x="281" y="46"/>
                      <a:pt x="281" y="44"/>
                    </a:cubicBezTo>
                    <a:close/>
                    <a:moveTo>
                      <a:pt x="281" y="95"/>
                    </a:moveTo>
                    <a:cubicBezTo>
                      <a:pt x="283" y="96"/>
                      <a:pt x="282" y="99"/>
                      <a:pt x="283" y="101"/>
                    </a:cubicBezTo>
                    <a:cubicBezTo>
                      <a:pt x="282" y="100"/>
                      <a:pt x="280" y="97"/>
                      <a:pt x="281" y="95"/>
                    </a:cubicBezTo>
                    <a:close/>
                    <a:moveTo>
                      <a:pt x="282" y="107"/>
                    </a:moveTo>
                    <a:cubicBezTo>
                      <a:pt x="282" y="105"/>
                      <a:pt x="283" y="105"/>
                      <a:pt x="283" y="103"/>
                    </a:cubicBezTo>
                    <a:cubicBezTo>
                      <a:pt x="284" y="104"/>
                      <a:pt x="284" y="106"/>
                      <a:pt x="284" y="107"/>
                    </a:cubicBezTo>
                    <a:cubicBezTo>
                      <a:pt x="283" y="107"/>
                      <a:pt x="283" y="107"/>
                      <a:pt x="282" y="107"/>
                    </a:cubicBezTo>
                    <a:close/>
                    <a:moveTo>
                      <a:pt x="286" y="93"/>
                    </a:moveTo>
                    <a:cubicBezTo>
                      <a:pt x="282" y="83"/>
                      <a:pt x="284" y="66"/>
                      <a:pt x="284" y="57"/>
                    </a:cubicBezTo>
                    <a:cubicBezTo>
                      <a:pt x="287" y="60"/>
                      <a:pt x="286" y="64"/>
                      <a:pt x="287" y="69"/>
                    </a:cubicBezTo>
                    <a:cubicBezTo>
                      <a:pt x="292" y="75"/>
                      <a:pt x="285" y="84"/>
                      <a:pt x="286" y="93"/>
                    </a:cubicBezTo>
                    <a:close/>
                    <a:moveTo>
                      <a:pt x="295" y="67"/>
                    </a:moveTo>
                    <a:cubicBezTo>
                      <a:pt x="293" y="76"/>
                      <a:pt x="292" y="86"/>
                      <a:pt x="289" y="95"/>
                    </a:cubicBezTo>
                    <a:cubicBezTo>
                      <a:pt x="289" y="88"/>
                      <a:pt x="290" y="70"/>
                      <a:pt x="289" y="62"/>
                    </a:cubicBezTo>
                    <a:cubicBezTo>
                      <a:pt x="291" y="62"/>
                      <a:pt x="292" y="69"/>
                      <a:pt x="295"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3" name="组合 40"/>
          <p:cNvGrpSpPr/>
          <p:nvPr/>
        </p:nvGrpSpPr>
        <p:grpSpPr>
          <a:xfrm>
            <a:off x="1888900" y="2169367"/>
            <a:ext cx="3139536" cy="849961"/>
            <a:chOff x="4554069" y="2570145"/>
            <a:chExt cx="4186049" cy="1132932"/>
          </a:xfrm>
        </p:grpSpPr>
        <p:sp>
          <p:nvSpPr>
            <p:cNvPr id="42" name="矩形 41"/>
            <p:cNvSpPr/>
            <p:nvPr/>
          </p:nvSpPr>
          <p:spPr>
            <a:xfrm>
              <a:off x="4554069" y="2570145"/>
              <a:ext cx="2554546" cy="430754"/>
            </a:xfrm>
            <a:prstGeom prst="rect">
              <a:avLst/>
            </a:prstGeom>
          </p:spPr>
          <p:txBody>
            <a:bodyPr wrap="none">
              <a:spAutoFit/>
            </a:bodyPr>
            <a:lstStyle/>
            <a:p>
              <a:pPr algn="r"/>
              <a:r>
                <a:rPr lang="zh-CN" altLang="en-US" sz="1500" dirty="0">
                  <a:solidFill>
                    <a:schemeClr val="accent1"/>
                  </a:solidFill>
                  <a:cs typeface="+mn-ea"/>
                  <a:sym typeface="+mn-lt"/>
                </a:rPr>
                <a:t>心电数据具有区域性</a:t>
              </a:r>
            </a:p>
          </p:txBody>
        </p:sp>
        <p:sp>
          <p:nvSpPr>
            <p:cNvPr id="43" name="矩形 42"/>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主要分为</a:t>
              </a:r>
              <a:r>
                <a:rPr lang="en-US" altLang="zh-CN" sz="1200" dirty="0">
                  <a:solidFill>
                    <a:schemeClr val="tx1">
                      <a:lumMod val="75000"/>
                      <a:lumOff val="25000"/>
                    </a:schemeClr>
                  </a:solidFill>
                  <a:cs typeface="+mn-ea"/>
                  <a:sym typeface="+mn-lt"/>
                </a:rPr>
                <a:t>PR</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QT</a:t>
              </a:r>
            </a:p>
            <a:p>
              <a:pPr>
                <a:lnSpc>
                  <a:spcPct val="120000"/>
                </a:lnSpc>
              </a:pPr>
              <a:r>
                <a:rPr lang="zh-CN" altLang="en-US" sz="1200" dirty="0">
                  <a:solidFill>
                    <a:schemeClr val="tx1">
                      <a:lumMod val="75000"/>
                      <a:lumOff val="25000"/>
                    </a:schemeClr>
                  </a:solidFill>
                  <a:cs typeface="+mn-ea"/>
                  <a:sym typeface="+mn-lt"/>
                </a:rPr>
                <a:t>波分为</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QRS</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ST</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T</a:t>
              </a:r>
              <a:r>
                <a:rPr lang="zh-CN" altLang="en-US" sz="1200" dirty="0">
                  <a:solidFill>
                    <a:schemeClr val="tx1">
                      <a:lumMod val="75000"/>
                      <a:lumOff val="25000"/>
                    </a:schemeClr>
                  </a:solidFill>
                  <a:cs typeface="+mn-ea"/>
                  <a:sym typeface="+mn-lt"/>
                </a:rPr>
                <a:t>等波段。</a:t>
              </a:r>
            </a:p>
          </p:txBody>
        </p:sp>
      </p:grpSp>
      <p:grpSp>
        <p:nvGrpSpPr>
          <p:cNvPr id="33" name="组合 43"/>
          <p:cNvGrpSpPr/>
          <p:nvPr/>
        </p:nvGrpSpPr>
        <p:grpSpPr>
          <a:xfrm>
            <a:off x="1936714" y="3168107"/>
            <a:ext cx="3091719" cy="992182"/>
            <a:chOff x="4617825" y="2380575"/>
            <a:chExt cx="4122293" cy="1322502"/>
          </a:xfrm>
        </p:grpSpPr>
        <p:sp>
          <p:nvSpPr>
            <p:cNvPr id="45" name="矩形 44"/>
            <p:cNvSpPr/>
            <p:nvPr/>
          </p:nvSpPr>
          <p:spPr>
            <a:xfrm>
              <a:off x="4617825" y="2380575"/>
              <a:ext cx="2041584" cy="430754"/>
            </a:xfrm>
            <a:prstGeom prst="rect">
              <a:avLst/>
            </a:prstGeom>
          </p:spPr>
          <p:txBody>
            <a:bodyPr wrap="none">
              <a:spAutoFit/>
            </a:bodyPr>
            <a:lstStyle/>
            <a:p>
              <a:pPr algn="r"/>
              <a:r>
                <a:rPr lang="zh-CN" altLang="en-US" sz="1500" dirty="0">
                  <a:solidFill>
                    <a:schemeClr val="accent1"/>
                  </a:solidFill>
                  <a:cs typeface="+mn-ea"/>
                  <a:sym typeface="+mn-lt"/>
                </a:rPr>
                <a:t>室颤与房颤区别</a:t>
              </a:r>
            </a:p>
          </p:txBody>
        </p:sp>
        <p:sp>
          <p:nvSpPr>
            <p:cNvPr id="46" name="矩形 45"/>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室颤表现为：</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波、</a:t>
              </a:r>
              <a:r>
                <a:rPr lang="en-US" altLang="zh-CN" sz="1200" dirty="0">
                  <a:solidFill>
                    <a:schemeClr val="tx1">
                      <a:lumMod val="75000"/>
                      <a:lumOff val="25000"/>
                    </a:schemeClr>
                  </a:solidFill>
                  <a:cs typeface="+mn-ea"/>
                  <a:sym typeface="+mn-lt"/>
                </a:rPr>
                <a:t>QRS</a:t>
              </a:r>
              <a:r>
                <a:rPr lang="zh-CN" altLang="en-US" sz="1200" dirty="0">
                  <a:solidFill>
                    <a:schemeClr val="tx1">
                      <a:lumMod val="75000"/>
                      <a:lumOff val="25000"/>
                    </a:schemeClr>
                  </a:solidFill>
                  <a:cs typeface="+mn-ea"/>
                  <a:sym typeface="+mn-lt"/>
                </a:rPr>
                <a:t>波消失</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房颤表现为：窦性</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波消失</a:t>
              </a:r>
            </a:p>
          </p:txBody>
        </p:sp>
      </p:grpSp>
      <p:sp>
        <p:nvSpPr>
          <p:cNvPr id="48" name="矩形 47"/>
          <p:cNvSpPr/>
          <p:nvPr/>
        </p:nvSpPr>
        <p:spPr>
          <a:xfrm>
            <a:off x="1985721" y="1398573"/>
            <a:ext cx="1145406" cy="7062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2" name="矩形 51"/>
          <p:cNvSpPr/>
          <p:nvPr/>
        </p:nvSpPr>
        <p:spPr>
          <a:xfrm>
            <a:off x="2065980" y="1463085"/>
            <a:ext cx="984885" cy="577081"/>
          </a:xfrm>
          <a:prstGeom prst="rect">
            <a:avLst/>
          </a:prstGeom>
        </p:spPr>
        <p:txBody>
          <a:bodyPr wrap="none" lIns="68580" tIns="34290" rIns="68580" bIns="34290">
            <a:spAutoFit/>
          </a:bodyPr>
          <a:lstStyle/>
          <a:p>
            <a:pPr algn="ctr"/>
            <a:r>
              <a:rPr lang="zh-CN" altLang="en-US" sz="3300" dirty="0">
                <a:solidFill>
                  <a:schemeClr val="bg1"/>
                </a:solidFill>
                <a:cs typeface="+mn-ea"/>
                <a:sym typeface="+mn-lt"/>
              </a:rPr>
              <a:t>区域</a:t>
            </a:r>
          </a:p>
        </p:txBody>
      </p:sp>
      <p:pic>
        <p:nvPicPr>
          <p:cNvPr id="3" name="图片 2">
            <a:extLst>
              <a:ext uri="{FF2B5EF4-FFF2-40B4-BE49-F238E27FC236}">
                <a16:creationId xmlns:a16="http://schemas.microsoft.com/office/drawing/2014/main" id="{8F2514AF-DCDE-E0ED-2CA8-A11B4A04A67A}"/>
              </a:ext>
            </a:extLst>
          </p:cNvPr>
          <p:cNvPicPr>
            <a:picLocks noChangeAspect="1"/>
          </p:cNvPicPr>
          <p:nvPr/>
        </p:nvPicPr>
        <p:blipFill rotWithShape="1">
          <a:blip r:embed="rId3">
            <a:extLst>
              <a:ext uri="{28A0092B-C50C-407E-A947-70E740481C1C}">
                <a14:useLocalDpi xmlns:a14="http://schemas.microsoft.com/office/drawing/2010/main" val="0"/>
              </a:ext>
            </a:extLst>
          </a:blip>
          <a:srcRect l="-49" t="9346" r="49" b="2960"/>
          <a:stretch/>
        </p:blipFill>
        <p:spPr>
          <a:xfrm>
            <a:off x="4965848" y="1231777"/>
            <a:ext cx="4079983" cy="3206841"/>
          </a:xfrm>
          <a:prstGeom prst="rect">
            <a:avLst/>
          </a:prstGeom>
        </p:spPr>
      </p:pic>
      <p:sp>
        <p:nvSpPr>
          <p:cNvPr id="6" name="Rectangle 47">
            <a:extLst>
              <a:ext uri="{FF2B5EF4-FFF2-40B4-BE49-F238E27FC236}">
                <a16:creationId xmlns:a16="http://schemas.microsoft.com/office/drawing/2014/main" id="{F6AF5F3E-3058-3EE4-99C4-844D9A8D90F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心电特征</a:t>
            </a:r>
            <a:endParaRPr lang="en-US" sz="2000" b="1" dirty="0">
              <a:cs typeface="+mn-ea"/>
              <a:sym typeface="+mn-lt"/>
            </a:endParaRPr>
          </a:p>
        </p:txBody>
      </p:sp>
    </p:spTree>
    <p:extLst>
      <p:ext uri="{BB962C8B-B14F-4D97-AF65-F5344CB8AC3E}">
        <p14:creationId xmlns:p14="http://schemas.microsoft.com/office/powerpoint/2010/main" val="11767748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8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
          <p:cNvGrpSpPr/>
          <p:nvPr/>
        </p:nvGrpSpPr>
        <p:grpSpPr>
          <a:xfrm>
            <a:off x="949570" y="2914452"/>
            <a:ext cx="1793630" cy="1355362"/>
            <a:chOff x="3344188" y="2575226"/>
            <a:chExt cx="2391506" cy="1806593"/>
          </a:xfrm>
        </p:grpSpPr>
        <p:sp>
          <p:nvSpPr>
            <p:cNvPr id="18" name="矩形 17"/>
            <p:cNvSpPr/>
            <p:nvPr/>
          </p:nvSpPr>
          <p:spPr>
            <a:xfrm>
              <a:off x="3344188" y="2927852"/>
              <a:ext cx="2391506" cy="1453967"/>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提取区域特征</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将图像</a:t>
              </a:r>
              <a:r>
                <a:rPr lang="en-US" altLang="zh-CN" sz="1100" dirty="0">
                  <a:solidFill>
                    <a:schemeClr val="bg1">
                      <a:lumMod val="50000"/>
                    </a:schemeClr>
                  </a:solidFill>
                  <a:cs typeface="+mn-ea"/>
                  <a:sym typeface="+mn-lt"/>
                </a:rPr>
                <a:t>/</a:t>
              </a:r>
              <a:r>
                <a:rPr lang="zh-CN" altLang="en-US" sz="1100" dirty="0">
                  <a:solidFill>
                    <a:schemeClr val="bg1">
                      <a:lumMod val="50000"/>
                    </a:schemeClr>
                  </a:solidFill>
                  <a:cs typeface="+mn-ea"/>
                  <a:sym typeface="+mn-lt"/>
                </a:rPr>
                <a:t>数据转化为较小但特征更为明显的数据</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主参：大小、步长、填充</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激励函数：</a:t>
              </a:r>
              <a:r>
                <a:rPr lang="en-US" altLang="zh-CN" sz="1100" dirty="0" err="1">
                  <a:solidFill>
                    <a:schemeClr val="bg1">
                      <a:lumMod val="50000"/>
                    </a:schemeClr>
                  </a:solidFill>
                  <a:cs typeface="+mn-ea"/>
                  <a:sym typeface="+mn-lt"/>
                </a:rPr>
                <a:t>ReLUc</a:t>
              </a:r>
              <a:endParaRPr lang="zh-CN" altLang="en-US" sz="1100" dirty="0">
                <a:solidFill>
                  <a:schemeClr val="bg1">
                    <a:lumMod val="50000"/>
                  </a:schemeClr>
                </a:solidFill>
                <a:cs typeface="+mn-ea"/>
                <a:sym typeface="+mn-lt"/>
              </a:endParaRPr>
            </a:p>
          </p:txBody>
        </p:sp>
        <p:sp>
          <p:nvSpPr>
            <p:cNvPr id="19" name="矩形 18"/>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5"/>
                  </a:solidFill>
                  <a:cs typeface="+mn-ea"/>
                  <a:sym typeface="+mn-lt"/>
                </a:rPr>
                <a:t>卷积层</a:t>
              </a:r>
            </a:p>
          </p:txBody>
        </p:sp>
      </p:grpSp>
      <p:grpSp>
        <p:nvGrpSpPr>
          <p:cNvPr id="4" name="组合 19"/>
          <p:cNvGrpSpPr/>
          <p:nvPr/>
        </p:nvGrpSpPr>
        <p:grpSpPr>
          <a:xfrm>
            <a:off x="3544318" y="2914455"/>
            <a:ext cx="1864710" cy="1558495"/>
            <a:chOff x="3260606" y="2575226"/>
            <a:chExt cx="2486280" cy="2077353"/>
          </a:xfrm>
        </p:grpSpPr>
        <p:sp>
          <p:nvSpPr>
            <p:cNvPr id="21" name="矩形 20"/>
            <p:cNvSpPr/>
            <p:nvPr/>
          </p:nvSpPr>
          <p:spPr>
            <a:xfrm>
              <a:off x="3260606" y="2927852"/>
              <a:ext cx="2486280" cy="1724727"/>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按区域采样</a:t>
              </a:r>
            </a:p>
            <a:p>
              <a:pPr algn="ctr">
                <a:lnSpc>
                  <a:spcPct val="120000"/>
                </a:lnSpc>
              </a:pPr>
              <a:r>
                <a:rPr lang="zh-CN" altLang="en-US" sz="1100" dirty="0">
                  <a:solidFill>
                    <a:schemeClr val="bg1">
                      <a:lumMod val="50000"/>
                    </a:schemeClr>
                  </a:solidFill>
                  <a:cs typeface="+mn-ea"/>
                </a:rPr>
                <a:t>进行特征选择和信息过滤</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rPr>
                <a:t>降维、做避免过拟合</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rPr>
                <a:t>为全连接层做准备</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sym typeface="+mn-lt"/>
                </a:rPr>
                <a:t>主参：大小、步长、填充</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常用函数：最大池化</a:t>
              </a:r>
            </a:p>
          </p:txBody>
        </p:sp>
        <p:sp>
          <p:nvSpPr>
            <p:cNvPr id="22" name="矩形 21"/>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池化核</a:t>
              </a:r>
            </a:p>
          </p:txBody>
        </p:sp>
      </p:grpSp>
      <p:grpSp>
        <p:nvGrpSpPr>
          <p:cNvPr id="5" name="组合 22"/>
          <p:cNvGrpSpPr/>
          <p:nvPr/>
        </p:nvGrpSpPr>
        <p:grpSpPr>
          <a:xfrm>
            <a:off x="6313902" y="2914453"/>
            <a:ext cx="1681481" cy="1558495"/>
            <a:chOff x="3410137" y="2575226"/>
            <a:chExt cx="2241974" cy="2077354"/>
          </a:xfrm>
        </p:grpSpPr>
        <p:sp>
          <p:nvSpPr>
            <p:cNvPr id="24" name="矩形 23"/>
            <p:cNvSpPr/>
            <p:nvPr/>
          </p:nvSpPr>
          <p:spPr>
            <a:xfrm>
              <a:off x="3410137" y="2927852"/>
              <a:ext cx="2241974" cy="1724728"/>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rPr>
                <a:t>对提取的特征进行非线性组合以输出</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sym typeface="+mn-lt"/>
                </a:rPr>
                <a:t>可以和卷积层相互转换</a:t>
              </a:r>
              <a:endParaRPr lang="en-US" altLang="zh-CN" sz="1100" dirty="0">
                <a:solidFill>
                  <a:schemeClr val="bg1">
                    <a:lumMod val="50000"/>
                  </a:schemeClr>
                </a:solidFill>
                <a:cs typeface="+mn-ea"/>
                <a:sym typeface="+mn-lt"/>
              </a:endParaRPr>
            </a:p>
            <a:p>
              <a:pPr algn="ctr">
                <a:lnSpc>
                  <a:spcPct val="120000"/>
                </a:lnSpc>
              </a:pP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我认为是一种面向全体特征数据的卷积层操作</a:t>
              </a:r>
            </a:p>
          </p:txBody>
        </p:sp>
        <p:sp>
          <p:nvSpPr>
            <p:cNvPr id="25" name="矩形 24"/>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5"/>
                  </a:solidFill>
                  <a:cs typeface="+mn-ea"/>
                  <a:sym typeface="+mn-lt"/>
                </a:rPr>
                <a:t>做结果输出</a:t>
              </a:r>
            </a:p>
          </p:txBody>
        </p:sp>
      </p:grpSp>
      <p:grpSp>
        <p:nvGrpSpPr>
          <p:cNvPr id="6" name="组合 2"/>
          <p:cNvGrpSpPr/>
          <p:nvPr/>
        </p:nvGrpSpPr>
        <p:grpSpPr>
          <a:xfrm>
            <a:off x="1172072" y="1643720"/>
            <a:ext cx="1404999" cy="1159614"/>
            <a:chOff x="1562763" y="2190950"/>
            <a:chExt cx="1873331" cy="1545674"/>
          </a:xfrm>
        </p:grpSpPr>
        <p:sp>
          <p:nvSpPr>
            <p:cNvPr id="15" name="MH_Other_6"/>
            <p:cNvSpPr>
              <a:spLocks noEditPoints="1"/>
            </p:cNvSpPr>
            <p:nvPr>
              <p:custDataLst>
                <p:tags r:id="rId3"/>
              </p:custDataLst>
            </p:nvPr>
          </p:nvSpPr>
          <p:spPr bwMode="auto">
            <a:xfrm rot="5925998">
              <a:off x="1414171"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 name="文本框 1"/>
            <p:cNvSpPr txBox="1"/>
            <p:nvPr/>
          </p:nvSpPr>
          <p:spPr>
            <a:xfrm>
              <a:off x="2266544" y="3244334"/>
              <a:ext cx="1169550" cy="492290"/>
            </a:xfrm>
            <a:prstGeom prst="rect">
              <a:avLst/>
            </a:prstGeom>
            <a:noFill/>
          </p:spPr>
          <p:txBody>
            <a:bodyPr wrap="none" rtlCol="0">
              <a:spAutoFit/>
            </a:bodyPr>
            <a:lstStyle/>
            <a:p>
              <a:r>
                <a:rPr lang="zh-CN" altLang="en-US" b="1" dirty="0">
                  <a:solidFill>
                    <a:schemeClr val="accent1"/>
                  </a:solidFill>
                  <a:cs typeface="+mn-ea"/>
                  <a:sym typeface="+mn-lt"/>
                </a:rPr>
                <a:t>卷积层</a:t>
              </a:r>
            </a:p>
          </p:txBody>
        </p:sp>
      </p:grpSp>
      <p:grpSp>
        <p:nvGrpSpPr>
          <p:cNvPr id="7" name="组合 3"/>
          <p:cNvGrpSpPr/>
          <p:nvPr/>
        </p:nvGrpSpPr>
        <p:grpSpPr>
          <a:xfrm>
            <a:off x="3829507" y="1643720"/>
            <a:ext cx="1411910" cy="1159614"/>
            <a:chOff x="5106011" y="2190950"/>
            <a:chExt cx="1882547" cy="1545674"/>
          </a:xfrm>
          <a:solidFill>
            <a:schemeClr val="bg1">
              <a:lumMod val="65000"/>
            </a:schemeClr>
          </a:solidFill>
        </p:grpSpPr>
        <p:sp>
          <p:nvSpPr>
            <p:cNvPr id="16" name="MH_Other_6"/>
            <p:cNvSpPr>
              <a:spLocks noEditPoints="1"/>
            </p:cNvSpPr>
            <p:nvPr>
              <p:custDataLst>
                <p:tags r:id="rId2"/>
              </p:custDataLst>
            </p:nvPr>
          </p:nvSpPr>
          <p:spPr bwMode="auto">
            <a:xfrm rot="5925998">
              <a:off x="4957419"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grp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6" name="文本框 25"/>
            <p:cNvSpPr txBox="1"/>
            <p:nvPr/>
          </p:nvSpPr>
          <p:spPr>
            <a:xfrm>
              <a:off x="5819007" y="3244334"/>
              <a:ext cx="1169551" cy="492290"/>
            </a:xfrm>
            <a:prstGeom prst="rect">
              <a:avLst/>
            </a:prstGeom>
            <a:noFill/>
          </p:spPr>
          <p:txBody>
            <a:bodyPr wrap="none" rtlCol="0">
              <a:spAutoFit/>
            </a:bodyPr>
            <a:lstStyle/>
            <a:p>
              <a:r>
                <a:rPr lang="zh-CN" altLang="en-US" b="1" dirty="0">
                  <a:solidFill>
                    <a:schemeClr val="accent2"/>
                  </a:solidFill>
                  <a:cs typeface="+mn-ea"/>
                  <a:sym typeface="+mn-lt"/>
                </a:rPr>
                <a:t>池化层</a:t>
              </a:r>
            </a:p>
          </p:txBody>
        </p:sp>
      </p:grpSp>
      <p:grpSp>
        <p:nvGrpSpPr>
          <p:cNvPr id="8" name="组合 4"/>
          <p:cNvGrpSpPr/>
          <p:nvPr/>
        </p:nvGrpSpPr>
        <p:grpSpPr>
          <a:xfrm>
            <a:off x="6486944" y="1643720"/>
            <a:ext cx="1626366" cy="1159616"/>
            <a:chOff x="8649258" y="2190948"/>
            <a:chExt cx="2168488" cy="1545677"/>
          </a:xfrm>
        </p:grpSpPr>
        <p:sp>
          <p:nvSpPr>
            <p:cNvPr id="17" name="MH_Other_6"/>
            <p:cNvSpPr>
              <a:spLocks noEditPoints="1"/>
            </p:cNvSpPr>
            <p:nvPr>
              <p:custDataLst>
                <p:tags r:id="rId1"/>
              </p:custDataLst>
            </p:nvPr>
          </p:nvSpPr>
          <p:spPr bwMode="auto">
            <a:xfrm rot="5925998">
              <a:off x="8500666" y="2339540"/>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7" name="文本框 26"/>
            <p:cNvSpPr txBox="1"/>
            <p:nvPr/>
          </p:nvSpPr>
          <p:spPr>
            <a:xfrm>
              <a:off x="9340418" y="3244334"/>
              <a:ext cx="1477328" cy="492291"/>
            </a:xfrm>
            <a:prstGeom prst="rect">
              <a:avLst/>
            </a:prstGeom>
            <a:noFill/>
          </p:spPr>
          <p:txBody>
            <a:bodyPr wrap="none" rtlCol="0">
              <a:spAutoFit/>
            </a:bodyPr>
            <a:lstStyle/>
            <a:p>
              <a:r>
                <a:rPr lang="zh-CN" altLang="en-US" b="1" dirty="0">
                  <a:solidFill>
                    <a:schemeClr val="accent3"/>
                  </a:solidFill>
                  <a:cs typeface="+mn-ea"/>
                  <a:sym typeface="+mn-lt"/>
                </a:rPr>
                <a:t>全连接层</a:t>
              </a:r>
            </a:p>
          </p:txBody>
        </p:sp>
      </p:grpSp>
      <p:sp>
        <p:nvSpPr>
          <p:cNvPr id="9" name="Rectangle 47">
            <a:extLst>
              <a:ext uri="{FF2B5EF4-FFF2-40B4-BE49-F238E27FC236}">
                <a16:creationId xmlns:a16="http://schemas.microsoft.com/office/drawing/2014/main" id="{BFB2AF54-D2A1-5064-3C34-99189A9198DF}"/>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CNN</a:t>
            </a:r>
            <a:r>
              <a:rPr lang="zh-CN" altLang="en-US" sz="2000" b="1" dirty="0">
                <a:cs typeface="+mn-ea"/>
                <a:sym typeface="+mn-lt"/>
              </a:rPr>
              <a:t>简介</a:t>
            </a:r>
            <a:endParaRPr lang="en-US" sz="2000" b="1" dirty="0">
              <a:cs typeface="+mn-ea"/>
              <a:sym typeface="+mn-lt"/>
            </a:endParaRPr>
          </a:p>
        </p:txBody>
      </p:sp>
    </p:spTree>
    <p:extLst>
      <p:ext uri="{BB962C8B-B14F-4D97-AF65-F5344CB8AC3E}">
        <p14:creationId xmlns:p14="http://schemas.microsoft.com/office/powerpoint/2010/main" val="3624564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900" decel="100000" fill="hold"/>
                                        <p:tgtEl>
                                          <p:spTgt spid="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10896" y="1656506"/>
            <a:ext cx="3325006" cy="2567944"/>
            <a:chOff x="4451350" y="511175"/>
            <a:chExt cx="3092450" cy="2387601"/>
          </a:xfrm>
          <a:solidFill>
            <a:schemeClr val="bg1">
              <a:lumMod val="50000"/>
            </a:schemeClr>
          </a:solidFill>
        </p:grpSpPr>
        <p:sp>
          <p:nvSpPr>
            <p:cNvPr id="6" name="Freeform 51"/>
            <p:cNvSpPr/>
            <p:nvPr/>
          </p:nvSpPr>
          <p:spPr bwMode="auto">
            <a:xfrm>
              <a:off x="5808663" y="1974850"/>
              <a:ext cx="39688" cy="141288"/>
            </a:xfrm>
            <a:custGeom>
              <a:avLst/>
              <a:gdLst>
                <a:gd name="T0" fmla="*/ 1 w 2"/>
                <a:gd name="T1" fmla="*/ 3 h 7"/>
                <a:gd name="T2" fmla="*/ 0 w 2"/>
                <a:gd name="T3" fmla="*/ 6 h 7"/>
                <a:gd name="T4" fmla="*/ 1 w 2"/>
                <a:gd name="T5" fmla="*/ 6 h 7"/>
                <a:gd name="T6" fmla="*/ 1 w 2"/>
                <a:gd name="T7" fmla="*/ 2 h 7"/>
                <a:gd name="T8" fmla="*/ 1 w 2"/>
                <a:gd name="T9" fmla="*/ 0 h 7"/>
                <a:gd name="T10" fmla="*/ 1 w 2"/>
                <a:gd name="T11" fmla="*/ 3 h 7"/>
              </a:gdLst>
              <a:ahLst/>
              <a:cxnLst>
                <a:cxn ang="0">
                  <a:pos x="T0" y="T1"/>
                </a:cxn>
                <a:cxn ang="0">
                  <a:pos x="T2" y="T3"/>
                </a:cxn>
                <a:cxn ang="0">
                  <a:pos x="T4" y="T5"/>
                </a:cxn>
                <a:cxn ang="0">
                  <a:pos x="T6" y="T7"/>
                </a:cxn>
                <a:cxn ang="0">
                  <a:pos x="T8" y="T9"/>
                </a:cxn>
                <a:cxn ang="0">
                  <a:pos x="T10" y="T11"/>
                </a:cxn>
              </a:cxnLst>
              <a:rect l="0" t="0" r="r" b="b"/>
              <a:pathLst>
                <a:path w="2" h="7">
                  <a:moveTo>
                    <a:pt x="1" y="3"/>
                  </a:moveTo>
                  <a:cubicBezTo>
                    <a:pt x="1" y="4"/>
                    <a:pt x="0" y="5"/>
                    <a:pt x="0" y="6"/>
                  </a:cubicBezTo>
                  <a:cubicBezTo>
                    <a:pt x="1" y="6"/>
                    <a:pt x="1" y="7"/>
                    <a:pt x="1" y="6"/>
                  </a:cubicBezTo>
                  <a:cubicBezTo>
                    <a:pt x="1" y="5"/>
                    <a:pt x="1" y="4"/>
                    <a:pt x="1" y="2"/>
                  </a:cubicBezTo>
                  <a:cubicBezTo>
                    <a:pt x="1" y="1"/>
                    <a:pt x="2" y="0"/>
                    <a:pt x="1"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 name="Freeform 52"/>
            <p:cNvSpPr/>
            <p:nvPr/>
          </p:nvSpPr>
          <p:spPr bwMode="auto">
            <a:xfrm>
              <a:off x="5349875" y="2116138"/>
              <a:ext cx="19050" cy="200025"/>
            </a:xfrm>
            <a:custGeom>
              <a:avLst/>
              <a:gdLst>
                <a:gd name="T0" fmla="*/ 1 w 1"/>
                <a:gd name="T1" fmla="*/ 0 h 10"/>
                <a:gd name="T2" fmla="*/ 1 w 1"/>
                <a:gd name="T3" fmla="*/ 0 h 10"/>
                <a:gd name="T4" fmla="*/ 1 w 1"/>
                <a:gd name="T5" fmla="*/ 2 h 10"/>
                <a:gd name="T6" fmla="*/ 0 w 1"/>
                <a:gd name="T7" fmla="*/ 9 h 10"/>
                <a:gd name="T8" fmla="*/ 1 w 1"/>
                <a:gd name="T9" fmla="*/ 10 h 10"/>
                <a:gd name="T10" fmla="*/ 1 w 1"/>
                <a:gd name="T11" fmla="*/ 0 h 10"/>
              </a:gdLst>
              <a:ahLst/>
              <a:cxnLst>
                <a:cxn ang="0">
                  <a:pos x="T0" y="T1"/>
                </a:cxn>
                <a:cxn ang="0">
                  <a:pos x="T2" y="T3"/>
                </a:cxn>
                <a:cxn ang="0">
                  <a:pos x="T4" y="T5"/>
                </a:cxn>
                <a:cxn ang="0">
                  <a:pos x="T6" y="T7"/>
                </a:cxn>
                <a:cxn ang="0">
                  <a:pos x="T8" y="T9"/>
                </a:cxn>
                <a:cxn ang="0">
                  <a:pos x="T10" y="T11"/>
                </a:cxn>
              </a:cxnLst>
              <a:rect l="0" t="0" r="r" b="b"/>
              <a:pathLst>
                <a:path w="1" h="10">
                  <a:moveTo>
                    <a:pt x="1" y="0"/>
                  </a:moveTo>
                  <a:cubicBezTo>
                    <a:pt x="1" y="0"/>
                    <a:pt x="1" y="0"/>
                    <a:pt x="1" y="0"/>
                  </a:cubicBezTo>
                  <a:cubicBezTo>
                    <a:pt x="0" y="1"/>
                    <a:pt x="1" y="1"/>
                    <a:pt x="1" y="2"/>
                  </a:cubicBezTo>
                  <a:cubicBezTo>
                    <a:pt x="1" y="4"/>
                    <a:pt x="0" y="7"/>
                    <a:pt x="0" y="9"/>
                  </a:cubicBezTo>
                  <a:cubicBezTo>
                    <a:pt x="1" y="9"/>
                    <a:pt x="1" y="10"/>
                    <a:pt x="1" y="10"/>
                  </a:cubicBezTo>
                  <a:cubicBezTo>
                    <a:pt x="1"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53"/>
            <p:cNvSpPr>
              <a:spLocks noEditPoints="1"/>
            </p:cNvSpPr>
            <p:nvPr/>
          </p:nvSpPr>
          <p:spPr bwMode="auto">
            <a:xfrm>
              <a:off x="4791075" y="911225"/>
              <a:ext cx="2254250" cy="1606550"/>
            </a:xfrm>
            <a:custGeom>
              <a:avLst/>
              <a:gdLst>
                <a:gd name="T0" fmla="*/ 87 w 113"/>
                <a:gd name="T1" fmla="*/ 18 h 80"/>
                <a:gd name="T2" fmla="*/ 88 w 113"/>
                <a:gd name="T3" fmla="*/ 27 h 80"/>
                <a:gd name="T4" fmla="*/ 63 w 113"/>
                <a:gd name="T5" fmla="*/ 46 h 80"/>
                <a:gd name="T6" fmla="*/ 35 w 113"/>
                <a:gd name="T7" fmla="*/ 57 h 80"/>
                <a:gd name="T8" fmla="*/ 1 w 113"/>
                <a:gd name="T9" fmla="*/ 74 h 80"/>
                <a:gd name="T10" fmla="*/ 19 w 113"/>
                <a:gd name="T11" fmla="*/ 76 h 80"/>
                <a:gd name="T12" fmla="*/ 67 w 113"/>
                <a:gd name="T13" fmla="*/ 54 h 80"/>
                <a:gd name="T14" fmla="*/ 91 w 113"/>
                <a:gd name="T15" fmla="*/ 33 h 80"/>
                <a:gd name="T16" fmla="*/ 107 w 113"/>
                <a:gd name="T17" fmla="*/ 19 h 80"/>
                <a:gd name="T18" fmla="*/ 92 w 113"/>
                <a:gd name="T19" fmla="*/ 17 h 80"/>
                <a:gd name="T20" fmla="*/ 1 w 113"/>
                <a:gd name="T21" fmla="*/ 67 h 80"/>
                <a:gd name="T22" fmla="*/ 3 w 113"/>
                <a:gd name="T23" fmla="*/ 67 h 80"/>
                <a:gd name="T24" fmla="*/ 6 w 113"/>
                <a:gd name="T25" fmla="*/ 68 h 80"/>
                <a:gd name="T26" fmla="*/ 6 w 113"/>
                <a:gd name="T27" fmla="*/ 63 h 80"/>
                <a:gd name="T28" fmla="*/ 8 w 113"/>
                <a:gd name="T29" fmla="*/ 62 h 80"/>
                <a:gd name="T30" fmla="*/ 9 w 113"/>
                <a:gd name="T31" fmla="*/ 62 h 80"/>
                <a:gd name="T32" fmla="*/ 11 w 113"/>
                <a:gd name="T33" fmla="*/ 75 h 80"/>
                <a:gd name="T34" fmla="*/ 13 w 113"/>
                <a:gd name="T35" fmla="*/ 74 h 80"/>
                <a:gd name="T36" fmla="*/ 17 w 113"/>
                <a:gd name="T37" fmla="*/ 65 h 80"/>
                <a:gd name="T38" fmla="*/ 21 w 113"/>
                <a:gd name="T39" fmla="*/ 73 h 80"/>
                <a:gd name="T40" fmla="*/ 19 w 113"/>
                <a:gd name="T41" fmla="*/ 68 h 80"/>
                <a:gd name="T42" fmla="*/ 21 w 113"/>
                <a:gd name="T43" fmla="*/ 61 h 80"/>
                <a:gd name="T44" fmla="*/ 22 w 113"/>
                <a:gd name="T45" fmla="*/ 72 h 80"/>
                <a:gd name="T46" fmla="*/ 26 w 113"/>
                <a:gd name="T47" fmla="*/ 67 h 80"/>
                <a:gd name="T48" fmla="*/ 26 w 113"/>
                <a:gd name="T49" fmla="*/ 67 h 80"/>
                <a:gd name="T50" fmla="*/ 31 w 113"/>
                <a:gd name="T51" fmla="*/ 69 h 80"/>
                <a:gd name="T52" fmla="*/ 34 w 113"/>
                <a:gd name="T53" fmla="*/ 68 h 80"/>
                <a:gd name="T54" fmla="*/ 38 w 113"/>
                <a:gd name="T55" fmla="*/ 58 h 80"/>
                <a:gd name="T56" fmla="*/ 41 w 113"/>
                <a:gd name="T57" fmla="*/ 58 h 80"/>
                <a:gd name="T58" fmla="*/ 42 w 113"/>
                <a:gd name="T59" fmla="*/ 64 h 80"/>
                <a:gd name="T60" fmla="*/ 45 w 113"/>
                <a:gd name="T61" fmla="*/ 57 h 80"/>
                <a:gd name="T62" fmla="*/ 47 w 113"/>
                <a:gd name="T63" fmla="*/ 55 h 80"/>
                <a:gd name="T64" fmla="*/ 50 w 113"/>
                <a:gd name="T65" fmla="*/ 60 h 80"/>
                <a:gd name="T66" fmla="*/ 55 w 113"/>
                <a:gd name="T67" fmla="*/ 51 h 80"/>
                <a:gd name="T68" fmla="*/ 57 w 113"/>
                <a:gd name="T69" fmla="*/ 57 h 80"/>
                <a:gd name="T70" fmla="*/ 59 w 113"/>
                <a:gd name="T71" fmla="*/ 56 h 80"/>
                <a:gd name="T72" fmla="*/ 62 w 113"/>
                <a:gd name="T73" fmla="*/ 48 h 80"/>
                <a:gd name="T74" fmla="*/ 64 w 113"/>
                <a:gd name="T75" fmla="*/ 53 h 80"/>
                <a:gd name="T76" fmla="*/ 66 w 113"/>
                <a:gd name="T77" fmla="*/ 45 h 80"/>
                <a:gd name="T78" fmla="*/ 71 w 113"/>
                <a:gd name="T79" fmla="*/ 47 h 80"/>
                <a:gd name="T80" fmla="*/ 74 w 113"/>
                <a:gd name="T81" fmla="*/ 40 h 80"/>
                <a:gd name="T82" fmla="*/ 76 w 113"/>
                <a:gd name="T83" fmla="*/ 39 h 80"/>
                <a:gd name="T84" fmla="*/ 79 w 113"/>
                <a:gd name="T85" fmla="*/ 36 h 80"/>
                <a:gd name="T86" fmla="*/ 82 w 113"/>
                <a:gd name="T87" fmla="*/ 40 h 80"/>
                <a:gd name="T88" fmla="*/ 87 w 113"/>
                <a:gd name="T89" fmla="*/ 34 h 80"/>
                <a:gd name="T90" fmla="*/ 89 w 113"/>
                <a:gd name="T91" fmla="*/ 28 h 80"/>
                <a:gd name="T92" fmla="*/ 94 w 113"/>
                <a:gd name="T93" fmla="*/ 15 h 80"/>
                <a:gd name="T94" fmla="*/ 93 w 113"/>
                <a:gd name="T95" fmla="*/ 24 h 80"/>
                <a:gd name="T96" fmla="*/ 96 w 113"/>
                <a:gd name="T97" fmla="*/ 20 h 80"/>
                <a:gd name="T98" fmla="*/ 97 w 113"/>
                <a:gd name="T99" fmla="*/ 23 h 80"/>
                <a:gd name="T100" fmla="*/ 98 w 113"/>
                <a:gd name="T101" fmla="*/ 23 h 80"/>
                <a:gd name="T102" fmla="*/ 100 w 113"/>
                <a:gd name="T103" fmla="*/ 24 h 80"/>
                <a:gd name="T104" fmla="*/ 101 w 113"/>
                <a:gd name="T105" fmla="*/ 19 h 80"/>
                <a:gd name="T106" fmla="*/ 101 w 113"/>
                <a:gd name="T107" fmla="*/ 12 h 80"/>
                <a:gd name="T108" fmla="*/ 102 w 113"/>
                <a:gd name="T109" fmla="*/ 24 h 80"/>
                <a:gd name="T110" fmla="*/ 106 w 113"/>
                <a:gd name="T111" fmla="*/ 16 h 80"/>
                <a:gd name="T112" fmla="*/ 108 w 113"/>
                <a:gd name="T113" fmla="*/ 11 h 80"/>
                <a:gd name="T114" fmla="*/ 109 w 113"/>
                <a:gd name="T115" fmla="*/ 9 h 80"/>
                <a:gd name="T116" fmla="*/ 110 w 113"/>
                <a:gd name="T117" fmla="*/ 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 h="80">
                  <a:moveTo>
                    <a:pt x="112" y="0"/>
                  </a:moveTo>
                  <a:cubicBezTo>
                    <a:pt x="111" y="1"/>
                    <a:pt x="109" y="2"/>
                    <a:pt x="108" y="3"/>
                  </a:cubicBezTo>
                  <a:cubicBezTo>
                    <a:pt x="108" y="4"/>
                    <a:pt x="107" y="5"/>
                    <a:pt x="106" y="6"/>
                  </a:cubicBezTo>
                  <a:cubicBezTo>
                    <a:pt x="106" y="6"/>
                    <a:pt x="106" y="6"/>
                    <a:pt x="105" y="6"/>
                  </a:cubicBezTo>
                  <a:cubicBezTo>
                    <a:pt x="101" y="10"/>
                    <a:pt x="96" y="13"/>
                    <a:pt x="91" y="16"/>
                  </a:cubicBezTo>
                  <a:cubicBezTo>
                    <a:pt x="90" y="16"/>
                    <a:pt x="90" y="17"/>
                    <a:pt x="89" y="17"/>
                  </a:cubicBezTo>
                  <a:cubicBezTo>
                    <a:pt x="89" y="17"/>
                    <a:pt x="88" y="17"/>
                    <a:pt x="87" y="18"/>
                  </a:cubicBezTo>
                  <a:cubicBezTo>
                    <a:pt x="88" y="19"/>
                    <a:pt x="90" y="19"/>
                    <a:pt x="92" y="19"/>
                  </a:cubicBezTo>
                  <a:cubicBezTo>
                    <a:pt x="93" y="19"/>
                    <a:pt x="93" y="20"/>
                    <a:pt x="94" y="20"/>
                  </a:cubicBezTo>
                  <a:cubicBezTo>
                    <a:pt x="94" y="20"/>
                    <a:pt x="95" y="20"/>
                    <a:pt x="94" y="21"/>
                  </a:cubicBezTo>
                  <a:cubicBezTo>
                    <a:pt x="94" y="21"/>
                    <a:pt x="94" y="21"/>
                    <a:pt x="94" y="21"/>
                  </a:cubicBezTo>
                  <a:cubicBezTo>
                    <a:pt x="93" y="22"/>
                    <a:pt x="93" y="22"/>
                    <a:pt x="92" y="23"/>
                  </a:cubicBezTo>
                  <a:cubicBezTo>
                    <a:pt x="91" y="25"/>
                    <a:pt x="89" y="26"/>
                    <a:pt x="89" y="27"/>
                  </a:cubicBezTo>
                  <a:cubicBezTo>
                    <a:pt x="88" y="26"/>
                    <a:pt x="88" y="27"/>
                    <a:pt x="88" y="27"/>
                  </a:cubicBezTo>
                  <a:cubicBezTo>
                    <a:pt x="88" y="27"/>
                    <a:pt x="88" y="27"/>
                    <a:pt x="88" y="27"/>
                  </a:cubicBezTo>
                  <a:cubicBezTo>
                    <a:pt x="87" y="28"/>
                    <a:pt x="87" y="29"/>
                    <a:pt x="86" y="29"/>
                  </a:cubicBezTo>
                  <a:cubicBezTo>
                    <a:pt x="86" y="29"/>
                    <a:pt x="86" y="30"/>
                    <a:pt x="86" y="30"/>
                  </a:cubicBezTo>
                  <a:cubicBezTo>
                    <a:pt x="84" y="31"/>
                    <a:pt x="83" y="33"/>
                    <a:pt x="81" y="33"/>
                  </a:cubicBezTo>
                  <a:cubicBezTo>
                    <a:pt x="81" y="34"/>
                    <a:pt x="80" y="34"/>
                    <a:pt x="80" y="34"/>
                  </a:cubicBezTo>
                  <a:cubicBezTo>
                    <a:pt x="78" y="36"/>
                    <a:pt x="76" y="37"/>
                    <a:pt x="74" y="39"/>
                  </a:cubicBezTo>
                  <a:cubicBezTo>
                    <a:pt x="70" y="42"/>
                    <a:pt x="67" y="44"/>
                    <a:pt x="63" y="46"/>
                  </a:cubicBezTo>
                  <a:cubicBezTo>
                    <a:pt x="62" y="46"/>
                    <a:pt x="61" y="47"/>
                    <a:pt x="60" y="48"/>
                  </a:cubicBezTo>
                  <a:cubicBezTo>
                    <a:pt x="60" y="47"/>
                    <a:pt x="60" y="48"/>
                    <a:pt x="59" y="48"/>
                  </a:cubicBezTo>
                  <a:cubicBezTo>
                    <a:pt x="57" y="49"/>
                    <a:pt x="53" y="51"/>
                    <a:pt x="50" y="52"/>
                  </a:cubicBezTo>
                  <a:cubicBezTo>
                    <a:pt x="50" y="52"/>
                    <a:pt x="50" y="52"/>
                    <a:pt x="50" y="52"/>
                  </a:cubicBezTo>
                  <a:cubicBezTo>
                    <a:pt x="49" y="53"/>
                    <a:pt x="47" y="53"/>
                    <a:pt x="47" y="54"/>
                  </a:cubicBezTo>
                  <a:cubicBezTo>
                    <a:pt x="44" y="54"/>
                    <a:pt x="40" y="56"/>
                    <a:pt x="37" y="57"/>
                  </a:cubicBezTo>
                  <a:cubicBezTo>
                    <a:pt x="36" y="57"/>
                    <a:pt x="35" y="57"/>
                    <a:pt x="35" y="57"/>
                  </a:cubicBezTo>
                  <a:cubicBezTo>
                    <a:pt x="34" y="57"/>
                    <a:pt x="33" y="58"/>
                    <a:pt x="32" y="58"/>
                  </a:cubicBezTo>
                  <a:cubicBezTo>
                    <a:pt x="30" y="58"/>
                    <a:pt x="27" y="59"/>
                    <a:pt x="26" y="60"/>
                  </a:cubicBezTo>
                  <a:cubicBezTo>
                    <a:pt x="21" y="60"/>
                    <a:pt x="17" y="62"/>
                    <a:pt x="13" y="61"/>
                  </a:cubicBezTo>
                  <a:cubicBezTo>
                    <a:pt x="11" y="61"/>
                    <a:pt x="8" y="61"/>
                    <a:pt x="5" y="61"/>
                  </a:cubicBezTo>
                  <a:cubicBezTo>
                    <a:pt x="3" y="61"/>
                    <a:pt x="2" y="61"/>
                    <a:pt x="0" y="61"/>
                  </a:cubicBezTo>
                  <a:cubicBezTo>
                    <a:pt x="0" y="63"/>
                    <a:pt x="0" y="64"/>
                    <a:pt x="1" y="65"/>
                  </a:cubicBezTo>
                  <a:cubicBezTo>
                    <a:pt x="1" y="68"/>
                    <a:pt x="0" y="71"/>
                    <a:pt x="1" y="74"/>
                  </a:cubicBezTo>
                  <a:cubicBezTo>
                    <a:pt x="1" y="74"/>
                    <a:pt x="1" y="74"/>
                    <a:pt x="1" y="74"/>
                  </a:cubicBezTo>
                  <a:cubicBezTo>
                    <a:pt x="1" y="75"/>
                    <a:pt x="1" y="75"/>
                    <a:pt x="1" y="76"/>
                  </a:cubicBezTo>
                  <a:cubicBezTo>
                    <a:pt x="1" y="76"/>
                    <a:pt x="1" y="76"/>
                    <a:pt x="0" y="77"/>
                  </a:cubicBezTo>
                  <a:cubicBezTo>
                    <a:pt x="1" y="78"/>
                    <a:pt x="1" y="79"/>
                    <a:pt x="1" y="80"/>
                  </a:cubicBezTo>
                  <a:cubicBezTo>
                    <a:pt x="2" y="80"/>
                    <a:pt x="3" y="80"/>
                    <a:pt x="3" y="80"/>
                  </a:cubicBezTo>
                  <a:cubicBezTo>
                    <a:pt x="7" y="79"/>
                    <a:pt x="11" y="78"/>
                    <a:pt x="14" y="78"/>
                  </a:cubicBezTo>
                  <a:cubicBezTo>
                    <a:pt x="16" y="77"/>
                    <a:pt x="17" y="77"/>
                    <a:pt x="19" y="76"/>
                  </a:cubicBezTo>
                  <a:cubicBezTo>
                    <a:pt x="24" y="74"/>
                    <a:pt x="29" y="73"/>
                    <a:pt x="34" y="72"/>
                  </a:cubicBezTo>
                  <a:cubicBezTo>
                    <a:pt x="37" y="70"/>
                    <a:pt x="41" y="69"/>
                    <a:pt x="44" y="67"/>
                  </a:cubicBezTo>
                  <a:cubicBezTo>
                    <a:pt x="46" y="67"/>
                    <a:pt x="47" y="65"/>
                    <a:pt x="49" y="65"/>
                  </a:cubicBezTo>
                  <a:cubicBezTo>
                    <a:pt x="52" y="63"/>
                    <a:pt x="56" y="61"/>
                    <a:pt x="60" y="59"/>
                  </a:cubicBezTo>
                  <a:cubicBezTo>
                    <a:pt x="61" y="58"/>
                    <a:pt x="63" y="57"/>
                    <a:pt x="64" y="56"/>
                  </a:cubicBezTo>
                  <a:cubicBezTo>
                    <a:pt x="65" y="56"/>
                    <a:pt x="65" y="56"/>
                    <a:pt x="66" y="55"/>
                  </a:cubicBezTo>
                  <a:cubicBezTo>
                    <a:pt x="66" y="55"/>
                    <a:pt x="66" y="55"/>
                    <a:pt x="67" y="54"/>
                  </a:cubicBezTo>
                  <a:cubicBezTo>
                    <a:pt x="67" y="54"/>
                    <a:pt x="68" y="54"/>
                    <a:pt x="68" y="54"/>
                  </a:cubicBezTo>
                  <a:cubicBezTo>
                    <a:pt x="68" y="53"/>
                    <a:pt x="69" y="53"/>
                    <a:pt x="69" y="53"/>
                  </a:cubicBezTo>
                  <a:cubicBezTo>
                    <a:pt x="70" y="52"/>
                    <a:pt x="71" y="52"/>
                    <a:pt x="71" y="51"/>
                  </a:cubicBezTo>
                  <a:cubicBezTo>
                    <a:pt x="75" y="48"/>
                    <a:pt x="79" y="45"/>
                    <a:pt x="83" y="42"/>
                  </a:cubicBezTo>
                  <a:cubicBezTo>
                    <a:pt x="83" y="42"/>
                    <a:pt x="83" y="41"/>
                    <a:pt x="83" y="41"/>
                  </a:cubicBezTo>
                  <a:cubicBezTo>
                    <a:pt x="86" y="39"/>
                    <a:pt x="88" y="36"/>
                    <a:pt x="91" y="34"/>
                  </a:cubicBezTo>
                  <a:cubicBezTo>
                    <a:pt x="91" y="33"/>
                    <a:pt x="91" y="33"/>
                    <a:pt x="91" y="33"/>
                  </a:cubicBezTo>
                  <a:cubicBezTo>
                    <a:pt x="93" y="31"/>
                    <a:pt x="95" y="28"/>
                    <a:pt x="97" y="25"/>
                  </a:cubicBezTo>
                  <a:cubicBezTo>
                    <a:pt x="98" y="25"/>
                    <a:pt x="98" y="24"/>
                    <a:pt x="99" y="24"/>
                  </a:cubicBezTo>
                  <a:cubicBezTo>
                    <a:pt x="99" y="26"/>
                    <a:pt x="99" y="28"/>
                    <a:pt x="99" y="29"/>
                  </a:cubicBezTo>
                  <a:cubicBezTo>
                    <a:pt x="100" y="30"/>
                    <a:pt x="100" y="30"/>
                    <a:pt x="100" y="31"/>
                  </a:cubicBezTo>
                  <a:cubicBezTo>
                    <a:pt x="102" y="31"/>
                    <a:pt x="102" y="29"/>
                    <a:pt x="103" y="28"/>
                  </a:cubicBezTo>
                  <a:cubicBezTo>
                    <a:pt x="103" y="26"/>
                    <a:pt x="105" y="24"/>
                    <a:pt x="105" y="22"/>
                  </a:cubicBezTo>
                  <a:cubicBezTo>
                    <a:pt x="106" y="21"/>
                    <a:pt x="106" y="20"/>
                    <a:pt x="107" y="19"/>
                  </a:cubicBezTo>
                  <a:cubicBezTo>
                    <a:pt x="107" y="18"/>
                    <a:pt x="107" y="17"/>
                    <a:pt x="108" y="16"/>
                  </a:cubicBezTo>
                  <a:cubicBezTo>
                    <a:pt x="108" y="15"/>
                    <a:pt x="109" y="15"/>
                    <a:pt x="109" y="13"/>
                  </a:cubicBezTo>
                  <a:cubicBezTo>
                    <a:pt x="111" y="9"/>
                    <a:pt x="112" y="6"/>
                    <a:pt x="113" y="1"/>
                  </a:cubicBezTo>
                  <a:cubicBezTo>
                    <a:pt x="113" y="1"/>
                    <a:pt x="112" y="0"/>
                    <a:pt x="112" y="0"/>
                  </a:cubicBezTo>
                  <a:close/>
                  <a:moveTo>
                    <a:pt x="91" y="18"/>
                  </a:moveTo>
                  <a:cubicBezTo>
                    <a:pt x="91" y="18"/>
                    <a:pt x="90" y="18"/>
                    <a:pt x="89" y="18"/>
                  </a:cubicBezTo>
                  <a:cubicBezTo>
                    <a:pt x="90" y="18"/>
                    <a:pt x="91" y="17"/>
                    <a:pt x="92" y="17"/>
                  </a:cubicBezTo>
                  <a:cubicBezTo>
                    <a:pt x="92" y="17"/>
                    <a:pt x="92" y="18"/>
                    <a:pt x="91" y="18"/>
                  </a:cubicBezTo>
                  <a:close/>
                  <a:moveTo>
                    <a:pt x="2" y="75"/>
                  </a:moveTo>
                  <a:cubicBezTo>
                    <a:pt x="2" y="75"/>
                    <a:pt x="2" y="75"/>
                    <a:pt x="2" y="75"/>
                  </a:cubicBezTo>
                  <a:cubicBezTo>
                    <a:pt x="2" y="74"/>
                    <a:pt x="2" y="75"/>
                    <a:pt x="2" y="75"/>
                  </a:cubicBezTo>
                  <a:close/>
                  <a:moveTo>
                    <a:pt x="2" y="74"/>
                  </a:moveTo>
                  <a:cubicBezTo>
                    <a:pt x="1" y="74"/>
                    <a:pt x="2" y="72"/>
                    <a:pt x="2" y="72"/>
                  </a:cubicBezTo>
                  <a:cubicBezTo>
                    <a:pt x="2" y="70"/>
                    <a:pt x="2" y="68"/>
                    <a:pt x="1" y="67"/>
                  </a:cubicBezTo>
                  <a:cubicBezTo>
                    <a:pt x="2" y="65"/>
                    <a:pt x="1" y="64"/>
                    <a:pt x="1" y="62"/>
                  </a:cubicBezTo>
                  <a:cubicBezTo>
                    <a:pt x="2" y="62"/>
                    <a:pt x="2" y="62"/>
                    <a:pt x="2" y="62"/>
                  </a:cubicBezTo>
                  <a:cubicBezTo>
                    <a:pt x="3" y="65"/>
                    <a:pt x="2" y="69"/>
                    <a:pt x="2" y="74"/>
                  </a:cubicBezTo>
                  <a:close/>
                  <a:moveTo>
                    <a:pt x="3" y="76"/>
                  </a:moveTo>
                  <a:cubicBezTo>
                    <a:pt x="3" y="76"/>
                    <a:pt x="3" y="76"/>
                    <a:pt x="3" y="76"/>
                  </a:cubicBezTo>
                  <a:cubicBezTo>
                    <a:pt x="3" y="74"/>
                    <a:pt x="3" y="72"/>
                    <a:pt x="3" y="69"/>
                  </a:cubicBezTo>
                  <a:cubicBezTo>
                    <a:pt x="3" y="68"/>
                    <a:pt x="3" y="68"/>
                    <a:pt x="3" y="67"/>
                  </a:cubicBezTo>
                  <a:cubicBezTo>
                    <a:pt x="3" y="65"/>
                    <a:pt x="3" y="63"/>
                    <a:pt x="3" y="62"/>
                  </a:cubicBezTo>
                  <a:cubicBezTo>
                    <a:pt x="3" y="62"/>
                    <a:pt x="4" y="62"/>
                    <a:pt x="4" y="62"/>
                  </a:cubicBezTo>
                  <a:cubicBezTo>
                    <a:pt x="4" y="67"/>
                    <a:pt x="4" y="70"/>
                    <a:pt x="4" y="74"/>
                  </a:cubicBezTo>
                  <a:cubicBezTo>
                    <a:pt x="4" y="74"/>
                    <a:pt x="4" y="74"/>
                    <a:pt x="4" y="75"/>
                  </a:cubicBezTo>
                  <a:cubicBezTo>
                    <a:pt x="4" y="75"/>
                    <a:pt x="3" y="76"/>
                    <a:pt x="3" y="76"/>
                  </a:cubicBezTo>
                  <a:close/>
                  <a:moveTo>
                    <a:pt x="6" y="63"/>
                  </a:moveTo>
                  <a:cubicBezTo>
                    <a:pt x="6" y="65"/>
                    <a:pt x="6" y="66"/>
                    <a:pt x="6" y="68"/>
                  </a:cubicBezTo>
                  <a:cubicBezTo>
                    <a:pt x="6" y="68"/>
                    <a:pt x="6" y="69"/>
                    <a:pt x="6" y="70"/>
                  </a:cubicBezTo>
                  <a:cubicBezTo>
                    <a:pt x="6" y="72"/>
                    <a:pt x="6" y="74"/>
                    <a:pt x="6" y="76"/>
                  </a:cubicBezTo>
                  <a:cubicBezTo>
                    <a:pt x="5" y="76"/>
                    <a:pt x="5" y="76"/>
                    <a:pt x="4" y="76"/>
                  </a:cubicBezTo>
                  <a:cubicBezTo>
                    <a:pt x="5" y="70"/>
                    <a:pt x="4" y="67"/>
                    <a:pt x="5" y="62"/>
                  </a:cubicBezTo>
                  <a:cubicBezTo>
                    <a:pt x="5" y="62"/>
                    <a:pt x="5" y="62"/>
                    <a:pt x="6" y="62"/>
                  </a:cubicBezTo>
                  <a:cubicBezTo>
                    <a:pt x="6" y="62"/>
                    <a:pt x="6" y="63"/>
                    <a:pt x="6" y="63"/>
                  </a:cubicBezTo>
                  <a:cubicBezTo>
                    <a:pt x="6" y="63"/>
                    <a:pt x="6" y="63"/>
                    <a:pt x="6" y="63"/>
                  </a:cubicBezTo>
                  <a:close/>
                  <a:moveTo>
                    <a:pt x="10" y="68"/>
                  </a:moveTo>
                  <a:cubicBezTo>
                    <a:pt x="10" y="68"/>
                    <a:pt x="10" y="68"/>
                    <a:pt x="10" y="68"/>
                  </a:cubicBezTo>
                  <a:cubicBezTo>
                    <a:pt x="10" y="71"/>
                    <a:pt x="10" y="72"/>
                    <a:pt x="10" y="75"/>
                  </a:cubicBezTo>
                  <a:cubicBezTo>
                    <a:pt x="9" y="75"/>
                    <a:pt x="10" y="75"/>
                    <a:pt x="10" y="75"/>
                  </a:cubicBezTo>
                  <a:cubicBezTo>
                    <a:pt x="9" y="76"/>
                    <a:pt x="7" y="76"/>
                    <a:pt x="7" y="76"/>
                  </a:cubicBezTo>
                  <a:cubicBezTo>
                    <a:pt x="6" y="71"/>
                    <a:pt x="6" y="66"/>
                    <a:pt x="7" y="62"/>
                  </a:cubicBezTo>
                  <a:cubicBezTo>
                    <a:pt x="7" y="62"/>
                    <a:pt x="8" y="62"/>
                    <a:pt x="8" y="62"/>
                  </a:cubicBezTo>
                  <a:cubicBezTo>
                    <a:pt x="9" y="63"/>
                    <a:pt x="8" y="64"/>
                    <a:pt x="8" y="64"/>
                  </a:cubicBezTo>
                  <a:cubicBezTo>
                    <a:pt x="8" y="64"/>
                    <a:pt x="8" y="64"/>
                    <a:pt x="8" y="64"/>
                  </a:cubicBezTo>
                  <a:cubicBezTo>
                    <a:pt x="8" y="68"/>
                    <a:pt x="8" y="72"/>
                    <a:pt x="7" y="75"/>
                  </a:cubicBezTo>
                  <a:cubicBezTo>
                    <a:pt x="7" y="76"/>
                    <a:pt x="9" y="76"/>
                    <a:pt x="9" y="75"/>
                  </a:cubicBezTo>
                  <a:cubicBezTo>
                    <a:pt x="9" y="75"/>
                    <a:pt x="9" y="74"/>
                    <a:pt x="8" y="74"/>
                  </a:cubicBezTo>
                  <a:cubicBezTo>
                    <a:pt x="8" y="71"/>
                    <a:pt x="9" y="68"/>
                    <a:pt x="9" y="65"/>
                  </a:cubicBezTo>
                  <a:cubicBezTo>
                    <a:pt x="9" y="64"/>
                    <a:pt x="9" y="63"/>
                    <a:pt x="9" y="62"/>
                  </a:cubicBezTo>
                  <a:cubicBezTo>
                    <a:pt x="9" y="62"/>
                    <a:pt x="9" y="62"/>
                    <a:pt x="10" y="62"/>
                  </a:cubicBezTo>
                  <a:cubicBezTo>
                    <a:pt x="10" y="62"/>
                    <a:pt x="10" y="62"/>
                    <a:pt x="10" y="62"/>
                  </a:cubicBezTo>
                  <a:cubicBezTo>
                    <a:pt x="10" y="64"/>
                    <a:pt x="10" y="67"/>
                    <a:pt x="10" y="68"/>
                  </a:cubicBezTo>
                  <a:close/>
                  <a:moveTo>
                    <a:pt x="15" y="63"/>
                  </a:moveTo>
                  <a:cubicBezTo>
                    <a:pt x="15" y="66"/>
                    <a:pt x="15" y="68"/>
                    <a:pt x="15" y="71"/>
                  </a:cubicBezTo>
                  <a:cubicBezTo>
                    <a:pt x="14" y="71"/>
                    <a:pt x="14" y="73"/>
                    <a:pt x="14" y="74"/>
                  </a:cubicBezTo>
                  <a:cubicBezTo>
                    <a:pt x="13" y="75"/>
                    <a:pt x="12" y="75"/>
                    <a:pt x="11" y="75"/>
                  </a:cubicBezTo>
                  <a:cubicBezTo>
                    <a:pt x="11" y="70"/>
                    <a:pt x="11" y="66"/>
                    <a:pt x="11" y="62"/>
                  </a:cubicBezTo>
                  <a:cubicBezTo>
                    <a:pt x="11" y="62"/>
                    <a:pt x="12" y="62"/>
                    <a:pt x="12" y="62"/>
                  </a:cubicBezTo>
                  <a:cubicBezTo>
                    <a:pt x="12" y="62"/>
                    <a:pt x="12" y="62"/>
                    <a:pt x="12" y="62"/>
                  </a:cubicBezTo>
                  <a:cubicBezTo>
                    <a:pt x="13" y="63"/>
                    <a:pt x="12" y="67"/>
                    <a:pt x="13" y="68"/>
                  </a:cubicBezTo>
                  <a:cubicBezTo>
                    <a:pt x="13" y="69"/>
                    <a:pt x="12" y="69"/>
                    <a:pt x="12" y="69"/>
                  </a:cubicBezTo>
                  <a:cubicBezTo>
                    <a:pt x="13" y="70"/>
                    <a:pt x="12" y="72"/>
                    <a:pt x="12" y="74"/>
                  </a:cubicBezTo>
                  <a:cubicBezTo>
                    <a:pt x="12" y="75"/>
                    <a:pt x="13" y="75"/>
                    <a:pt x="13" y="74"/>
                  </a:cubicBezTo>
                  <a:cubicBezTo>
                    <a:pt x="13" y="74"/>
                    <a:pt x="13" y="73"/>
                    <a:pt x="13" y="73"/>
                  </a:cubicBezTo>
                  <a:cubicBezTo>
                    <a:pt x="13" y="69"/>
                    <a:pt x="12" y="66"/>
                    <a:pt x="13" y="62"/>
                  </a:cubicBezTo>
                  <a:cubicBezTo>
                    <a:pt x="14" y="62"/>
                    <a:pt x="14" y="62"/>
                    <a:pt x="14" y="62"/>
                  </a:cubicBezTo>
                  <a:cubicBezTo>
                    <a:pt x="14" y="62"/>
                    <a:pt x="14" y="63"/>
                    <a:pt x="15" y="63"/>
                  </a:cubicBezTo>
                  <a:cubicBezTo>
                    <a:pt x="15" y="63"/>
                    <a:pt x="15" y="63"/>
                    <a:pt x="15" y="63"/>
                  </a:cubicBezTo>
                  <a:close/>
                  <a:moveTo>
                    <a:pt x="17" y="64"/>
                  </a:moveTo>
                  <a:cubicBezTo>
                    <a:pt x="17" y="64"/>
                    <a:pt x="17" y="64"/>
                    <a:pt x="17" y="65"/>
                  </a:cubicBezTo>
                  <a:cubicBezTo>
                    <a:pt x="17" y="68"/>
                    <a:pt x="17" y="70"/>
                    <a:pt x="16" y="74"/>
                  </a:cubicBezTo>
                  <a:cubicBezTo>
                    <a:pt x="16" y="74"/>
                    <a:pt x="16" y="74"/>
                    <a:pt x="15" y="74"/>
                  </a:cubicBezTo>
                  <a:cubicBezTo>
                    <a:pt x="15" y="69"/>
                    <a:pt x="15" y="66"/>
                    <a:pt x="15" y="62"/>
                  </a:cubicBezTo>
                  <a:cubicBezTo>
                    <a:pt x="16" y="62"/>
                    <a:pt x="16" y="62"/>
                    <a:pt x="17" y="62"/>
                  </a:cubicBezTo>
                  <a:cubicBezTo>
                    <a:pt x="18" y="62"/>
                    <a:pt x="17" y="62"/>
                    <a:pt x="17" y="62"/>
                  </a:cubicBezTo>
                  <a:cubicBezTo>
                    <a:pt x="17" y="63"/>
                    <a:pt x="18" y="64"/>
                    <a:pt x="17" y="64"/>
                  </a:cubicBezTo>
                  <a:close/>
                  <a:moveTo>
                    <a:pt x="21" y="73"/>
                  </a:moveTo>
                  <a:cubicBezTo>
                    <a:pt x="20" y="73"/>
                    <a:pt x="20" y="73"/>
                    <a:pt x="20" y="73"/>
                  </a:cubicBezTo>
                  <a:cubicBezTo>
                    <a:pt x="20" y="71"/>
                    <a:pt x="20" y="70"/>
                    <a:pt x="20" y="69"/>
                  </a:cubicBezTo>
                  <a:cubicBezTo>
                    <a:pt x="20" y="68"/>
                    <a:pt x="20" y="69"/>
                    <a:pt x="20" y="69"/>
                  </a:cubicBezTo>
                  <a:cubicBezTo>
                    <a:pt x="19" y="67"/>
                    <a:pt x="20" y="64"/>
                    <a:pt x="20" y="62"/>
                  </a:cubicBezTo>
                  <a:cubicBezTo>
                    <a:pt x="19" y="63"/>
                    <a:pt x="20" y="65"/>
                    <a:pt x="19" y="65"/>
                  </a:cubicBezTo>
                  <a:cubicBezTo>
                    <a:pt x="20" y="66"/>
                    <a:pt x="19" y="66"/>
                    <a:pt x="19" y="67"/>
                  </a:cubicBezTo>
                  <a:cubicBezTo>
                    <a:pt x="19" y="67"/>
                    <a:pt x="19" y="68"/>
                    <a:pt x="19" y="68"/>
                  </a:cubicBezTo>
                  <a:cubicBezTo>
                    <a:pt x="19" y="69"/>
                    <a:pt x="19" y="69"/>
                    <a:pt x="19" y="70"/>
                  </a:cubicBezTo>
                  <a:cubicBezTo>
                    <a:pt x="19" y="70"/>
                    <a:pt x="19" y="70"/>
                    <a:pt x="19" y="70"/>
                  </a:cubicBezTo>
                  <a:cubicBezTo>
                    <a:pt x="19" y="71"/>
                    <a:pt x="19" y="72"/>
                    <a:pt x="19" y="73"/>
                  </a:cubicBezTo>
                  <a:cubicBezTo>
                    <a:pt x="18" y="73"/>
                    <a:pt x="18" y="73"/>
                    <a:pt x="17" y="73"/>
                  </a:cubicBezTo>
                  <a:cubicBezTo>
                    <a:pt x="17" y="70"/>
                    <a:pt x="17" y="66"/>
                    <a:pt x="18" y="62"/>
                  </a:cubicBezTo>
                  <a:cubicBezTo>
                    <a:pt x="18" y="62"/>
                    <a:pt x="17" y="62"/>
                    <a:pt x="17" y="62"/>
                  </a:cubicBezTo>
                  <a:cubicBezTo>
                    <a:pt x="19" y="61"/>
                    <a:pt x="20" y="61"/>
                    <a:pt x="21" y="61"/>
                  </a:cubicBezTo>
                  <a:cubicBezTo>
                    <a:pt x="22" y="64"/>
                    <a:pt x="21" y="66"/>
                    <a:pt x="22" y="69"/>
                  </a:cubicBezTo>
                  <a:cubicBezTo>
                    <a:pt x="21" y="70"/>
                    <a:pt x="21" y="71"/>
                    <a:pt x="21" y="73"/>
                  </a:cubicBezTo>
                  <a:close/>
                  <a:moveTo>
                    <a:pt x="24" y="66"/>
                  </a:moveTo>
                  <a:cubicBezTo>
                    <a:pt x="24" y="67"/>
                    <a:pt x="24" y="68"/>
                    <a:pt x="24" y="68"/>
                  </a:cubicBezTo>
                  <a:cubicBezTo>
                    <a:pt x="24" y="69"/>
                    <a:pt x="24" y="69"/>
                    <a:pt x="24" y="70"/>
                  </a:cubicBezTo>
                  <a:cubicBezTo>
                    <a:pt x="23" y="70"/>
                    <a:pt x="24" y="71"/>
                    <a:pt x="23" y="72"/>
                  </a:cubicBezTo>
                  <a:cubicBezTo>
                    <a:pt x="23" y="72"/>
                    <a:pt x="23" y="72"/>
                    <a:pt x="22" y="72"/>
                  </a:cubicBezTo>
                  <a:cubicBezTo>
                    <a:pt x="22" y="72"/>
                    <a:pt x="22" y="72"/>
                    <a:pt x="22" y="72"/>
                  </a:cubicBezTo>
                  <a:cubicBezTo>
                    <a:pt x="22" y="69"/>
                    <a:pt x="22" y="65"/>
                    <a:pt x="22" y="61"/>
                  </a:cubicBezTo>
                  <a:cubicBezTo>
                    <a:pt x="22" y="61"/>
                    <a:pt x="23" y="61"/>
                    <a:pt x="23" y="61"/>
                  </a:cubicBezTo>
                  <a:cubicBezTo>
                    <a:pt x="23" y="61"/>
                    <a:pt x="24" y="61"/>
                    <a:pt x="24" y="62"/>
                  </a:cubicBezTo>
                  <a:cubicBezTo>
                    <a:pt x="24" y="62"/>
                    <a:pt x="24" y="62"/>
                    <a:pt x="24" y="62"/>
                  </a:cubicBezTo>
                  <a:cubicBezTo>
                    <a:pt x="24" y="63"/>
                    <a:pt x="23" y="65"/>
                    <a:pt x="24" y="66"/>
                  </a:cubicBezTo>
                  <a:close/>
                  <a:moveTo>
                    <a:pt x="26" y="67"/>
                  </a:moveTo>
                  <a:cubicBezTo>
                    <a:pt x="26" y="67"/>
                    <a:pt x="26" y="68"/>
                    <a:pt x="26" y="68"/>
                  </a:cubicBezTo>
                  <a:cubicBezTo>
                    <a:pt x="26" y="68"/>
                    <a:pt x="26" y="69"/>
                    <a:pt x="26" y="69"/>
                  </a:cubicBezTo>
                  <a:cubicBezTo>
                    <a:pt x="26" y="70"/>
                    <a:pt x="26" y="70"/>
                    <a:pt x="26" y="71"/>
                  </a:cubicBezTo>
                  <a:cubicBezTo>
                    <a:pt x="25" y="71"/>
                    <a:pt x="25" y="72"/>
                    <a:pt x="24" y="72"/>
                  </a:cubicBezTo>
                  <a:cubicBezTo>
                    <a:pt x="24" y="67"/>
                    <a:pt x="24" y="65"/>
                    <a:pt x="24" y="60"/>
                  </a:cubicBezTo>
                  <a:cubicBezTo>
                    <a:pt x="27" y="59"/>
                    <a:pt x="26" y="63"/>
                    <a:pt x="26" y="65"/>
                  </a:cubicBezTo>
                  <a:cubicBezTo>
                    <a:pt x="26" y="65"/>
                    <a:pt x="27" y="66"/>
                    <a:pt x="26" y="67"/>
                  </a:cubicBezTo>
                  <a:close/>
                  <a:moveTo>
                    <a:pt x="33" y="69"/>
                  </a:moveTo>
                  <a:cubicBezTo>
                    <a:pt x="33" y="69"/>
                    <a:pt x="32" y="69"/>
                    <a:pt x="32" y="69"/>
                  </a:cubicBezTo>
                  <a:cubicBezTo>
                    <a:pt x="31" y="66"/>
                    <a:pt x="32" y="63"/>
                    <a:pt x="32" y="60"/>
                  </a:cubicBezTo>
                  <a:cubicBezTo>
                    <a:pt x="31" y="60"/>
                    <a:pt x="31" y="60"/>
                    <a:pt x="31" y="60"/>
                  </a:cubicBezTo>
                  <a:cubicBezTo>
                    <a:pt x="31" y="61"/>
                    <a:pt x="31" y="63"/>
                    <a:pt x="31" y="64"/>
                  </a:cubicBezTo>
                  <a:cubicBezTo>
                    <a:pt x="31" y="64"/>
                    <a:pt x="31" y="64"/>
                    <a:pt x="31" y="64"/>
                  </a:cubicBezTo>
                  <a:cubicBezTo>
                    <a:pt x="31" y="66"/>
                    <a:pt x="30" y="67"/>
                    <a:pt x="31" y="69"/>
                  </a:cubicBezTo>
                  <a:cubicBezTo>
                    <a:pt x="29" y="70"/>
                    <a:pt x="28" y="70"/>
                    <a:pt x="27" y="71"/>
                  </a:cubicBezTo>
                  <a:cubicBezTo>
                    <a:pt x="27" y="67"/>
                    <a:pt x="27" y="63"/>
                    <a:pt x="27" y="60"/>
                  </a:cubicBezTo>
                  <a:cubicBezTo>
                    <a:pt x="29" y="59"/>
                    <a:pt x="31" y="59"/>
                    <a:pt x="33" y="59"/>
                  </a:cubicBezTo>
                  <a:cubicBezTo>
                    <a:pt x="33" y="59"/>
                    <a:pt x="33" y="59"/>
                    <a:pt x="33" y="59"/>
                  </a:cubicBezTo>
                  <a:cubicBezTo>
                    <a:pt x="33" y="62"/>
                    <a:pt x="32" y="65"/>
                    <a:pt x="33" y="69"/>
                  </a:cubicBezTo>
                  <a:close/>
                  <a:moveTo>
                    <a:pt x="35" y="67"/>
                  </a:moveTo>
                  <a:cubicBezTo>
                    <a:pt x="35" y="68"/>
                    <a:pt x="34" y="68"/>
                    <a:pt x="34" y="68"/>
                  </a:cubicBezTo>
                  <a:cubicBezTo>
                    <a:pt x="33" y="65"/>
                    <a:pt x="34" y="61"/>
                    <a:pt x="33" y="59"/>
                  </a:cubicBezTo>
                  <a:cubicBezTo>
                    <a:pt x="34" y="58"/>
                    <a:pt x="35" y="58"/>
                    <a:pt x="35" y="58"/>
                  </a:cubicBezTo>
                  <a:cubicBezTo>
                    <a:pt x="36" y="61"/>
                    <a:pt x="36" y="64"/>
                    <a:pt x="35" y="67"/>
                  </a:cubicBezTo>
                  <a:close/>
                  <a:moveTo>
                    <a:pt x="38" y="66"/>
                  </a:moveTo>
                  <a:cubicBezTo>
                    <a:pt x="37" y="66"/>
                    <a:pt x="37" y="67"/>
                    <a:pt x="36" y="67"/>
                  </a:cubicBezTo>
                  <a:cubicBezTo>
                    <a:pt x="36" y="64"/>
                    <a:pt x="36" y="60"/>
                    <a:pt x="36" y="58"/>
                  </a:cubicBezTo>
                  <a:cubicBezTo>
                    <a:pt x="37" y="58"/>
                    <a:pt x="37" y="58"/>
                    <a:pt x="38" y="58"/>
                  </a:cubicBezTo>
                  <a:cubicBezTo>
                    <a:pt x="37" y="58"/>
                    <a:pt x="38" y="59"/>
                    <a:pt x="38" y="61"/>
                  </a:cubicBezTo>
                  <a:cubicBezTo>
                    <a:pt x="38" y="62"/>
                    <a:pt x="38" y="64"/>
                    <a:pt x="38" y="66"/>
                  </a:cubicBezTo>
                  <a:close/>
                  <a:moveTo>
                    <a:pt x="40" y="65"/>
                  </a:moveTo>
                  <a:cubicBezTo>
                    <a:pt x="40" y="65"/>
                    <a:pt x="40" y="66"/>
                    <a:pt x="39" y="66"/>
                  </a:cubicBezTo>
                  <a:cubicBezTo>
                    <a:pt x="38" y="63"/>
                    <a:pt x="39" y="60"/>
                    <a:pt x="38" y="57"/>
                  </a:cubicBezTo>
                  <a:cubicBezTo>
                    <a:pt x="39" y="57"/>
                    <a:pt x="40" y="57"/>
                    <a:pt x="40" y="57"/>
                  </a:cubicBezTo>
                  <a:cubicBezTo>
                    <a:pt x="40" y="57"/>
                    <a:pt x="40" y="58"/>
                    <a:pt x="41" y="58"/>
                  </a:cubicBezTo>
                  <a:cubicBezTo>
                    <a:pt x="40" y="59"/>
                    <a:pt x="41" y="62"/>
                    <a:pt x="40" y="63"/>
                  </a:cubicBezTo>
                  <a:cubicBezTo>
                    <a:pt x="40" y="64"/>
                    <a:pt x="40" y="64"/>
                    <a:pt x="40" y="65"/>
                  </a:cubicBezTo>
                  <a:close/>
                  <a:moveTo>
                    <a:pt x="41" y="65"/>
                  </a:moveTo>
                  <a:cubicBezTo>
                    <a:pt x="41" y="62"/>
                    <a:pt x="41" y="58"/>
                    <a:pt x="41" y="56"/>
                  </a:cubicBezTo>
                  <a:cubicBezTo>
                    <a:pt x="42" y="56"/>
                    <a:pt x="42" y="56"/>
                    <a:pt x="43" y="56"/>
                  </a:cubicBezTo>
                  <a:cubicBezTo>
                    <a:pt x="43" y="58"/>
                    <a:pt x="43" y="61"/>
                    <a:pt x="43" y="63"/>
                  </a:cubicBezTo>
                  <a:cubicBezTo>
                    <a:pt x="42" y="63"/>
                    <a:pt x="42" y="64"/>
                    <a:pt x="42" y="64"/>
                  </a:cubicBezTo>
                  <a:cubicBezTo>
                    <a:pt x="42" y="64"/>
                    <a:pt x="42" y="65"/>
                    <a:pt x="41" y="65"/>
                  </a:cubicBezTo>
                  <a:close/>
                  <a:moveTo>
                    <a:pt x="45" y="63"/>
                  </a:moveTo>
                  <a:cubicBezTo>
                    <a:pt x="44" y="64"/>
                    <a:pt x="43" y="64"/>
                    <a:pt x="43" y="64"/>
                  </a:cubicBezTo>
                  <a:cubicBezTo>
                    <a:pt x="43" y="64"/>
                    <a:pt x="43" y="64"/>
                    <a:pt x="43" y="63"/>
                  </a:cubicBezTo>
                  <a:cubicBezTo>
                    <a:pt x="43" y="60"/>
                    <a:pt x="43" y="58"/>
                    <a:pt x="44" y="56"/>
                  </a:cubicBezTo>
                  <a:cubicBezTo>
                    <a:pt x="44" y="55"/>
                    <a:pt x="44" y="55"/>
                    <a:pt x="45" y="55"/>
                  </a:cubicBezTo>
                  <a:cubicBezTo>
                    <a:pt x="45" y="56"/>
                    <a:pt x="45" y="56"/>
                    <a:pt x="45" y="57"/>
                  </a:cubicBezTo>
                  <a:cubicBezTo>
                    <a:pt x="45" y="58"/>
                    <a:pt x="44" y="62"/>
                    <a:pt x="45" y="63"/>
                  </a:cubicBezTo>
                  <a:close/>
                  <a:moveTo>
                    <a:pt x="47" y="55"/>
                  </a:moveTo>
                  <a:cubicBezTo>
                    <a:pt x="47" y="57"/>
                    <a:pt x="46" y="60"/>
                    <a:pt x="46" y="62"/>
                  </a:cubicBezTo>
                  <a:cubicBezTo>
                    <a:pt x="46" y="63"/>
                    <a:pt x="46" y="63"/>
                    <a:pt x="45" y="63"/>
                  </a:cubicBezTo>
                  <a:cubicBezTo>
                    <a:pt x="45" y="60"/>
                    <a:pt x="46" y="57"/>
                    <a:pt x="45" y="55"/>
                  </a:cubicBezTo>
                  <a:cubicBezTo>
                    <a:pt x="46" y="55"/>
                    <a:pt x="47" y="55"/>
                    <a:pt x="47" y="54"/>
                  </a:cubicBezTo>
                  <a:cubicBezTo>
                    <a:pt x="47" y="54"/>
                    <a:pt x="47" y="55"/>
                    <a:pt x="47" y="55"/>
                  </a:cubicBezTo>
                  <a:close/>
                  <a:moveTo>
                    <a:pt x="47" y="62"/>
                  </a:moveTo>
                  <a:cubicBezTo>
                    <a:pt x="47" y="59"/>
                    <a:pt x="48" y="56"/>
                    <a:pt x="47" y="54"/>
                  </a:cubicBezTo>
                  <a:cubicBezTo>
                    <a:pt x="48" y="54"/>
                    <a:pt x="49" y="54"/>
                    <a:pt x="49" y="53"/>
                  </a:cubicBezTo>
                  <a:cubicBezTo>
                    <a:pt x="50" y="56"/>
                    <a:pt x="49" y="58"/>
                    <a:pt x="50" y="61"/>
                  </a:cubicBezTo>
                  <a:cubicBezTo>
                    <a:pt x="49" y="61"/>
                    <a:pt x="48" y="62"/>
                    <a:pt x="47" y="62"/>
                  </a:cubicBezTo>
                  <a:close/>
                  <a:moveTo>
                    <a:pt x="53" y="59"/>
                  </a:moveTo>
                  <a:cubicBezTo>
                    <a:pt x="52" y="60"/>
                    <a:pt x="52" y="60"/>
                    <a:pt x="50" y="60"/>
                  </a:cubicBezTo>
                  <a:cubicBezTo>
                    <a:pt x="50" y="57"/>
                    <a:pt x="50" y="56"/>
                    <a:pt x="50" y="53"/>
                  </a:cubicBezTo>
                  <a:cubicBezTo>
                    <a:pt x="51" y="53"/>
                    <a:pt x="52" y="52"/>
                    <a:pt x="53" y="52"/>
                  </a:cubicBezTo>
                  <a:cubicBezTo>
                    <a:pt x="54" y="54"/>
                    <a:pt x="53" y="56"/>
                    <a:pt x="53" y="59"/>
                  </a:cubicBezTo>
                  <a:close/>
                  <a:moveTo>
                    <a:pt x="57" y="57"/>
                  </a:moveTo>
                  <a:cubicBezTo>
                    <a:pt x="56" y="58"/>
                    <a:pt x="55" y="58"/>
                    <a:pt x="54" y="59"/>
                  </a:cubicBezTo>
                  <a:cubicBezTo>
                    <a:pt x="54" y="56"/>
                    <a:pt x="54" y="54"/>
                    <a:pt x="54" y="51"/>
                  </a:cubicBezTo>
                  <a:cubicBezTo>
                    <a:pt x="55" y="51"/>
                    <a:pt x="55" y="51"/>
                    <a:pt x="55" y="51"/>
                  </a:cubicBezTo>
                  <a:cubicBezTo>
                    <a:pt x="55" y="53"/>
                    <a:pt x="55" y="55"/>
                    <a:pt x="55" y="57"/>
                  </a:cubicBezTo>
                  <a:cubicBezTo>
                    <a:pt x="55" y="57"/>
                    <a:pt x="55" y="57"/>
                    <a:pt x="55" y="57"/>
                  </a:cubicBezTo>
                  <a:cubicBezTo>
                    <a:pt x="56" y="58"/>
                    <a:pt x="56" y="57"/>
                    <a:pt x="56" y="57"/>
                  </a:cubicBezTo>
                  <a:cubicBezTo>
                    <a:pt x="56" y="55"/>
                    <a:pt x="56" y="53"/>
                    <a:pt x="56" y="51"/>
                  </a:cubicBezTo>
                  <a:cubicBezTo>
                    <a:pt x="56" y="50"/>
                    <a:pt x="57" y="50"/>
                    <a:pt x="57" y="50"/>
                  </a:cubicBezTo>
                  <a:cubicBezTo>
                    <a:pt x="57" y="50"/>
                    <a:pt x="57" y="51"/>
                    <a:pt x="57" y="51"/>
                  </a:cubicBezTo>
                  <a:cubicBezTo>
                    <a:pt x="57" y="53"/>
                    <a:pt x="57" y="55"/>
                    <a:pt x="57" y="57"/>
                  </a:cubicBezTo>
                  <a:close/>
                  <a:moveTo>
                    <a:pt x="59" y="56"/>
                  </a:moveTo>
                  <a:cubicBezTo>
                    <a:pt x="59" y="56"/>
                    <a:pt x="59" y="56"/>
                    <a:pt x="58" y="56"/>
                  </a:cubicBezTo>
                  <a:cubicBezTo>
                    <a:pt x="58" y="54"/>
                    <a:pt x="58" y="52"/>
                    <a:pt x="58" y="50"/>
                  </a:cubicBezTo>
                  <a:cubicBezTo>
                    <a:pt x="58" y="49"/>
                    <a:pt x="59" y="49"/>
                    <a:pt x="59" y="49"/>
                  </a:cubicBezTo>
                  <a:cubicBezTo>
                    <a:pt x="60" y="49"/>
                    <a:pt x="59" y="50"/>
                    <a:pt x="60" y="50"/>
                  </a:cubicBezTo>
                  <a:cubicBezTo>
                    <a:pt x="59" y="50"/>
                    <a:pt x="59" y="50"/>
                    <a:pt x="59" y="51"/>
                  </a:cubicBezTo>
                  <a:cubicBezTo>
                    <a:pt x="59" y="52"/>
                    <a:pt x="60" y="54"/>
                    <a:pt x="59" y="56"/>
                  </a:cubicBezTo>
                  <a:close/>
                  <a:moveTo>
                    <a:pt x="61" y="55"/>
                  </a:moveTo>
                  <a:cubicBezTo>
                    <a:pt x="61" y="55"/>
                    <a:pt x="61" y="56"/>
                    <a:pt x="60" y="56"/>
                  </a:cubicBezTo>
                  <a:cubicBezTo>
                    <a:pt x="61" y="53"/>
                    <a:pt x="60" y="51"/>
                    <a:pt x="60" y="49"/>
                  </a:cubicBezTo>
                  <a:cubicBezTo>
                    <a:pt x="60" y="48"/>
                    <a:pt x="61" y="48"/>
                    <a:pt x="62" y="48"/>
                  </a:cubicBezTo>
                  <a:cubicBezTo>
                    <a:pt x="62" y="50"/>
                    <a:pt x="61" y="53"/>
                    <a:pt x="61" y="55"/>
                  </a:cubicBezTo>
                  <a:close/>
                  <a:moveTo>
                    <a:pt x="62" y="54"/>
                  </a:moveTo>
                  <a:cubicBezTo>
                    <a:pt x="62" y="52"/>
                    <a:pt x="63" y="49"/>
                    <a:pt x="62" y="48"/>
                  </a:cubicBezTo>
                  <a:cubicBezTo>
                    <a:pt x="62" y="47"/>
                    <a:pt x="63" y="47"/>
                    <a:pt x="63" y="47"/>
                  </a:cubicBezTo>
                  <a:cubicBezTo>
                    <a:pt x="64" y="47"/>
                    <a:pt x="63" y="49"/>
                    <a:pt x="63" y="49"/>
                  </a:cubicBezTo>
                  <a:cubicBezTo>
                    <a:pt x="63" y="51"/>
                    <a:pt x="64" y="52"/>
                    <a:pt x="63" y="53"/>
                  </a:cubicBezTo>
                  <a:cubicBezTo>
                    <a:pt x="63" y="53"/>
                    <a:pt x="63" y="54"/>
                    <a:pt x="63" y="53"/>
                  </a:cubicBezTo>
                  <a:cubicBezTo>
                    <a:pt x="63" y="54"/>
                    <a:pt x="63" y="54"/>
                    <a:pt x="62" y="54"/>
                  </a:cubicBezTo>
                  <a:close/>
                  <a:moveTo>
                    <a:pt x="65" y="52"/>
                  </a:moveTo>
                  <a:cubicBezTo>
                    <a:pt x="65" y="52"/>
                    <a:pt x="65" y="53"/>
                    <a:pt x="64" y="53"/>
                  </a:cubicBezTo>
                  <a:cubicBezTo>
                    <a:pt x="64" y="51"/>
                    <a:pt x="64" y="48"/>
                    <a:pt x="64" y="46"/>
                  </a:cubicBezTo>
                  <a:cubicBezTo>
                    <a:pt x="65" y="46"/>
                    <a:pt x="65" y="46"/>
                    <a:pt x="66" y="46"/>
                  </a:cubicBezTo>
                  <a:cubicBezTo>
                    <a:pt x="66" y="48"/>
                    <a:pt x="66" y="51"/>
                    <a:pt x="65" y="52"/>
                  </a:cubicBezTo>
                  <a:close/>
                  <a:moveTo>
                    <a:pt x="73" y="47"/>
                  </a:moveTo>
                  <a:cubicBezTo>
                    <a:pt x="72" y="48"/>
                    <a:pt x="70" y="49"/>
                    <a:pt x="69" y="50"/>
                  </a:cubicBezTo>
                  <a:cubicBezTo>
                    <a:pt x="68" y="50"/>
                    <a:pt x="68" y="52"/>
                    <a:pt x="66" y="52"/>
                  </a:cubicBezTo>
                  <a:cubicBezTo>
                    <a:pt x="66" y="49"/>
                    <a:pt x="66" y="48"/>
                    <a:pt x="66" y="45"/>
                  </a:cubicBezTo>
                  <a:cubicBezTo>
                    <a:pt x="67" y="45"/>
                    <a:pt x="67" y="44"/>
                    <a:pt x="68" y="44"/>
                  </a:cubicBezTo>
                  <a:cubicBezTo>
                    <a:pt x="68" y="47"/>
                    <a:pt x="68" y="48"/>
                    <a:pt x="68" y="50"/>
                  </a:cubicBezTo>
                  <a:cubicBezTo>
                    <a:pt x="68" y="50"/>
                    <a:pt x="68" y="50"/>
                    <a:pt x="68" y="50"/>
                  </a:cubicBezTo>
                  <a:cubicBezTo>
                    <a:pt x="69" y="48"/>
                    <a:pt x="68" y="45"/>
                    <a:pt x="69" y="44"/>
                  </a:cubicBezTo>
                  <a:cubicBezTo>
                    <a:pt x="69" y="44"/>
                    <a:pt x="70" y="43"/>
                    <a:pt x="70" y="43"/>
                  </a:cubicBezTo>
                  <a:cubicBezTo>
                    <a:pt x="71" y="44"/>
                    <a:pt x="69" y="47"/>
                    <a:pt x="71" y="48"/>
                  </a:cubicBezTo>
                  <a:cubicBezTo>
                    <a:pt x="71" y="48"/>
                    <a:pt x="71" y="48"/>
                    <a:pt x="71" y="47"/>
                  </a:cubicBezTo>
                  <a:cubicBezTo>
                    <a:pt x="71" y="46"/>
                    <a:pt x="71" y="44"/>
                    <a:pt x="71" y="42"/>
                  </a:cubicBezTo>
                  <a:cubicBezTo>
                    <a:pt x="71" y="42"/>
                    <a:pt x="72" y="41"/>
                    <a:pt x="72" y="42"/>
                  </a:cubicBezTo>
                  <a:cubicBezTo>
                    <a:pt x="72" y="43"/>
                    <a:pt x="73" y="45"/>
                    <a:pt x="72" y="47"/>
                  </a:cubicBezTo>
                  <a:cubicBezTo>
                    <a:pt x="72" y="47"/>
                    <a:pt x="72" y="47"/>
                    <a:pt x="72" y="47"/>
                  </a:cubicBezTo>
                  <a:cubicBezTo>
                    <a:pt x="73" y="46"/>
                    <a:pt x="73" y="45"/>
                    <a:pt x="73" y="44"/>
                  </a:cubicBezTo>
                  <a:cubicBezTo>
                    <a:pt x="73" y="43"/>
                    <a:pt x="73" y="42"/>
                    <a:pt x="73" y="41"/>
                  </a:cubicBezTo>
                  <a:cubicBezTo>
                    <a:pt x="73" y="41"/>
                    <a:pt x="74" y="40"/>
                    <a:pt x="74" y="40"/>
                  </a:cubicBezTo>
                  <a:cubicBezTo>
                    <a:pt x="74" y="43"/>
                    <a:pt x="74" y="43"/>
                    <a:pt x="74" y="45"/>
                  </a:cubicBezTo>
                  <a:cubicBezTo>
                    <a:pt x="74" y="46"/>
                    <a:pt x="74" y="46"/>
                    <a:pt x="74" y="46"/>
                  </a:cubicBezTo>
                  <a:cubicBezTo>
                    <a:pt x="74" y="46"/>
                    <a:pt x="73" y="47"/>
                    <a:pt x="73" y="47"/>
                  </a:cubicBezTo>
                  <a:close/>
                  <a:moveTo>
                    <a:pt x="76" y="44"/>
                  </a:moveTo>
                  <a:cubicBezTo>
                    <a:pt x="76" y="44"/>
                    <a:pt x="76" y="45"/>
                    <a:pt x="75" y="45"/>
                  </a:cubicBezTo>
                  <a:cubicBezTo>
                    <a:pt x="75" y="43"/>
                    <a:pt x="75" y="42"/>
                    <a:pt x="75" y="39"/>
                  </a:cubicBezTo>
                  <a:cubicBezTo>
                    <a:pt x="75" y="39"/>
                    <a:pt x="76" y="38"/>
                    <a:pt x="76" y="39"/>
                  </a:cubicBezTo>
                  <a:cubicBezTo>
                    <a:pt x="76" y="41"/>
                    <a:pt x="76" y="42"/>
                    <a:pt x="76" y="44"/>
                  </a:cubicBezTo>
                  <a:close/>
                  <a:moveTo>
                    <a:pt x="77" y="43"/>
                  </a:moveTo>
                  <a:cubicBezTo>
                    <a:pt x="77" y="41"/>
                    <a:pt x="77" y="39"/>
                    <a:pt x="77" y="38"/>
                  </a:cubicBezTo>
                  <a:cubicBezTo>
                    <a:pt x="78" y="38"/>
                    <a:pt x="78" y="37"/>
                    <a:pt x="79" y="37"/>
                  </a:cubicBezTo>
                  <a:cubicBezTo>
                    <a:pt x="78" y="39"/>
                    <a:pt x="79" y="42"/>
                    <a:pt x="77" y="43"/>
                  </a:cubicBezTo>
                  <a:close/>
                  <a:moveTo>
                    <a:pt x="79" y="42"/>
                  </a:moveTo>
                  <a:cubicBezTo>
                    <a:pt x="79" y="40"/>
                    <a:pt x="79" y="38"/>
                    <a:pt x="79" y="36"/>
                  </a:cubicBezTo>
                  <a:cubicBezTo>
                    <a:pt x="80" y="36"/>
                    <a:pt x="80" y="35"/>
                    <a:pt x="81" y="35"/>
                  </a:cubicBezTo>
                  <a:cubicBezTo>
                    <a:pt x="81" y="37"/>
                    <a:pt x="81" y="40"/>
                    <a:pt x="79" y="42"/>
                  </a:cubicBezTo>
                  <a:close/>
                  <a:moveTo>
                    <a:pt x="82" y="40"/>
                  </a:moveTo>
                  <a:cubicBezTo>
                    <a:pt x="82" y="38"/>
                    <a:pt x="81" y="36"/>
                    <a:pt x="82" y="34"/>
                  </a:cubicBezTo>
                  <a:cubicBezTo>
                    <a:pt x="82" y="34"/>
                    <a:pt x="83" y="34"/>
                    <a:pt x="83" y="33"/>
                  </a:cubicBezTo>
                  <a:cubicBezTo>
                    <a:pt x="83" y="33"/>
                    <a:pt x="83" y="33"/>
                    <a:pt x="83" y="33"/>
                  </a:cubicBezTo>
                  <a:cubicBezTo>
                    <a:pt x="83" y="36"/>
                    <a:pt x="84" y="39"/>
                    <a:pt x="82" y="40"/>
                  </a:cubicBezTo>
                  <a:close/>
                  <a:moveTo>
                    <a:pt x="84" y="38"/>
                  </a:moveTo>
                  <a:cubicBezTo>
                    <a:pt x="84" y="35"/>
                    <a:pt x="84" y="34"/>
                    <a:pt x="84" y="32"/>
                  </a:cubicBezTo>
                  <a:cubicBezTo>
                    <a:pt x="84" y="32"/>
                    <a:pt x="85" y="31"/>
                    <a:pt x="86" y="31"/>
                  </a:cubicBezTo>
                  <a:cubicBezTo>
                    <a:pt x="86" y="32"/>
                    <a:pt x="85" y="34"/>
                    <a:pt x="85" y="35"/>
                  </a:cubicBezTo>
                  <a:cubicBezTo>
                    <a:pt x="85" y="36"/>
                    <a:pt x="85" y="36"/>
                    <a:pt x="86" y="36"/>
                  </a:cubicBezTo>
                  <a:cubicBezTo>
                    <a:pt x="85" y="36"/>
                    <a:pt x="85" y="37"/>
                    <a:pt x="84" y="38"/>
                  </a:cubicBezTo>
                  <a:close/>
                  <a:moveTo>
                    <a:pt x="87" y="34"/>
                  </a:moveTo>
                  <a:cubicBezTo>
                    <a:pt x="87" y="35"/>
                    <a:pt x="87" y="35"/>
                    <a:pt x="86" y="35"/>
                  </a:cubicBezTo>
                  <a:cubicBezTo>
                    <a:pt x="86" y="33"/>
                    <a:pt x="86" y="30"/>
                    <a:pt x="88" y="29"/>
                  </a:cubicBezTo>
                  <a:cubicBezTo>
                    <a:pt x="88" y="29"/>
                    <a:pt x="88" y="29"/>
                    <a:pt x="88" y="29"/>
                  </a:cubicBezTo>
                  <a:cubicBezTo>
                    <a:pt x="88" y="31"/>
                    <a:pt x="87" y="33"/>
                    <a:pt x="87" y="34"/>
                  </a:cubicBezTo>
                  <a:close/>
                  <a:moveTo>
                    <a:pt x="89" y="32"/>
                  </a:moveTo>
                  <a:cubicBezTo>
                    <a:pt x="89" y="32"/>
                    <a:pt x="89" y="33"/>
                    <a:pt x="88" y="33"/>
                  </a:cubicBezTo>
                  <a:cubicBezTo>
                    <a:pt x="89" y="31"/>
                    <a:pt x="88" y="29"/>
                    <a:pt x="89" y="28"/>
                  </a:cubicBezTo>
                  <a:cubicBezTo>
                    <a:pt x="90" y="29"/>
                    <a:pt x="89" y="31"/>
                    <a:pt x="89" y="32"/>
                  </a:cubicBezTo>
                  <a:close/>
                  <a:moveTo>
                    <a:pt x="94" y="19"/>
                  </a:moveTo>
                  <a:cubicBezTo>
                    <a:pt x="93" y="19"/>
                    <a:pt x="93" y="18"/>
                    <a:pt x="92" y="18"/>
                  </a:cubicBezTo>
                  <a:cubicBezTo>
                    <a:pt x="92" y="18"/>
                    <a:pt x="92" y="17"/>
                    <a:pt x="93" y="16"/>
                  </a:cubicBezTo>
                  <a:cubicBezTo>
                    <a:pt x="93" y="16"/>
                    <a:pt x="93" y="17"/>
                    <a:pt x="93" y="18"/>
                  </a:cubicBezTo>
                  <a:cubicBezTo>
                    <a:pt x="93" y="18"/>
                    <a:pt x="93" y="18"/>
                    <a:pt x="93" y="18"/>
                  </a:cubicBezTo>
                  <a:cubicBezTo>
                    <a:pt x="95" y="18"/>
                    <a:pt x="93" y="15"/>
                    <a:pt x="94" y="15"/>
                  </a:cubicBezTo>
                  <a:cubicBezTo>
                    <a:pt x="94" y="16"/>
                    <a:pt x="95" y="18"/>
                    <a:pt x="94" y="19"/>
                  </a:cubicBezTo>
                  <a:close/>
                  <a:moveTo>
                    <a:pt x="90" y="31"/>
                  </a:moveTo>
                  <a:cubicBezTo>
                    <a:pt x="90" y="29"/>
                    <a:pt x="89" y="27"/>
                    <a:pt x="91" y="25"/>
                  </a:cubicBezTo>
                  <a:cubicBezTo>
                    <a:pt x="92" y="26"/>
                    <a:pt x="91" y="27"/>
                    <a:pt x="91" y="27"/>
                  </a:cubicBezTo>
                  <a:cubicBezTo>
                    <a:pt x="91" y="28"/>
                    <a:pt x="91" y="30"/>
                    <a:pt x="90" y="31"/>
                  </a:cubicBezTo>
                  <a:close/>
                  <a:moveTo>
                    <a:pt x="92" y="29"/>
                  </a:moveTo>
                  <a:cubicBezTo>
                    <a:pt x="92" y="27"/>
                    <a:pt x="91" y="25"/>
                    <a:pt x="93" y="24"/>
                  </a:cubicBezTo>
                  <a:cubicBezTo>
                    <a:pt x="93" y="25"/>
                    <a:pt x="93" y="28"/>
                    <a:pt x="92" y="29"/>
                  </a:cubicBezTo>
                  <a:close/>
                  <a:moveTo>
                    <a:pt x="93" y="27"/>
                  </a:moveTo>
                  <a:cubicBezTo>
                    <a:pt x="93" y="25"/>
                    <a:pt x="93" y="22"/>
                    <a:pt x="95" y="22"/>
                  </a:cubicBezTo>
                  <a:cubicBezTo>
                    <a:pt x="94" y="24"/>
                    <a:pt x="95" y="26"/>
                    <a:pt x="93" y="27"/>
                  </a:cubicBezTo>
                  <a:close/>
                  <a:moveTo>
                    <a:pt x="96" y="24"/>
                  </a:moveTo>
                  <a:cubicBezTo>
                    <a:pt x="96" y="24"/>
                    <a:pt x="95" y="25"/>
                    <a:pt x="95" y="25"/>
                  </a:cubicBezTo>
                  <a:cubicBezTo>
                    <a:pt x="95" y="23"/>
                    <a:pt x="95" y="21"/>
                    <a:pt x="96" y="20"/>
                  </a:cubicBezTo>
                  <a:cubicBezTo>
                    <a:pt x="97" y="21"/>
                    <a:pt x="95" y="23"/>
                    <a:pt x="96" y="24"/>
                  </a:cubicBezTo>
                  <a:close/>
                  <a:moveTo>
                    <a:pt x="95" y="19"/>
                  </a:moveTo>
                  <a:cubicBezTo>
                    <a:pt x="95" y="17"/>
                    <a:pt x="95" y="16"/>
                    <a:pt x="95" y="14"/>
                  </a:cubicBezTo>
                  <a:cubicBezTo>
                    <a:pt x="96" y="16"/>
                    <a:pt x="96" y="17"/>
                    <a:pt x="96" y="19"/>
                  </a:cubicBezTo>
                  <a:cubicBezTo>
                    <a:pt x="96" y="19"/>
                    <a:pt x="95" y="19"/>
                    <a:pt x="95" y="19"/>
                  </a:cubicBezTo>
                  <a:close/>
                  <a:moveTo>
                    <a:pt x="98" y="21"/>
                  </a:moveTo>
                  <a:cubicBezTo>
                    <a:pt x="97" y="21"/>
                    <a:pt x="98" y="23"/>
                    <a:pt x="97" y="23"/>
                  </a:cubicBezTo>
                  <a:cubicBezTo>
                    <a:pt x="96" y="20"/>
                    <a:pt x="96" y="17"/>
                    <a:pt x="96" y="14"/>
                  </a:cubicBezTo>
                  <a:cubicBezTo>
                    <a:pt x="97" y="14"/>
                    <a:pt x="97" y="14"/>
                    <a:pt x="97" y="13"/>
                  </a:cubicBezTo>
                  <a:cubicBezTo>
                    <a:pt x="98" y="14"/>
                    <a:pt x="97" y="15"/>
                    <a:pt x="98" y="16"/>
                  </a:cubicBezTo>
                  <a:cubicBezTo>
                    <a:pt x="98" y="16"/>
                    <a:pt x="98" y="16"/>
                    <a:pt x="98" y="16"/>
                  </a:cubicBezTo>
                  <a:cubicBezTo>
                    <a:pt x="98" y="17"/>
                    <a:pt x="98" y="17"/>
                    <a:pt x="98" y="17"/>
                  </a:cubicBezTo>
                  <a:cubicBezTo>
                    <a:pt x="98" y="18"/>
                    <a:pt x="98" y="19"/>
                    <a:pt x="98" y="21"/>
                  </a:cubicBezTo>
                  <a:close/>
                  <a:moveTo>
                    <a:pt x="98" y="23"/>
                  </a:moveTo>
                  <a:cubicBezTo>
                    <a:pt x="98" y="23"/>
                    <a:pt x="98" y="23"/>
                    <a:pt x="98" y="23"/>
                  </a:cubicBezTo>
                  <a:cubicBezTo>
                    <a:pt x="99" y="23"/>
                    <a:pt x="98" y="23"/>
                    <a:pt x="98" y="23"/>
                  </a:cubicBezTo>
                  <a:close/>
                  <a:moveTo>
                    <a:pt x="98" y="22"/>
                  </a:moveTo>
                  <a:cubicBezTo>
                    <a:pt x="98" y="19"/>
                    <a:pt x="99" y="16"/>
                    <a:pt x="98" y="13"/>
                  </a:cubicBezTo>
                  <a:cubicBezTo>
                    <a:pt x="98" y="13"/>
                    <a:pt x="98" y="14"/>
                    <a:pt x="98" y="13"/>
                  </a:cubicBezTo>
                  <a:cubicBezTo>
                    <a:pt x="98" y="13"/>
                    <a:pt x="99" y="13"/>
                    <a:pt x="99" y="12"/>
                  </a:cubicBezTo>
                  <a:cubicBezTo>
                    <a:pt x="100" y="15"/>
                    <a:pt x="99" y="20"/>
                    <a:pt x="100" y="24"/>
                  </a:cubicBezTo>
                  <a:cubicBezTo>
                    <a:pt x="99" y="23"/>
                    <a:pt x="100" y="22"/>
                    <a:pt x="98" y="22"/>
                  </a:cubicBezTo>
                  <a:close/>
                  <a:moveTo>
                    <a:pt x="101" y="27"/>
                  </a:moveTo>
                  <a:cubicBezTo>
                    <a:pt x="100" y="22"/>
                    <a:pt x="100" y="18"/>
                    <a:pt x="100" y="12"/>
                  </a:cubicBezTo>
                  <a:cubicBezTo>
                    <a:pt x="100" y="12"/>
                    <a:pt x="100" y="11"/>
                    <a:pt x="100" y="11"/>
                  </a:cubicBezTo>
                  <a:cubicBezTo>
                    <a:pt x="101" y="12"/>
                    <a:pt x="100" y="14"/>
                    <a:pt x="101" y="14"/>
                  </a:cubicBezTo>
                  <a:cubicBezTo>
                    <a:pt x="101" y="16"/>
                    <a:pt x="102" y="17"/>
                    <a:pt x="101" y="18"/>
                  </a:cubicBezTo>
                  <a:cubicBezTo>
                    <a:pt x="101" y="19"/>
                    <a:pt x="101" y="19"/>
                    <a:pt x="101" y="19"/>
                  </a:cubicBezTo>
                  <a:cubicBezTo>
                    <a:pt x="101" y="19"/>
                    <a:pt x="101" y="19"/>
                    <a:pt x="101" y="19"/>
                  </a:cubicBezTo>
                  <a:cubicBezTo>
                    <a:pt x="102" y="21"/>
                    <a:pt x="101" y="23"/>
                    <a:pt x="101" y="25"/>
                  </a:cubicBezTo>
                  <a:cubicBezTo>
                    <a:pt x="101" y="25"/>
                    <a:pt x="101" y="26"/>
                    <a:pt x="102" y="26"/>
                  </a:cubicBezTo>
                  <a:cubicBezTo>
                    <a:pt x="101" y="26"/>
                    <a:pt x="101" y="27"/>
                    <a:pt x="101" y="27"/>
                  </a:cubicBezTo>
                  <a:close/>
                  <a:moveTo>
                    <a:pt x="102" y="24"/>
                  </a:moveTo>
                  <a:cubicBezTo>
                    <a:pt x="102" y="20"/>
                    <a:pt x="101" y="17"/>
                    <a:pt x="102" y="13"/>
                  </a:cubicBezTo>
                  <a:cubicBezTo>
                    <a:pt x="101" y="13"/>
                    <a:pt x="102" y="12"/>
                    <a:pt x="101" y="12"/>
                  </a:cubicBezTo>
                  <a:cubicBezTo>
                    <a:pt x="102" y="12"/>
                    <a:pt x="101" y="10"/>
                    <a:pt x="102" y="10"/>
                  </a:cubicBezTo>
                  <a:cubicBezTo>
                    <a:pt x="102" y="11"/>
                    <a:pt x="102" y="11"/>
                    <a:pt x="102" y="12"/>
                  </a:cubicBezTo>
                  <a:cubicBezTo>
                    <a:pt x="103" y="12"/>
                    <a:pt x="102" y="14"/>
                    <a:pt x="103" y="14"/>
                  </a:cubicBezTo>
                  <a:cubicBezTo>
                    <a:pt x="103" y="14"/>
                    <a:pt x="103" y="14"/>
                    <a:pt x="103" y="14"/>
                  </a:cubicBezTo>
                  <a:cubicBezTo>
                    <a:pt x="103" y="15"/>
                    <a:pt x="103" y="16"/>
                    <a:pt x="103" y="17"/>
                  </a:cubicBezTo>
                  <a:cubicBezTo>
                    <a:pt x="103" y="17"/>
                    <a:pt x="103" y="17"/>
                    <a:pt x="103" y="17"/>
                  </a:cubicBezTo>
                  <a:cubicBezTo>
                    <a:pt x="103" y="19"/>
                    <a:pt x="104" y="22"/>
                    <a:pt x="102" y="24"/>
                  </a:cubicBezTo>
                  <a:close/>
                  <a:moveTo>
                    <a:pt x="104" y="21"/>
                  </a:moveTo>
                  <a:cubicBezTo>
                    <a:pt x="103" y="19"/>
                    <a:pt x="103" y="17"/>
                    <a:pt x="103" y="16"/>
                  </a:cubicBezTo>
                  <a:cubicBezTo>
                    <a:pt x="103" y="14"/>
                    <a:pt x="103" y="12"/>
                    <a:pt x="103" y="9"/>
                  </a:cubicBezTo>
                  <a:cubicBezTo>
                    <a:pt x="103" y="9"/>
                    <a:pt x="104" y="9"/>
                    <a:pt x="104" y="9"/>
                  </a:cubicBezTo>
                  <a:cubicBezTo>
                    <a:pt x="104" y="9"/>
                    <a:pt x="104" y="10"/>
                    <a:pt x="104" y="10"/>
                  </a:cubicBezTo>
                  <a:cubicBezTo>
                    <a:pt x="104" y="13"/>
                    <a:pt x="106" y="18"/>
                    <a:pt x="104" y="21"/>
                  </a:cubicBezTo>
                  <a:close/>
                  <a:moveTo>
                    <a:pt x="106" y="16"/>
                  </a:moveTo>
                  <a:cubicBezTo>
                    <a:pt x="105" y="14"/>
                    <a:pt x="105" y="11"/>
                    <a:pt x="104" y="8"/>
                  </a:cubicBezTo>
                  <a:cubicBezTo>
                    <a:pt x="105" y="8"/>
                    <a:pt x="105" y="8"/>
                    <a:pt x="106" y="7"/>
                  </a:cubicBezTo>
                  <a:cubicBezTo>
                    <a:pt x="106" y="7"/>
                    <a:pt x="106" y="8"/>
                    <a:pt x="106" y="9"/>
                  </a:cubicBezTo>
                  <a:cubicBezTo>
                    <a:pt x="106" y="9"/>
                    <a:pt x="106" y="9"/>
                    <a:pt x="106" y="10"/>
                  </a:cubicBezTo>
                  <a:cubicBezTo>
                    <a:pt x="106" y="10"/>
                    <a:pt x="106" y="11"/>
                    <a:pt x="106" y="11"/>
                  </a:cubicBezTo>
                  <a:cubicBezTo>
                    <a:pt x="106" y="12"/>
                    <a:pt x="107" y="15"/>
                    <a:pt x="106" y="16"/>
                  </a:cubicBezTo>
                  <a:close/>
                  <a:moveTo>
                    <a:pt x="108" y="11"/>
                  </a:moveTo>
                  <a:cubicBezTo>
                    <a:pt x="108" y="12"/>
                    <a:pt x="107" y="12"/>
                    <a:pt x="107" y="12"/>
                  </a:cubicBezTo>
                  <a:cubicBezTo>
                    <a:pt x="106" y="11"/>
                    <a:pt x="107" y="9"/>
                    <a:pt x="107" y="7"/>
                  </a:cubicBezTo>
                  <a:cubicBezTo>
                    <a:pt x="107" y="6"/>
                    <a:pt x="107" y="6"/>
                    <a:pt x="108" y="5"/>
                  </a:cubicBezTo>
                  <a:cubicBezTo>
                    <a:pt x="108" y="7"/>
                    <a:pt x="108" y="8"/>
                    <a:pt x="108" y="9"/>
                  </a:cubicBezTo>
                  <a:cubicBezTo>
                    <a:pt x="108" y="10"/>
                    <a:pt x="107" y="9"/>
                    <a:pt x="107" y="10"/>
                  </a:cubicBezTo>
                  <a:cubicBezTo>
                    <a:pt x="107" y="10"/>
                    <a:pt x="108" y="11"/>
                    <a:pt x="108" y="11"/>
                  </a:cubicBezTo>
                  <a:close/>
                  <a:moveTo>
                    <a:pt x="109" y="9"/>
                  </a:moveTo>
                  <a:cubicBezTo>
                    <a:pt x="109" y="7"/>
                    <a:pt x="108" y="6"/>
                    <a:pt x="109" y="4"/>
                  </a:cubicBezTo>
                  <a:cubicBezTo>
                    <a:pt x="110" y="5"/>
                    <a:pt x="108" y="7"/>
                    <a:pt x="109" y="7"/>
                  </a:cubicBezTo>
                  <a:cubicBezTo>
                    <a:pt x="109" y="8"/>
                    <a:pt x="109" y="9"/>
                    <a:pt x="109" y="9"/>
                  </a:cubicBezTo>
                  <a:close/>
                  <a:moveTo>
                    <a:pt x="110" y="6"/>
                  </a:moveTo>
                  <a:cubicBezTo>
                    <a:pt x="109" y="5"/>
                    <a:pt x="110" y="4"/>
                    <a:pt x="110" y="4"/>
                  </a:cubicBezTo>
                  <a:cubicBezTo>
                    <a:pt x="110" y="3"/>
                    <a:pt x="110" y="3"/>
                    <a:pt x="111" y="3"/>
                  </a:cubicBezTo>
                  <a:cubicBezTo>
                    <a:pt x="111" y="4"/>
                    <a:pt x="110" y="5"/>
                    <a:pt x="110"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Freeform 54"/>
            <p:cNvSpPr>
              <a:spLocks noEditPoints="1"/>
            </p:cNvSpPr>
            <p:nvPr/>
          </p:nvSpPr>
          <p:spPr bwMode="auto">
            <a:xfrm>
              <a:off x="4451350" y="511175"/>
              <a:ext cx="3092450" cy="2387601"/>
            </a:xfrm>
            <a:custGeom>
              <a:avLst/>
              <a:gdLst>
                <a:gd name="T0" fmla="*/ 135 w 155"/>
                <a:gd name="T1" fmla="*/ 101 h 119"/>
                <a:gd name="T2" fmla="*/ 134 w 155"/>
                <a:gd name="T3" fmla="*/ 50 h 119"/>
                <a:gd name="T4" fmla="*/ 121 w 155"/>
                <a:gd name="T5" fmla="*/ 96 h 119"/>
                <a:gd name="T6" fmla="*/ 106 w 155"/>
                <a:gd name="T7" fmla="*/ 70 h 119"/>
                <a:gd name="T8" fmla="*/ 93 w 155"/>
                <a:gd name="T9" fmla="*/ 113 h 119"/>
                <a:gd name="T10" fmla="*/ 78 w 155"/>
                <a:gd name="T11" fmla="*/ 84 h 119"/>
                <a:gd name="T12" fmla="*/ 71 w 155"/>
                <a:gd name="T13" fmla="*/ 106 h 119"/>
                <a:gd name="T14" fmla="*/ 46 w 155"/>
                <a:gd name="T15" fmla="*/ 101 h 119"/>
                <a:gd name="T16" fmla="*/ 11 w 155"/>
                <a:gd name="T17" fmla="*/ 113 h 119"/>
                <a:gd name="T18" fmla="*/ 10 w 155"/>
                <a:gd name="T19" fmla="*/ 39 h 119"/>
                <a:gd name="T20" fmla="*/ 10 w 155"/>
                <a:gd name="T21" fmla="*/ 0 h 119"/>
                <a:gd name="T22" fmla="*/ 9 w 155"/>
                <a:gd name="T23" fmla="*/ 35 h 119"/>
                <a:gd name="T24" fmla="*/ 1 w 155"/>
                <a:gd name="T25" fmla="*/ 114 h 119"/>
                <a:gd name="T26" fmla="*/ 37 w 155"/>
                <a:gd name="T27" fmla="*/ 115 h 119"/>
                <a:gd name="T28" fmla="*/ 116 w 155"/>
                <a:gd name="T29" fmla="*/ 114 h 119"/>
                <a:gd name="T30" fmla="*/ 155 w 155"/>
                <a:gd name="T31" fmla="*/ 113 h 119"/>
                <a:gd name="T32" fmla="*/ 18 w 155"/>
                <a:gd name="T33" fmla="*/ 113 h 119"/>
                <a:gd name="T34" fmla="*/ 25 w 155"/>
                <a:gd name="T35" fmla="*/ 108 h 119"/>
                <a:gd name="T36" fmla="*/ 38 w 155"/>
                <a:gd name="T37" fmla="*/ 103 h 119"/>
                <a:gd name="T38" fmla="*/ 41 w 155"/>
                <a:gd name="T39" fmla="*/ 108 h 119"/>
                <a:gd name="T40" fmla="*/ 47 w 155"/>
                <a:gd name="T41" fmla="*/ 103 h 119"/>
                <a:gd name="T42" fmla="*/ 42 w 155"/>
                <a:gd name="T43" fmla="*/ 113 h 119"/>
                <a:gd name="T44" fmla="*/ 62 w 155"/>
                <a:gd name="T45" fmla="*/ 96 h 119"/>
                <a:gd name="T46" fmla="*/ 59 w 155"/>
                <a:gd name="T47" fmla="*/ 105 h 119"/>
                <a:gd name="T48" fmla="*/ 66 w 155"/>
                <a:gd name="T49" fmla="*/ 103 h 119"/>
                <a:gd name="T50" fmla="*/ 69 w 155"/>
                <a:gd name="T51" fmla="*/ 110 h 119"/>
                <a:gd name="T52" fmla="*/ 69 w 155"/>
                <a:gd name="T53" fmla="*/ 105 h 119"/>
                <a:gd name="T54" fmla="*/ 62 w 155"/>
                <a:gd name="T55" fmla="*/ 109 h 119"/>
                <a:gd name="T56" fmla="*/ 81 w 155"/>
                <a:gd name="T57" fmla="*/ 89 h 119"/>
                <a:gd name="T58" fmla="*/ 80 w 155"/>
                <a:gd name="T59" fmla="*/ 84 h 119"/>
                <a:gd name="T60" fmla="*/ 91 w 155"/>
                <a:gd name="T61" fmla="*/ 87 h 119"/>
                <a:gd name="T62" fmla="*/ 87 w 155"/>
                <a:gd name="T63" fmla="*/ 93 h 119"/>
                <a:gd name="T64" fmla="*/ 85 w 155"/>
                <a:gd name="T65" fmla="*/ 112 h 119"/>
                <a:gd name="T66" fmla="*/ 87 w 155"/>
                <a:gd name="T67" fmla="*/ 104 h 119"/>
                <a:gd name="T68" fmla="*/ 80 w 155"/>
                <a:gd name="T69" fmla="*/ 111 h 119"/>
                <a:gd name="T70" fmla="*/ 99 w 155"/>
                <a:gd name="T71" fmla="*/ 113 h 119"/>
                <a:gd name="T72" fmla="*/ 109 w 155"/>
                <a:gd name="T73" fmla="*/ 92 h 119"/>
                <a:gd name="T74" fmla="*/ 101 w 155"/>
                <a:gd name="T75" fmla="*/ 97 h 119"/>
                <a:gd name="T76" fmla="*/ 101 w 155"/>
                <a:gd name="T77" fmla="*/ 73 h 119"/>
                <a:gd name="T78" fmla="*/ 104 w 155"/>
                <a:gd name="T79" fmla="*/ 79 h 119"/>
                <a:gd name="T80" fmla="*/ 105 w 155"/>
                <a:gd name="T81" fmla="*/ 85 h 119"/>
                <a:gd name="T82" fmla="*/ 112 w 155"/>
                <a:gd name="T83" fmla="*/ 89 h 119"/>
                <a:gd name="T84" fmla="*/ 101 w 155"/>
                <a:gd name="T85" fmla="*/ 113 h 119"/>
                <a:gd name="T86" fmla="*/ 103 w 155"/>
                <a:gd name="T87" fmla="*/ 112 h 119"/>
                <a:gd name="T88" fmla="*/ 104 w 155"/>
                <a:gd name="T89" fmla="*/ 112 h 119"/>
                <a:gd name="T90" fmla="*/ 124 w 155"/>
                <a:gd name="T91" fmla="*/ 51 h 119"/>
                <a:gd name="T92" fmla="*/ 122 w 155"/>
                <a:gd name="T93" fmla="*/ 57 h 119"/>
                <a:gd name="T94" fmla="*/ 132 w 155"/>
                <a:gd name="T95" fmla="*/ 57 h 119"/>
                <a:gd name="T96" fmla="*/ 127 w 155"/>
                <a:gd name="T97" fmla="*/ 67 h 119"/>
                <a:gd name="T98" fmla="*/ 127 w 155"/>
                <a:gd name="T99" fmla="*/ 73 h 119"/>
                <a:gd name="T100" fmla="*/ 129 w 155"/>
                <a:gd name="T101" fmla="*/ 72 h 119"/>
                <a:gd name="T102" fmla="*/ 124 w 155"/>
                <a:gd name="T103" fmla="*/ 87 h 119"/>
                <a:gd name="T104" fmla="*/ 122 w 155"/>
                <a:gd name="T105" fmla="*/ 86 h 119"/>
                <a:gd name="T106" fmla="*/ 127 w 155"/>
                <a:gd name="T107" fmla="*/ 95 h 119"/>
                <a:gd name="T108" fmla="*/ 128 w 155"/>
                <a:gd name="T109" fmla="*/ 94 h 119"/>
                <a:gd name="T110" fmla="*/ 125 w 155"/>
                <a:gd name="T111" fmla="*/ 112 h 119"/>
                <a:gd name="T112" fmla="*/ 129 w 155"/>
                <a:gd name="T113" fmla="*/ 106 h 119"/>
                <a:gd name="T114" fmla="*/ 126 w 155"/>
                <a:gd name="T115" fmla="*/ 112 h 119"/>
                <a:gd name="T116" fmla="*/ 134 w 155"/>
                <a:gd name="T117" fmla="*/ 7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 h="119">
                  <a:moveTo>
                    <a:pt x="153" y="112"/>
                  </a:moveTo>
                  <a:cubicBezTo>
                    <a:pt x="152" y="113"/>
                    <a:pt x="152" y="112"/>
                    <a:pt x="151" y="112"/>
                  </a:cubicBezTo>
                  <a:cubicBezTo>
                    <a:pt x="150" y="112"/>
                    <a:pt x="149" y="112"/>
                    <a:pt x="148" y="112"/>
                  </a:cubicBezTo>
                  <a:cubicBezTo>
                    <a:pt x="146" y="112"/>
                    <a:pt x="144" y="111"/>
                    <a:pt x="142" y="111"/>
                  </a:cubicBezTo>
                  <a:cubicBezTo>
                    <a:pt x="141" y="111"/>
                    <a:pt x="140" y="110"/>
                    <a:pt x="139" y="110"/>
                  </a:cubicBezTo>
                  <a:cubicBezTo>
                    <a:pt x="138" y="110"/>
                    <a:pt x="137" y="109"/>
                    <a:pt x="136" y="110"/>
                  </a:cubicBezTo>
                  <a:cubicBezTo>
                    <a:pt x="136" y="111"/>
                    <a:pt x="137" y="111"/>
                    <a:pt x="137" y="112"/>
                  </a:cubicBezTo>
                  <a:cubicBezTo>
                    <a:pt x="136" y="112"/>
                    <a:pt x="136" y="112"/>
                    <a:pt x="135" y="112"/>
                  </a:cubicBezTo>
                  <a:cubicBezTo>
                    <a:pt x="135" y="108"/>
                    <a:pt x="135" y="105"/>
                    <a:pt x="135" y="101"/>
                  </a:cubicBezTo>
                  <a:cubicBezTo>
                    <a:pt x="136" y="94"/>
                    <a:pt x="135" y="88"/>
                    <a:pt x="135" y="81"/>
                  </a:cubicBezTo>
                  <a:cubicBezTo>
                    <a:pt x="135" y="80"/>
                    <a:pt x="135" y="80"/>
                    <a:pt x="135" y="79"/>
                  </a:cubicBezTo>
                  <a:cubicBezTo>
                    <a:pt x="135" y="79"/>
                    <a:pt x="135" y="78"/>
                    <a:pt x="135" y="78"/>
                  </a:cubicBezTo>
                  <a:cubicBezTo>
                    <a:pt x="136" y="75"/>
                    <a:pt x="135" y="71"/>
                    <a:pt x="136" y="68"/>
                  </a:cubicBezTo>
                  <a:cubicBezTo>
                    <a:pt x="135" y="66"/>
                    <a:pt x="135" y="64"/>
                    <a:pt x="135" y="62"/>
                  </a:cubicBezTo>
                  <a:cubicBezTo>
                    <a:pt x="135" y="62"/>
                    <a:pt x="135" y="61"/>
                    <a:pt x="135" y="61"/>
                  </a:cubicBezTo>
                  <a:cubicBezTo>
                    <a:pt x="135" y="61"/>
                    <a:pt x="135" y="60"/>
                    <a:pt x="135" y="60"/>
                  </a:cubicBezTo>
                  <a:cubicBezTo>
                    <a:pt x="135" y="57"/>
                    <a:pt x="135" y="54"/>
                    <a:pt x="135" y="50"/>
                  </a:cubicBezTo>
                  <a:cubicBezTo>
                    <a:pt x="135" y="50"/>
                    <a:pt x="134" y="50"/>
                    <a:pt x="134" y="50"/>
                  </a:cubicBezTo>
                  <a:cubicBezTo>
                    <a:pt x="134" y="50"/>
                    <a:pt x="134" y="50"/>
                    <a:pt x="134" y="49"/>
                  </a:cubicBezTo>
                  <a:cubicBezTo>
                    <a:pt x="134" y="49"/>
                    <a:pt x="133" y="49"/>
                    <a:pt x="133" y="49"/>
                  </a:cubicBezTo>
                  <a:cubicBezTo>
                    <a:pt x="130" y="49"/>
                    <a:pt x="127" y="49"/>
                    <a:pt x="124" y="49"/>
                  </a:cubicBezTo>
                  <a:cubicBezTo>
                    <a:pt x="122" y="49"/>
                    <a:pt x="120" y="49"/>
                    <a:pt x="119" y="50"/>
                  </a:cubicBezTo>
                  <a:cubicBezTo>
                    <a:pt x="119" y="50"/>
                    <a:pt x="120" y="50"/>
                    <a:pt x="120" y="51"/>
                  </a:cubicBezTo>
                  <a:cubicBezTo>
                    <a:pt x="119" y="55"/>
                    <a:pt x="120" y="59"/>
                    <a:pt x="120" y="63"/>
                  </a:cubicBezTo>
                  <a:cubicBezTo>
                    <a:pt x="120" y="65"/>
                    <a:pt x="120" y="67"/>
                    <a:pt x="120" y="70"/>
                  </a:cubicBezTo>
                  <a:cubicBezTo>
                    <a:pt x="120" y="74"/>
                    <a:pt x="120" y="78"/>
                    <a:pt x="120" y="82"/>
                  </a:cubicBezTo>
                  <a:cubicBezTo>
                    <a:pt x="120" y="86"/>
                    <a:pt x="120" y="91"/>
                    <a:pt x="121" y="96"/>
                  </a:cubicBezTo>
                  <a:cubicBezTo>
                    <a:pt x="121" y="97"/>
                    <a:pt x="120" y="99"/>
                    <a:pt x="120" y="100"/>
                  </a:cubicBezTo>
                  <a:cubicBezTo>
                    <a:pt x="120" y="105"/>
                    <a:pt x="120" y="108"/>
                    <a:pt x="120" y="112"/>
                  </a:cubicBezTo>
                  <a:cubicBezTo>
                    <a:pt x="119" y="112"/>
                    <a:pt x="117" y="112"/>
                    <a:pt x="115" y="112"/>
                  </a:cubicBezTo>
                  <a:cubicBezTo>
                    <a:pt x="115" y="108"/>
                    <a:pt x="115" y="101"/>
                    <a:pt x="114" y="96"/>
                  </a:cubicBezTo>
                  <a:cubicBezTo>
                    <a:pt x="115" y="93"/>
                    <a:pt x="114" y="91"/>
                    <a:pt x="115" y="89"/>
                  </a:cubicBezTo>
                  <a:cubicBezTo>
                    <a:pt x="114" y="84"/>
                    <a:pt x="114" y="78"/>
                    <a:pt x="114" y="74"/>
                  </a:cubicBezTo>
                  <a:cubicBezTo>
                    <a:pt x="113" y="73"/>
                    <a:pt x="114" y="71"/>
                    <a:pt x="114" y="70"/>
                  </a:cubicBezTo>
                  <a:cubicBezTo>
                    <a:pt x="112" y="69"/>
                    <a:pt x="111" y="70"/>
                    <a:pt x="109" y="70"/>
                  </a:cubicBezTo>
                  <a:cubicBezTo>
                    <a:pt x="108" y="70"/>
                    <a:pt x="107" y="70"/>
                    <a:pt x="106" y="70"/>
                  </a:cubicBezTo>
                  <a:cubicBezTo>
                    <a:pt x="104" y="70"/>
                    <a:pt x="102" y="71"/>
                    <a:pt x="100" y="71"/>
                  </a:cubicBezTo>
                  <a:cubicBezTo>
                    <a:pt x="100" y="71"/>
                    <a:pt x="99" y="71"/>
                    <a:pt x="99" y="71"/>
                  </a:cubicBezTo>
                  <a:cubicBezTo>
                    <a:pt x="98" y="72"/>
                    <a:pt x="98" y="73"/>
                    <a:pt x="98" y="73"/>
                  </a:cubicBezTo>
                  <a:cubicBezTo>
                    <a:pt x="98" y="77"/>
                    <a:pt x="98" y="80"/>
                    <a:pt x="98" y="83"/>
                  </a:cubicBezTo>
                  <a:cubicBezTo>
                    <a:pt x="98" y="84"/>
                    <a:pt x="98" y="85"/>
                    <a:pt x="98" y="86"/>
                  </a:cubicBezTo>
                  <a:cubicBezTo>
                    <a:pt x="98" y="87"/>
                    <a:pt x="99" y="88"/>
                    <a:pt x="99" y="89"/>
                  </a:cubicBezTo>
                  <a:cubicBezTo>
                    <a:pt x="99" y="93"/>
                    <a:pt x="99" y="97"/>
                    <a:pt x="99" y="102"/>
                  </a:cubicBezTo>
                  <a:cubicBezTo>
                    <a:pt x="99" y="105"/>
                    <a:pt x="98" y="109"/>
                    <a:pt x="98" y="113"/>
                  </a:cubicBezTo>
                  <a:cubicBezTo>
                    <a:pt x="96" y="113"/>
                    <a:pt x="94" y="113"/>
                    <a:pt x="93" y="113"/>
                  </a:cubicBezTo>
                  <a:cubicBezTo>
                    <a:pt x="93" y="108"/>
                    <a:pt x="93" y="103"/>
                    <a:pt x="93" y="97"/>
                  </a:cubicBezTo>
                  <a:cubicBezTo>
                    <a:pt x="93" y="97"/>
                    <a:pt x="92" y="98"/>
                    <a:pt x="92" y="97"/>
                  </a:cubicBezTo>
                  <a:cubicBezTo>
                    <a:pt x="93" y="96"/>
                    <a:pt x="93" y="95"/>
                    <a:pt x="92" y="94"/>
                  </a:cubicBezTo>
                  <a:cubicBezTo>
                    <a:pt x="92" y="94"/>
                    <a:pt x="92" y="94"/>
                    <a:pt x="92" y="93"/>
                  </a:cubicBezTo>
                  <a:cubicBezTo>
                    <a:pt x="92" y="92"/>
                    <a:pt x="92" y="90"/>
                    <a:pt x="92" y="88"/>
                  </a:cubicBezTo>
                  <a:cubicBezTo>
                    <a:pt x="92" y="86"/>
                    <a:pt x="93" y="83"/>
                    <a:pt x="92" y="82"/>
                  </a:cubicBezTo>
                  <a:cubicBezTo>
                    <a:pt x="90" y="82"/>
                    <a:pt x="88" y="82"/>
                    <a:pt x="87" y="82"/>
                  </a:cubicBezTo>
                  <a:cubicBezTo>
                    <a:pt x="84" y="81"/>
                    <a:pt x="81" y="82"/>
                    <a:pt x="79" y="82"/>
                  </a:cubicBezTo>
                  <a:cubicBezTo>
                    <a:pt x="78" y="83"/>
                    <a:pt x="78" y="83"/>
                    <a:pt x="78" y="84"/>
                  </a:cubicBezTo>
                  <a:cubicBezTo>
                    <a:pt x="77" y="85"/>
                    <a:pt x="78" y="87"/>
                    <a:pt x="78" y="89"/>
                  </a:cubicBezTo>
                  <a:cubicBezTo>
                    <a:pt x="78" y="91"/>
                    <a:pt x="78" y="93"/>
                    <a:pt x="78" y="95"/>
                  </a:cubicBezTo>
                  <a:cubicBezTo>
                    <a:pt x="78" y="96"/>
                    <a:pt x="78" y="97"/>
                    <a:pt x="78" y="99"/>
                  </a:cubicBezTo>
                  <a:cubicBezTo>
                    <a:pt x="78" y="99"/>
                    <a:pt x="78" y="100"/>
                    <a:pt x="78" y="101"/>
                  </a:cubicBezTo>
                  <a:cubicBezTo>
                    <a:pt x="78" y="102"/>
                    <a:pt x="78" y="103"/>
                    <a:pt x="78" y="104"/>
                  </a:cubicBezTo>
                  <a:cubicBezTo>
                    <a:pt x="78" y="107"/>
                    <a:pt x="78" y="111"/>
                    <a:pt x="78" y="113"/>
                  </a:cubicBezTo>
                  <a:cubicBezTo>
                    <a:pt x="76" y="113"/>
                    <a:pt x="73" y="114"/>
                    <a:pt x="72" y="114"/>
                  </a:cubicBezTo>
                  <a:cubicBezTo>
                    <a:pt x="71" y="112"/>
                    <a:pt x="71" y="110"/>
                    <a:pt x="71" y="108"/>
                  </a:cubicBezTo>
                  <a:cubicBezTo>
                    <a:pt x="71" y="107"/>
                    <a:pt x="71" y="107"/>
                    <a:pt x="71" y="106"/>
                  </a:cubicBezTo>
                  <a:cubicBezTo>
                    <a:pt x="71" y="105"/>
                    <a:pt x="71" y="105"/>
                    <a:pt x="71" y="104"/>
                  </a:cubicBezTo>
                  <a:cubicBezTo>
                    <a:pt x="71" y="101"/>
                    <a:pt x="71" y="97"/>
                    <a:pt x="71" y="94"/>
                  </a:cubicBezTo>
                  <a:cubicBezTo>
                    <a:pt x="66" y="94"/>
                    <a:pt x="62" y="94"/>
                    <a:pt x="57" y="94"/>
                  </a:cubicBezTo>
                  <a:cubicBezTo>
                    <a:pt x="56" y="95"/>
                    <a:pt x="57" y="96"/>
                    <a:pt x="57" y="97"/>
                  </a:cubicBezTo>
                  <a:cubicBezTo>
                    <a:pt x="56" y="101"/>
                    <a:pt x="57" y="106"/>
                    <a:pt x="57" y="110"/>
                  </a:cubicBezTo>
                  <a:cubicBezTo>
                    <a:pt x="57" y="111"/>
                    <a:pt x="57" y="112"/>
                    <a:pt x="57" y="113"/>
                  </a:cubicBezTo>
                  <a:cubicBezTo>
                    <a:pt x="55" y="113"/>
                    <a:pt x="52" y="113"/>
                    <a:pt x="51" y="113"/>
                  </a:cubicBezTo>
                  <a:cubicBezTo>
                    <a:pt x="51" y="110"/>
                    <a:pt x="51" y="105"/>
                    <a:pt x="51" y="101"/>
                  </a:cubicBezTo>
                  <a:cubicBezTo>
                    <a:pt x="50" y="100"/>
                    <a:pt x="47" y="101"/>
                    <a:pt x="46" y="101"/>
                  </a:cubicBezTo>
                  <a:cubicBezTo>
                    <a:pt x="43" y="101"/>
                    <a:pt x="39" y="100"/>
                    <a:pt x="37" y="101"/>
                  </a:cubicBezTo>
                  <a:cubicBezTo>
                    <a:pt x="36" y="105"/>
                    <a:pt x="37" y="109"/>
                    <a:pt x="36" y="113"/>
                  </a:cubicBezTo>
                  <a:cubicBezTo>
                    <a:pt x="33" y="113"/>
                    <a:pt x="31" y="113"/>
                    <a:pt x="29" y="113"/>
                  </a:cubicBezTo>
                  <a:cubicBezTo>
                    <a:pt x="29" y="111"/>
                    <a:pt x="29" y="109"/>
                    <a:pt x="29" y="107"/>
                  </a:cubicBezTo>
                  <a:cubicBezTo>
                    <a:pt x="28" y="106"/>
                    <a:pt x="27" y="106"/>
                    <a:pt x="26" y="106"/>
                  </a:cubicBezTo>
                  <a:cubicBezTo>
                    <a:pt x="24" y="106"/>
                    <a:pt x="23" y="106"/>
                    <a:pt x="22" y="106"/>
                  </a:cubicBezTo>
                  <a:cubicBezTo>
                    <a:pt x="20" y="106"/>
                    <a:pt x="18" y="106"/>
                    <a:pt x="16" y="107"/>
                  </a:cubicBezTo>
                  <a:cubicBezTo>
                    <a:pt x="16" y="109"/>
                    <a:pt x="16" y="112"/>
                    <a:pt x="16" y="114"/>
                  </a:cubicBezTo>
                  <a:cubicBezTo>
                    <a:pt x="14" y="114"/>
                    <a:pt x="13" y="114"/>
                    <a:pt x="11" y="113"/>
                  </a:cubicBezTo>
                  <a:cubicBezTo>
                    <a:pt x="11" y="112"/>
                    <a:pt x="11" y="110"/>
                    <a:pt x="11" y="108"/>
                  </a:cubicBezTo>
                  <a:cubicBezTo>
                    <a:pt x="11" y="104"/>
                    <a:pt x="11" y="102"/>
                    <a:pt x="11" y="99"/>
                  </a:cubicBezTo>
                  <a:cubicBezTo>
                    <a:pt x="11" y="95"/>
                    <a:pt x="11" y="90"/>
                    <a:pt x="11" y="87"/>
                  </a:cubicBezTo>
                  <a:cubicBezTo>
                    <a:pt x="11" y="86"/>
                    <a:pt x="11" y="85"/>
                    <a:pt x="11" y="84"/>
                  </a:cubicBezTo>
                  <a:cubicBezTo>
                    <a:pt x="11" y="83"/>
                    <a:pt x="10" y="82"/>
                    <a:pt x="10" y="81"/>
                  </a:cubicBezTo>
                  <a:cubicBezTo>
                    <a:pt x="10" y="78"/>
                    <a:pt x="11" y="75"/>
                    <a:pt x="10" y="72"/>
                  </a:cubicBezTo>
                  <a:cubicBezTo>
                    <a:pt x="10" y="70"/>
                    <a:pt x="10" y="67"/>
                    <a:pt x="10" y="65"/>
                  </a:cubicBezTo>
                  <a:cubicBezTo>
                    <a:pt x="10" y="58"/>
                    <a:pt x="11" y="51"/>
                    <a:pt x="10" y="44"/>
                  </a:cubicBezTo>
                  <a:cubicBezTo>
                    <a:pt x="10" y="42"/>
                    <a:pt x="10" y="41"/>
                    <a:pt x="10" y="39"/>
                  </a:cubicBezTo>
                  <a:cubicBezTo>
                    <a:pt x="10" y="36"/>
                    <a:pt x="10" y="33"/>
                    <a:pt x="10" y="30"/>
                  </a:cubicBezTo>
                  <a:cubicBezTo>
                    <a:pt x="10" y="28"/>
                    <a:pt x="10" y="26"/>
                    <a:pt x="10" y="24"/>
                  </a:cubicBezTo>
                  <a:cubicBezTo>
                    <a:pt x="10" y="22"/>
                    <a:pt x="10" y="20"/>
                    <a:pt x="10" y="18"/>
                  </a:cubicBezTo>
                  <a:cubicBezTo>
                    <a:pt x="11" y="18"/>
                    <a:pt x="11" y="19"/>
                    <a:pt x="12" y="19"/>
                  </a:cubicBezTo>
                  <a:cubicBezTo>
                    <a:pt x="12" y="18"/>
                    <a:pt x="12" y="15"/>
                    <a:pt x="11" y="14"/>
                  </a:cubicBezTo>
                  <a:cubicBezTo>
                    <a:pt x="12" y="14"/>
                    <a:pt x="11" y="13"/>
                    <a:pt x="12" y="13"/>
                  </a:cubicBezTo>
                  <a:cubicBezTo>
                    <a:pt x="11" y="11"/>
                    <a:pt x="11" y="9"/>
                    <a:pt x="11" y="7"/>
                  </a:cubicBezTo>
                  <a:cubicBezTo>
                    <a:pt x="11" y="6"/>
                    <a:pt x="10" y="4"/>
                    <a:pt x="10" y="2"/>
                  </a:cubicBezTo>
                  <a:cubicBezTo>
                    <a:pt x="10" y="1"/>
                    <a:pt x="11" y="1"/>
                    <a:pt x="10" y="0"/>
                  </a:cubicBezTo>
                  <a:cubicBezTo>
                    <a:pt x="9" y="0"/>
                    <a:pt x="9" y="1"/>
                    <a:pt x="9" y="2"/>
                  </a:cubicBezTo>
                  <a:cubicBezTo>
                    <a:pt x="9" y="3"/>
                    <a:pt x="9" y="4"/>
                    <a:pt x="9" y="5"/>
                  </a:cubicBezTo>
                  <a:cubicBezTo>
                    <a:pt x="9" y="9"/>
                    <a:pt x="8" y="14"/>
                    <a:pt x="8" y="17"/>
                  </a:cubicBezTo>
                  <a:cubicBezTo>
                    <a:pt x="7" y="17"/>
                    <a:pt x="7" y="18"/>
                    <a:pt x="7" y="19"/>
                  </a:cubicBezTo>
                  <a:cubicBezTo>
                    <a:pt x="8" y="19"/>
                    <a:pt x="8" y="18"/>
                    <a:pt x="9" y="18"/>
                  </a:cubicBezTo>
                  <a:cubicBezTo>
                    <a:pt x="9" y="19"/>
                    <a:pt x="9" y="21"/>
                    <a:pt x="9" y="22"/>
                  </a:cubicBezTo>
                  <a:cubicBezTo>
                    <a:pt x="9" y="23"/>
                    <a:pt x="9" y="24"/>
                    <a:pt x="9" y="26"/>
                  </a:cubicBezTo>
                  <a:cubicBezTo>
                    <a:pt x="9" y="27"/>
                    <a:pt x="9" y="29"/>
                    <a:pt x="9" y="30"/>
                  </a:cubicBezTo>
                  <a:cubicBezTo>
                    <a:pt x="9" y="31"/>
                    <a:pt x="9" y="33"/>
                    <a:pt x="9" y="35"/>
                  </a:cubicBezTo>
                  <a:cubicBezTo>
                    <a:pt x="9" y="36"/>
                    <a:pt x="9" y="38"/>
                    <a:pt x="9" y="40"/>
                  </a:cubicBezTo>
                  <a:cubicBezTo>
                    <a:pt x="9" y="49"/>
                    <a:pt x="9" y="59"/>
                    <a:pt x="9" y="67"/>
                  </a:cubicBezTo>
                  <a:cubicBezTo>
                    <a:pt x="8" y="70"/>
                    <a:pt x="9" y="73"/>
                    <a:pt x="9" y="75"/>
                  </a:cubicBezTo>
                  <a:cubicBezTo>
                    <a:pt x="8" y="79"/>
                    <a:pt x="9" y="83"/>
                    <a:pt x="9" y="87"/>
                  </a:cubicBezTo>
                  <a:cubicBezTo>
                    <a:pt x="9" y="89"/>
                    <a:pt x="9" y="90"/>
                    <a:pt x="9" y="92"/>
                  </a:cubicBezTo>
                  <a:cubicBezTo>
                    <a:pt x="9" y="99"/>
                    <a:pt x="9" y="107"/>
                    <a:pt x="9" y="113"/>
                  </a:cubicBezTo>
                  <a:cubicBezTo>
                    <a:pt x="7" y="114"/>
                    <a:pt x="5" y="113"/>
                    <a:pt x="4" y="113"/>
                  </a:cubicBezTo>
                  <a:cubicBezTo>
                    <a:pt x="3" y="114"/>
                    <a:pt x="3" y="114"/>
                    <a:pt x="2" y="114"/>
                  </a:cubicBezTo>
                  <a:cubicBezTo>
                    <a:pt x="2" y="114"/>
                    <a:pt x="1" y="114"/>
                    <a:pt x="1" y="114"/>
                  </a:cubicBezTo>
                  <a:cubicBezTo>
                    <a:pt x="1" y="115"/>
                    <a:pt x="0" y="115"/>
                    <a:pt x="0" y="116"/>
                  </a:cubicBezTo>
                  <a:cubicBezTo>
                    <a:pt x="1" y="116"/>
                    <a:pt x="1" y="116"/>
                    <a:pt x="2" y="115"/>
                  </a:cubicBezTo>
                  <a:cubicBezTo>
                    <a:pt x="2" y="116"/>
                    <a:pt x="2" y="116"/>
                    <a:pt x="3" y="116"/>
                  </a:cubicBezTo>
                  <a:cubicBezTo>
                    <a:pt x="5" y="116"/>
                    <a:pt x="7" y="116"/>
                    <a:pt x="9" y="116"/>
                  </a:cubicBezTo>
                  <a:cubicBezTo>
                    <a:pt x="9" y="117"/>
                    <a:pt x="9" y="117"/>
                    <a:pt x="9" y="119"/>
                  </a:cubicBezTo>
                  <a:cubicBezTo>
                    <a:pt x="10" y="119"/>
                    <a:pt x="10" y="119"/>
                    <a:pt x="11" y="119"/>
                  </a:cubicBezTo>
                  <a:cubicBezTo>
                    <a:pt x="11" y="118"/>
                    <a:pt x="11" y="117"/>
                    <a:pt x="11" y="116"/>
                  </a:cubicBezTo>
                  <a:cubicBezTo>
                    <a:pt x="17" y="115"/>
                    <a:pt x="22" y="115"/>
                    <a:pt x="27" y="115"/>
                  </a:cubicBezTo>
                  <a:cubicBezTo>
                    <a:pt x="31" y="115"/>
                    <a:pt x="34" y="115"/>
                    <a:pt x="37" y="115"/>
                  </a:cubicBezTo>
                  <a:cubicBezTo>
                    <a:pt x="39" y="115"/>
                    <a:pt x="41" y="115"/>
                    <a:pt x="43" y="115"/>
                  </a:cubicBezTo>
                  <a:cubicBezTo>
                    <a:pt x="47" y="115"/>
                    <a:pt x="51" y="115"/>
                    <a:pt x="54" y="115"/>
                  </a:cubicBezTo>
                  <a:cubicBezTo>
                    <a:pt x="56" y="115"/>
                    <a:pt x="57" y="115"/>
                    <a:pt x="58" y="115"/>
                  </a:cubicBezTo>
                  <a:cubicBezTo>
                    <a:pt x="65" y="115"/>
                    <a:pt x="71" y="115"/>
                    <a:pt x="77" y="114"/>
                  </a:cubicBezTo>
                  <a:cubicBezTo>
                    <a:pt x="78" y="115"/>
                    <a:pt x="81" y="115"/>
                    <a:pt x="83" y="114"/>
                  </a:cubicBezTo>
                  <a:cubicBezTo>
                    <a:pt x="84" y="115"/>
                    <a:pt x="84" y="114"/>
                    <a:pt x="85" y="114"/>
                  </a:cubicBezTo>
                  <a:cubicBezTo>
                    <a:pt x="86" y="114"/>
                    <a:pt x="86" y="115"/>
                    <a:pt x="87" y="115"/>
                  </a:cubicBezTo>
                  <a:cubicBezTo>
                    <a:pt x="88" y="115"/>
                    <a:pt x="89" y="114"/>
                    <a:pt x="90" y="114"/>
                  </a:cubicBezTo>
                  <a:cubicBezTo>
                    <a:pt x="99" y="115"/>
                    <a:pt x="107" y="114"/>
                    <a:pt x="116" y="114"/>
                  </a:cubicBezTo>
                  <a:cubicBezTo>
                    <a:pt x="119" y="114"/>
                    <a:pt x="121" y="114"/>
                    <a:pt x="124" y="113"/>
                  </a:cubicBezTo>
                  <a:cubicBezTo>
                    <a:pt x="126" y="114"/>
                    <a:pt x="129" y="113"/>
                    <a:pt x="131" y="113"/>
                  </a:cubicBezTo>
                  <a:cubicBezTo>
                    <a:pt x="132" y="113"/>
                    <a:pt x="134" y="113"/>
                    <a:pt x="136" y="113"/>
                  </a:cubicBezTo>
                  <a:cubicBezTo>
                    <a:pt x="136" y="114"/>
                    <a:pt x="135" y="114"/>
                    <a:pt x="135" y="115"/>
                  </a:cubicBezTo>
                  <a:cubicBezTo>
                    <a:pt x="137" y="115"/>
                    <a:pt x="140" y="115"/>
                    <a:pt x="143" y="114"/>
                  </a:cubicBezTo>
                  <a:cubicBezTo>
                    <a:pt x="144" y="114"/>
                    <a:pt x="145" y="114"/>
                    <a:pt x="147" y="114"/>
                  </a:cubicBezTo>
                  <a:cubicBezTo>
                    <a:pt x="148" y="114"/>
                    <a:pt x="150" y="113"/>
                    <a:pt x="151" y="114"/>
                  </a:cubicBezTo>
                  <a:cubicBezTo>
                    <a:pt x="152" y="114"/>
                    <a:pt x="153" y="114"/>
                    <a:pt x="153" y="113"/>
                  </a:cubicBezTo>
                  <a:cubicBezTo>
                    <a:pt x="154" y="113"/>
                    <a:pt x="155" y="114"/>
                    <a:pt x="155" y="113"/>
                  </a:cubicBezTo>
                  <a:cubicBezTo>
                    <a:pt x="155" y="112"/>
                    <a:pt x="154" y="113"/>
                    <a:pt x="153" y="112"/>
                  </a:cubicBezTo>
                  <a:close/>
                  <a:moveTo>
                    <a:pt x="10" y="11"/>
                  </a:moveTo>
                  <a:cubicBezTo>
                    <a:pt x="11" y="12"/>
                    <a:pt x="10" y="13"/>
                    <a:pt x="11" y="14"/>
                  </a:cubicBezTo>
                  <a:cubicBezTo>
                    <a:pt x="10" y="13"/>
                    <a:pt x="10" y="12"/>
                    <a:pt x="10" y="11"/>
                  </a:cubicBezTo>
                  <a:close/>
                  <a:moveTo>
                    <a:pt x="18" y="108"/>
                  </a:moveTo>
                  <a:cubicBezTo>
                    <a:pt x="19" y="107"/>
                    <a:pt x="20" y="108"/>
                    <a:pt x="21" y="107"/>
                  </a:cubicBezTo>
                  <a:cubicBezTo>
                    <a:pt x="20" y="109"/>
                    <a:pt x="19" y="110"/>
                    <a:pt x="18" y="111"/>
                  </a:cubicBezTo>
                  <a:cubicBezTo>
                    <a:pt x="18" y="110"/>
                    <a:pt x="18" y="109"/>
                    <a:pt x="18" y="108"/>
                  </a:cubicBezTo>
                  <a:close/>
                  <a:moveTo>
                    <a:pt x="18" y="113"/>
                  </a:moveTo>
                  <a:cubicBezTo>
                    <a:pt x="18" y="113"/>
                    <a:pt x="18" y="113"/>
                    <a:pt x="18" y="112"/>
                  </a:cubicBezTo>
                  <a:cubicBezTo>
                    <a:pt x="18" y="112"/>
                    <a:pt x="18" y="112"/>
                    <a:pt x="19" y="112"/>
                  </a:cubicBezTo>
                  <a:cubicBezTo>
                    <a:pt x="19" y="111"/>
                    <a:pt x="20" y="110"/>
                    <a:pt x="20" y="109"/>
                  </a:cubicBezTo>
                  <a:cubicBezTo>
                    <a:pt x="21" y="109"/>
                    <a:pt x="21" y="108"/>
                    <a:pt x="22" y="108"/>
                  </a:cubicBezTo>
                  <a:cubicBezTo>
                    <a:pt x="23" y="108"/>
                    <a:pt x="23" y="108"/>
                    <a:pt x="24" y="108"/>
                  </a:cubicBezTo>
                  <a:cubicBezTo>
                    <a:pt x="24" y="109"/>
                    <a:pt x="22" y="111"/>
                    <a:pt x="20" y="112"/>
                  </a:cubicBezTo>
                  <a:cubicBezTo>
                    <a:pt x="20" y="113"/>
                    <a:pt x="19" y="114"/>
                    <a:pt x="18" y="113"/>
                  </a:cubicBezTo>
                  <a:close/>
                  <a:moveTo>
                    <a:pt x="21" y="113"/>
                  </a:moveTo>
                  <a:cubicBezTo>
                    <a:pt x="22" y="111"/>
                    <a:pt x="24" y="110"/>
                    <a:pt x="25" y="108"/>
                  </a:cubicBezTo>
                  <a:cubicBezTo>
                    <a:pt x="26" y="108"/>
                    <a:pt x="26" y="107"/>
                    <a:pt x="27" y="108"/>
                  </a:cubicBezTo>
                  <a:cubicBezTo>
                    <a:pt x="27" y="108"/>
                    <a:pt x="27" y="109"/>
                    <a:pt x="27" y="109"/>
                  </a:cubicBezTo>
                  <a:cubicBezTo>
                    <a:pt x="26" y="111"/>
                    <a:pt x="25" y="112"/>
                    <a:pt x="24" y="113"/>
                  </a:cubicBezTo>
                  <a:cubicBezTo>
                    <a:pt x="23" y="113"/>
                    <a:pt x="22" y="113"/>
                    <a:pt x="21" y="113"/>
                  </a:cubicBezTo>
                  <a:close/>
                  <a:moveTo>
                    <a:pt x="27" y="113"/>
                  </a:moveTo>
                  <a:cubicBezTo>
                    <a:pt x="26" y="113"/>
                    <a:pt x="26" y="113"/>
                    <a:pt x="25" y="113"/>
                  </a:cubicBezTo>
                  <a:cubicBezTo>
                    <a:pt x="25" y="112"/>
                    <a:pt x="26" y="111"/>
                    <a:pt x="27" y="110"/>
                  </a:cubicBezTo>
                  <a:cubicBezTo>
                    <a:pt x="28" y="111"/>
                    <a:pt x="27" y="112"/>
                    <a:pt x="27" y="113"/>
                  </a:cubicBezTo>
                  <a:close/>
                  <a:moveTo>
                    <a:pt x="38" y="103"/>
                  </a:moveTo>
                  <a:cubicBezTo>
                    <a:pt x="39" y="103"/>
                    <a:pt x="40" y="103"/>
                    <a:pt x="41" y="102"/>
                  </a:cubicBezTo>
                  <a:cubicBezTo>
                    <a:pt x="40" y="104"/>
                    <a:pt x="39" y="105"/>
                    <a:pt x="38" y="106"/>
                  </a:cubicBezTo>
                  <a:cubicBezTo>
                    <a:pt x="38" y="105"/>
                    <a:pt x="38" y="104"/>
                    <a:pt x="38" y="103"/>
                  </a:cubicBezTo>
                  <a:close/>
                  <a:moveTo>
                    <a:pt x="38" y="108"/>
                  </a:moveTo>
                  <a:cubicBezTo>
                    <a:pt x="38" y="107"/>
                    <a:pt x="39" y="106"/>
                    <a:pt x="39" y="106"/>
                  </a:cubicBezTo>
                  <a:cubicBezTo>
                    <a:pt x="39" y="106"/>
                    <a:pt x="39" y="106"/>
                    <a:pt x="39" y="106"/>
                  </a:cubicBezTo>
                  <a:cubicBezTo>
                    <a:pt x="40" y="104"/>
                    <a:pt x="41" y="103"/>
                    <a:pt x="42" y="102"/>
                  </a:cubicBezTo>
                  <a:cubicBezTo>
                    <a:pt x="43" y="102"/>
                    <a:pt x="45" y="102"/>
                    <a:pt x="45" y="103"/>
                  </a:cubicBezTo>
                  <a:cubicBezTo>
                    <a:pt x="44" y="105"/>
                    <a:pt x="42" y="106"/>
                    <a:pt x="41" y="108"/>
                  </a:cubicBezTo>
                  <a:cubicBezTo>
                    <a:pt x="40" y="109"/>
                    <a:pt x="40" y="111"/>
                    <a:pt x="38" y="111"/>
                  </a:cubicBezTo>
                  <a:cubicBezTo>
                    <a:pt x="38" y="110"/>
                    <a:pt x="38" y="108"/>
                    <a:pt x="38" y="108"/>
                  </a:cubicBezTo>
                  <a:close/>
                  <a:moveTo>
                    <a:pt x="41" y="113"/>
                  </a:moveTo>
                  <a:cubicBezTo>
                    <a:pt x="40" y="113"/>
                    <a:pt x="39" y="113"/>
                    <a:pt x="38" y="113"/>
                  </a:cubicBezTo>
                  <a:cubicBezTo>
                    <a:pt x="38" y="112"/>
                    <a:pt x="38" y="113"/>
                    <a:pt x="38" y="113"/>
                  </a:cubicBezTo>
                  <a:cubicBezTo>
                    <a:pt x="39" y="112"/>
                    <a:pt x="39" y="111"/>
                    <a:pt x="40" y="110"/>
                  </a:cubicBezTo>
                  <a:cubicBezTo>
                    <a:pt x="42" y="109"/>
                    <a:pt x="42" y="107"/>
                    <a:pt x="44" y="106"/>
                  </a:cubicBezTo>
                  <a:cubicBezTo>
                    <a:pt x="44" y="105"/>
                    <a:pt x="44" y="105"/>
                    <a:pt x="44" y="105"/>
                  </a:cubicBezTo>
                  <a:cubicBezTo>
                    <a:pt x="45" y="104"/>
                    <a:pt x="46" y="103"/>
                    <a:pt x="47" y="103"/>
                  </a:cubicBezTo>
                  <a:cubicBezTo>
                    <a:pt x="48" y="103"/>
                    <a:pt x="48" y="103"/>
                    <a:pt x="49" y="103"/>
                  </a:cubicBezTo>
                  <a:cubicBezTo>
                    <a:pt x="47" y="106"/>
                    <a:pt x="44" y="108"/>
                    <a:pt x="43" y="111"/>
                  </a:cubicBezTo>
                  <a:cubicBezTo>
                    <a:pt x="42" y="111"/>
                    <a:pt x="42" y="112"/>
                    <a:pt x="41" y="113"/>
                  </a:cubicBezTo>
                  <a:close/>
                  <a:moveTo>
                    <a:pt x="49" y="113"/>
                  </a:moveTo>
                  <a:cubicBezTo>
                    <a:pt x="48" y="113"/>
                    <a:pt x="47" y="113"/>
                    <a:pt x="46" y="113"/>
                  </a:cubicBezTo>
                  <a:cubicBezTo>
                    <a:pt x="47" y="112"/>
                    <a:pt x="48" y="111"/>
                    <a:pt x="49" y="110"/>
                  </a:cubicBezTo>
                  <a:cubicBezTo>
                    <a:pt x="49" y="111"/>
                    <a:pt x="49" y="112"/>
                    <a:pt x="49" y="113"/>
                  </a:cubicBezTo>
                  <a:close/>
                  <a:moveTo>
                    <a:pt x="45" y="113"/>
                  </a:moveTo>
                  <a:cubicBezTo>
                    <a:pt x="44" y="113"/>
                    <a:pt x="43" y="113"/>
                    <a:pt x="42" y="113"/>
                  </a:cubicBezTo>
                  <a:cubicBezTo>
                    <a:pt x="42" y="112"/>
                    <a:pt x="44" y="111"/>
                    <a:pt x="44" y="109"/>
                  </a:cubicBezTo>
                  <a:cubicBezTo>
                    <a:pt x="44" y="109"/>
                    <a:pt x="44" y="109"/>
                    <a:pt x="45" y="109"/>
                  </a:cubicBezTo>
                  <a:cubicBezTo>
                    <a:pt x="46" y="108"/>
                    <a:pt x="47" y="106"/>
                    <a:pt x="49" y="105"/>
                  </a:cubicBezTo>
                  <a:cubicBezTo>
                    <a:pt x="49" y="106"/>
                    <a:pt x="49" y="108"/>
                    <a:pt x="49" y="108"/>
                  </a:cubicBezTo>
                  <a:cubicBezTo>
                    <a:pt x="48" y="110"/>
                    <a:pt x="47" y="111"/>
                    <a:pt x="45" y="113"/>
                  </a:cubicBezTo>
                  <a:close/>
                  <a:moveTo>
                    <a:pt x="62" y="96"/>
                  </a:moveTo>
                  <a:cubicBezTo>
                    <a:pt x="61" y="97"/>
                    <a:pt x="60" y="99"/>
                    <a:pt x="59" y="100"/>
                  </a:cubicBezTo>
                  <a:cubicBezTo>
                    <a:pt x="59" y="98"/>
                    <a:pt x="59" y="98"/>
                    <a:pt x="59" y="97"/>
                  </a:cubicBezTo>
                  <a:cubicBezTo>
                    <a:pt x="59" y="96"/>
                    <a:pt x="61" y="97"/>
                    <a:pt x="62" y="96"/>
                  </a:cubicBezTo>
                  <a:close/>
                  <a:moveTo>
                    <a:pt x="59" y="100"/>
                  </a:moveTo>
                  <a:cubicBezTo>
                    <a:pt x="59" y="100"/>
                    <a:pt x="60" y="100"/>
                    <a:pt x="60" y="100"/>
                  </a:cubicBezTo>
                  <a:cubicBezTo>
                    <a:pt x="61" y="99"/>
                    <a:pt x="62" y="97"/>
                    <a:pt x="63" y="96"/>
                  </a:cubicBezTo>
                  <a:cubicBezTo>
                    <a:pt x="64" y="96"/>
                    <a:pt x="66" y="96"/>
                    <a:pt x="66" y="96"/>
                  </a:cubicBezTo>
                  <a:cubicBezTo>
                    <a:pt x="67" y="96"/>
                    <a:pt x="66" y="96"/>
                    <a:pt x="66" y="97"/>
                  </a:cubicBezTo>
                  <a:cubicBezTo>
                    <a:pt x="66" y="97"/>
                    <a:pt x="65" y="98"/>
                    <a:pt x="65" y="99"/>
                  </a:cubicBezTo>
                  <a:cubicBezTo>
                    <a:pt x="65" y="99"/>
                    <a:pt x="64" y="99"/>
                    <a:pt x="64" y="100"/>
                  </a:cubicBezTo>
                  <a:cubicBezTo>
                    <a:pt x="63" y="101"/>
                    <a:pt x="62" y="102"/>
                    <a:pt x="61" y="103"/>
                  </a:cubicBezTo>
                  <a:cubicBezTo>
                    <a:pt x="60" y="103"/>
                    <a:pt x="60" y="105"/>
                    <a:pt x="59" y="105"/>
                  </a:cubicBezTo>
                  <a:cubicBezTo>
                    <a:pt x="59" y="104"/>
                    <a:pt x="59" y="103"/>
                    <a:pt x="59" y="102"/>
                  </a:cubicBezTo>
                  <a:cubicBezTo>
                    <a:pt x="59" y="101"/>
                    <a:pt x="59" y="101"/>
                    <a:pt x="59" y="100"/>
                  </a:cubicBezTo>
                  <a:close/>
                  <a:moveTo>
                    <a:pt x="59" y="106"/>
                  </a:moveTo>
                  <a:cubicBezTo>
                    <a:pt x="60" y="106"/>
                    <a:pt x="60" y="106"/>
                    <a:pt x="60" y="106"/>
                  </a:cubicBezTo>
                  <a:cubicBezTo>
                    <a:pt x="60" y="106"/>
                    <a:pt x="60" y="106"/>
                    <a:pt x="60" y="106"/>
                  </a:cubicBezTo>
                  <a:cubicBezTo>
                    <a:pt x="60" y="105"/>
                    <a:pt x="60" y="105"/>
                    <a:pt x="60" y="105"/>
                  </a:cubicBezTo>
                  <a:cubicBezTo>
                    <a:pt x="62" y="103"/>
                    <a:pt x="64" y="101"/>
                    <a:pt x="66" y="98"/>
                  </a:cubicBezTo>
                  <a:cubicBezTo>
                    <a:pt x="67" y="98"/>
                    <a:pt x="67" y="95"/>
                    <a:pt x="69" y="96"/>
                  </a:cubicBezTo>
                  <a:cubicBezTo>
                    <a:pt x="70" y="100"/>
                    <a:pt x="67" y="101"/>
                    <a:pt x="66" y="103"/>
                  </a:cubicBezTo>
                  <a:cubicBezTo>
                    <a:pt x="65" y="104"/>
                    <a:pt x="64" y="104"/>
                    <a:pt x="64" y="105"/>
                  </a:cubicBezTo>
                  <a:cubicBezTo>
                    <a:pt x="62" y="107"/>
                    <a:pt x="61" y="109"/>
                    <a:pt x="60" y="110"/>
                  </a:cubicBezTo>
                  <a:cubicBezTo>
                    <a:pt x="60" y="111"/>
                    <a:pt x="60" y="111"/>
                    <a:pt x="59" y="111"/>
                  </a:cubicBezTo>
                  <a:cubicBezTo>
                    <a:pt x="59" y="110"/>
                    <a:pt x="59" y="108"/>
                    <a:pt x="59" y="106"/>
                  </a:cubicBezTo>
                  <a:close/>
                  <a:moveTo>
                    <a:pt x="69" y="114"/>
                  </a:moveTo>
                  <a:cubicBezTo>
                    <a:pt x="68" y="114"/>
                    <a:pt x="67" y="114"/>
                    <a:pt x="66" y="114"/>
                  </a:cubicBezTo>
                  <a:cubicBezTo>
                    <a:pt x="66" y="113"/>
                    <a:pt x="67" y="113"/>
                    <a:pt x="67" y="111"/>
                  </a:cubicBezTo>
                  <a:cubicBezTo>
                    <a:pt x="68" y="112"/>
                    <a:pt x="68" y="110"/>
                    <a:pt x="68" y="110"/>
                  </a:cubicBezTo>
                  <a:cubicBezTo>
                    <a:pt x="68" y="110"/>
                    <a:pt x="69" y="110"/>
                    <a:pt x="69" y="110"/>
                  </a:cubicBezTo>
                  <a:cubicBezTo>
                    <a:pt x="69" y="111"/>
                    <a:pt x="69" y="112"/>
                    <a:pt x="69" y="114"/>
                  </a:cubicBezTo>
                  <a:close/>
                  <a:moveTo>
                    <a:pt x="69" y="109"/>
                  </a:moveTo>
                  <a:cubicBezTo>
                    <a:pt x="68" y="110"/>
                    <a:pt x="66" y="112"/>
                    <a:pt x="65" y="114"/>
                  </a:cubicBezTo>
                  <a:cubicBezTo>
                    <a:pt x="64" y="114"/>
                    <a:pt x="63" y="114"/>
                    <a:pt x="62" y="113"/>
                  </a:cubicBezTo>
                  <a:cubicBezTo>
                    <a:pt x="62" y="112"/>
                    <a:pt x="63" y="112"/>
                    <a:pt x="63" y="111"/>
                  </a:cubicBezTo>
                  <a:cubicBezTo>
                    <a:pt x="63" y="111"/>
                    <a:pt x="63" y="111"/>
                    <a:pt x="64" y="111"/>
                  </a:cubicBezTo>
                  <a:cubicBezTo>
                    <a:pt x="65" y="109"/>
                    <a:pt x="67" y="108"/>
                    <a:pt x="68" y="106"/>
                  </a:cubicBezTo>
                  <a:cubicBezTo>
                    <a:pt x="68" y="106"/>
                    <a:pt x="69" y="106"/>
                    <a:pt x="69" y="105"/>
                  </a:cubicBezTo>
                  <a:cubicBezTo>
                    <a:pt x="69" y="105"/>
                    <a:pt x="69" y="105"/>
                    <a:pt x="69" y="105"/>
                  </a:cubicBezTo>
                  <a:cubicBezTo>
                    <a:pt x="69" y="107"/>
                    <a:pt x="69" y="107"/>
                    <a:pt x="69" y="109"/>
                  </a:cubicBezTo>
                  <a:close/>
                  <a:moveTo>
                    <a:pt x="69" y="103"/>
                  </a:moveTo>
                  <a:cubicBezTo>
                    <a:pt x="69" y="106"/>
                    <a:pt x="65" y="107"/>
                    <a:pt x="64" y="110"/>
                  </a:cubicBezTo>
                  <a:cubicBezTo>
                    <a:pt x="63" y="111"/>
                    <a:pt x="62" y="112"/>
                    <a:pt x="61" y="114"/>
                  </a:cubicBezTo>
                  <a:cubicBezTo>
                    <a:pt x="60" y="114"/>
                    <a:pt x="60" y="114"/>
                    <a:pt x="59" y="113"/>
                  </a:cubicBezTo>
                  <a:cubicBezTo>
                    <a:pt x="59" y="113"/>
                    <a:pt x="59" y="113"/>
                    <a:pt x="59" y="112"/>
                  </a:cubicBezTo>
                  <a:cubicBezTo>
                    <a:pt x="59" y="112"/>
                    <a:pt x="60" y="112"/>
                    <a:pt x="60" y="112"/>
                  </a:cubicBezTo>
                  <a:cubicBezTo>
                    <a:pt x="60" y="112"/>
                    <a:pt x="60" y="112"/>
                    <a:pt x="60" y="111"/>
                  </a:cubicBezTo>
                  <a:cubicBezTo>
                    <a:pt x="61" y="111"/>
                    <a:pt x="61" y="109"/>
                    <a:pt x="62" y="109"/>
                  </a:cubicBezTo>
                  <a:cubicBezTo>
                    <a:pt x="63" y="107"/>
                    <a:pt x="64" y="106"/>
                    <a:pt x="65" y="104"/>
                  </a:cubicBezTo>
                  <a:cubicBezTo>
                    <a:pt x="66" y="104"/>
                    <a:pt x="67" y="103"/>
                    <a:pt x="67" y="102"/>
                  </a:cubicBezTo>
                  <a:cubicBezTo>
                    <a:pt x="68" y="102"/>
                    <a:pt x="68" y="101"/>
                    <a:pt x="69" y="100"/>
                  </a:cubicBezTo>
                  <a:cubicBezTo>
                    <a:pt x="69" y="101"/>
                    <a:pt x="70" y="102"/>
                    <a:pt x="69" y="103"/>
                  </a:cubicBezTo>
                  <a:close/>
                  <a:moveTo>
                    <a:pt x="80" y="84"/>
                  </a:moveTo>
                  <a:cubicBezTo>
                    <a:pt x="81" y="84"/>
                    <a:pt x="82" y="84"/>
                    <a:pt x="83" y="84"/>
                  </a:cubicBezTo>
                  <a:cubicBezTo>
                    <a:pt x="83" y="85"/>
                    <a:pt x="82" y="86"/>
                    <a:pt x="82" y="86"/>
                  </a:cubicBezTo>
                  <a:cubicBezTo>
                    <a:pt x="81" y="87"/>
                    <a:pt x="80" y="88"/>
                    <a:pt x="80" y="89"/>
                  </a:cubicBezTo>
                  <a:cubicBezTo>
                    <a:pt x="80" y="89"/>
                    <a:pt x="80" y="89"/>
                    <a:pt x="81" y="89"/>
                  </a:cubicBezTo>
                  <a:cubicBezTo>
                    <a:pt x="81" y="89"/>
                    <a:pt x="81" y="89"/>
                    <a:pt x="81" y="88"/>
                  </a:cubicBezTo>
                  <a:cubicBezTo>
                    <a:pt x="82" y="87"/>
                    <a:pt x="83" y="85"/>
                    <a:pt x="84" y="84"/>
                  </a:cubicBezTo>
                  <a:cubicBezTo>
                    <a:pt x="85" y="84"/>
                    <a:pt x="86" y="84"/>
                    <a:pt x="87" y="84"/>
                  </a:cubicBezTo>
                  <a:cubicBezTo>
                    <a:pt x="86" y="86"/>
                    <a:pt x="83" y="89"/>
                    <a:pt x="81" y="92"/>
                  </a:cubicBezTo>
                  <a:cubicBezTo>
                    <a:pt x="81" y="92"/>
                    <a:pt x="81" y="92"/>
                    <a:pt x="81" y="93"/>
                  </a:cubicBezTo>
                  <a:cubicBezTo>
                    <a:pt x="80" y="93"/>
                    <a:pt x="81" y="93"/>
                    <a:pt x="80" y="94"/>
                  </a:cubicBezTo>
                  <a:cubicBezTo>
                    <a:pt x="79" y="93"/>
                    <a:pt x="80" y="91"/>
                    <a:pt x="80" y="90"/>
                  </a:cubicBezTo>
                  <a:cubicBezTo>
                    <a:pt x="80" y="89"/>
                    <a:pt x="79" y="89"/>
                    <a:pt x="79" y="88"/>
                  </a:cubicBezTo>
                  <a:cubicBezTo>
                    <a:pt x="79" y="86"/>
                    <a:pt x="80" y="85"/>
                    <a:pt x="80" y="84"/>
                  </a:cubicBezTo>
                  <a:close/>
                  <a:moveTo>
                    <a:pt x="80" y="100"/>
                  </a:moveTo>
                  <a:cubicBezTo>
                    <a:pt x="79" y="99"/>
                    <a:pt x="80" y="97"/>
                    <a:pt x="80" y="96"/>
                  </a:cubicBezTo>
                  <a:cubicBezTo>
                    <a:pt x="80" y="95"/>
                    <a:pt x="80" y="95"/>
                    <a:pt x="80" y="95"/>
                  </a:cubicBezTo>
                  <a:cubicBezTo>
                    <a:pt x="80" y="94"/>
                    <a:pt x="81" y="94"/>
                    <a:pt x="80" y="94"/>
                  </a:cubicBezTo>
                  <a:cubicBezTo>
                    <a:pt x="81" y="94"/>
                    <a:pt x="81" y="93"/>
                    <a:pt x="81" y="92"/>
                  </a:cubicBezTo>
                  <a:cubicBezTo>
                    <a:pt x="82" y="92"/>
                    <a:pt x="82" y="92"/>
                    <a:pt x="83" y="91"/>
                  </a:cubicBezTo>
                  <a:cubicBezTo>
                    <a:pt x="85" y="89"/>
                    <a:pt x="86" y="86"/>
                    <a:pt x="89" y="84"/>
                  </a:cubicBezTo>
                  <a:cubicBezTo>
                    <a:pt x="89" y="84"/>
                    <a:pt x="90" y="84"/>
                    <a:pt x="90" y="84"/>
                  </a:cubicBezTo>
                  <a:cubicBezTo>
                    <a:pt x="90" y="85"/>
                    <a:pt x="91" y="86"/>
                    <a:pt x="91" y="87"/>
                  </a:cubicBezTo>
                  <a:cubicBezTo>
                    <a:pt x="90" y="88"/>
                    <a:pt x="89" y="89"/>
                    <a:pt x="88" y="90"/>
                  </a:cubicBezTo>
                  <a:cubicBezTo>
                    <a:pt x="87" y="91"/>
                    <a:pt x="87" y="92"/>
                    <a:pt x="86" y="93"/>
                  </a:cubicBezTo>
                  <a:cubicBezTo>
                    <a:pt x="86" y="93"/>
                    <a:pt x="85" y="93"/>
                    <a:pt x="85" y="93"/>
                  </a:cubicBezTo>
                  <a:cubicBezTo>
                    <a:pt x="85" y="94"/>
                    <a:pt x="85" y="94"/>
                    <a:pt x="85" y="95"/>
                  </a:cubicBezTo>
                  <a:cubicBezTo>
                    <a:pt x="84" y="96"/>
                    <a:pt x="83" y="97"/>
                    <a:pt x="82" y="98"/>
                  </a:cubicBezTo>
                  <a:cubicBezTo>
                    <a:pt x="81" y="99"/>
                    <a:pt x="81" y="100"/>
                    <a:pt x="80" y="100"/>
                  </a:cubicBezTo>
                  <a:close/>
                  <a:moveTo>
                    <a:pt x="80" y="102"/>
                  </a:moveTo>
                  <a:cubicBezTo>
                    <a:pt x="82" y="98"/>
                    <a:pt x="85" y="96"/>
                    <a:pt x="87" y="93"/>
                  </a:cubicBezTo>
                  <a:cubicBezTo>
                    <a:pt x="87" y="93"/>
                    <a:pt x="87" y="93"/>
                    <a:pt x="87" y="93"/>
                  </a:cubicBezTo>
                  <a:cubicBezTo>
                    <a:pt x="87" y="92"/>
                    <a:pt x="89" y="91"/>
                    <a:pt x="89" y="90"/>
                  </a:cubicBezTo>
                  <a:cubicBezTo>
                    <a:pt x="90" y="90"/>
                    <a:pt x="90" y="89"/>
                    <a:pt x="90" y="88"/>
                  </a:cubicBezTo>
                  <a:cubicBezTo>
                    <a:pt x="90" y="88"/>
                    <a:pt x="90" y="88"/>
                    <a:pt x="91" y="88"/>
                  </a:cubicBezTo>
                  <a:cubicBezTo>
                    <a:pt x="91" y="90"/>
                    <a:pt x="91" y="92"/>
                    <a:pt x="91" y="93"/>
                  </a:cubicBezTo>
                  <a:cubicBezTo>
                    <a:pt x="87" y="97"/>
                    <a:pt x="84" y="102"/>
                    <a:pt x="80" y="106"/>
                  </a:cubicBezTo>
                  <a:cubicBezTo>
                    <a:pt x="80" y="105"/>
                    <a:pt x="80" y="103"/>
                    <a:pt x="80" y="102"/>
                  </a:cubicBezTo>
                  <a:close/>
                  <a:moveTo>
                    <a:pt x="91" y="113"/>
                  </a:moveTo>
                  <a:cubicBezTo>
                    <a:pt x="88" y="113"/>
                    <a:pt x="87" y="113"/>
                    <a:pt x="85" y="113"/>
                  </a:cubicBezTo>
                  <a:cubicBezTo>
                    <a:pt x="84" y="112"/>
                    <a:pt x="85" y="112"/>
                    <a:pt x="85" y="112"/>
                  </a:cubicBezTo>
                  <a:cubicBezTo>
                    <a:pt x="87" y="110"/>
                    <a:pt x="89" y="108"/>
                    <a:pt x="91" y="105"/>
                  </a:cubicBezTo>
                  <a:cubicBezTo>
                    <a:pt x="91" y="105"/>
                    <a:pt x="91" y="105"/>
                    <a:pt x="91" y="105"/>
                  </a:cubicBezTo>
                  <a:cubicBezTo>
                    <a:pt x="91" y="107"/>
                    <a:pt x="91" y="111"/>
                    <a:pt x="91" y="113"/>
                  </a:cubicBezTo>
                  <a:close/>
                  <a:moveTo>
                    <a:pt x="91" y="104"/>
                  </a:moveTo>
                  <a:cubicBezTo>
                    <a:pt x="89" y="107"/>
                    <a:pt x="85" y="110"/>
                    <a:pt x="83" y="113"/>
                  </a:cubicBezTo>
                  <a:cubicBezTo>
                    <a:pt x="82" y="113"/>
                    <a:pt x="81" y="113"/>
                    <a:pt x="80" y="113"/>
                  </a:cubicBezTo>
                  <a:cubicBezTo>
                    <a:pt x="80" y="112"/>
                    <a:pt x="81" y="112"/>
                    <a:pt x="82" y="111"/>
                  </a:cubicBezTo>
                  <a:cubicBezTo>
                    <a:pt x="83" y="109"/>
                    <a:pt x="83" y="108"/>
                    <a:pt x="85" y="107"/>
                  </a:cubicBezTo>
                  <a:cubicBezTo>
                    <a:pt x="86" y="106"/>
                    <a:pt x="87" y="105"/>
                    <a:pt x="87" y="104"/>
                  </a:cubicBezTo>
                  <a:cubicBezTo>
                    <a:pt x="87" y="104"/>
                    <a:pt x="88" y="104"/>
                    <a:pt x="88" y="103"/>
                  </a:cubicBezTo>
                  <a:cubicBezTo>
                    <a:pt x="88" y="103"/>
                    <a:pt x="89" y="102"/>
                    <a:pt x="89" y="102"/>
                  </a:cubicBezTo>
                  <a:cubicBezTo>
                    <a:pt x="90" y="101"/>
                    <a:pt x="90" y="100"/>
                    <a:pt x="91" y="100"/>
                  </a:cubicBezTo>
                  <a:cubicBezTo>
                    <a:pt x="91" y="100"/>
                    <a:pt x="91" y="100"/>
                    <a:pt x="91" y="100"/>
                  </a:cubicBezTo>
                  <a:cubicBezTo>
                    <a:pt x="91" y="101"/>
                    <a:pt x="91" y="102"/>
                    <a:pt x="91" y="104"/>
                  </a:cubicBezTo>
                  <a:close/>
                  <a:moveTo>
                    <a:pt x="91" y="98"/>
                  </a:moveTo>
                  <a:cubicBezTo>
                    <a:pt x="89" y="100"/>
                    <a:pt x="88" y="102"/>
                    <a:pt x="87" y="103"/>
                  </a:cubicBezTo>
                  <a:cubicBezTo>
                    <a:pt x="86" y="105"/>
                    <a:pt x="84" y="106"/>
                    <a:pt x="83" y="108"/>
                  </a:cubicBezTo>
                  <a:cubicBezTo>
                    <a:pt x="82" y="109"/>
                    <a:pt x="81" y="111"/>
                    <a:pt x="80" y="111"/>
                  </a:cubicBezTo>
                  <a:cubicBezTo>
                    <a:pt x="80" y="110"/>
                    <a:pt x="80" y="109"/>
                    <a:pt x="80" y="108"/>
                  </a:cubicBezTo>
                  <a:cubicBezTo>
                    <a:pt x="81" y="107"/>
                    <a:pt x="81" y="106"/>
                    <a:pt x="82" y="105"/>
                  </a:cubicBezTo>
                  <a:cubicBezTo>
                    <a:pt x="83" y="104"/>
                    <a:pt x="84" y="103"/>
                    <a:pt x="85" y="102"/>
                  </a:cubicBezTo>
                  <a:cubicBezTo>
                    <a:pt x="85" y="101"/>
                    <a:pt x="86" y="101"/>
                    <a:pt x="86" y="99"/>
                  </a:cubicBezTo>
                  <a:cubicBezTo>
                    <a:pt x="86" y="99"/>
                    <a:pt x="86" y="99"/>
                    <a:pt x="87" y="99"/>
                  </a:cubicBezTo>
                  <a:cubicBezTo>
                    <a:pt x="88" y="98"/>
                    <a:pt x="89" y="96"/>
                    <a:pt x="91" y="94"/>
                  </a:cubicBezTo>
                  <a:cubicBezTo>
                    <a:pt x="91" y="94"/>
                    <a:pt x="91" y="94"/>
                    <a:pt x="91" y="94"/>
                  </a:cubicBezTo>
                  <a:cubicBezTo>
                    <a:pt x="91" y="96"/>
                    <a:pt x="91" y="96"/>
                    <a:pt x="91" y="98"/>
                  </a:cubicBezTo>
                  <a:close/>
                  <a:moveTo>
                    <a:pt x="99" y="113"/>
                  </a:moveTo>
                  <a:cubicBezTo>
                    <a:pt x="99" y="112"/>
                    <a:pt x="99" y="112"/>
                    <a:pt x="99" y="111"/>
                  </a:cubicBezTo>
                  <a:cubicBezTo>
                    <a:pt x="99" y="112"/>
                    <a:pt x="100" y="112"/>
                    <a:pt x="99" y="113"/>
                  </a:cubicBezTo>
                  <a:close/>
                  <a:moveTo>
                    <a:pt x="101" y="99"/>
                  </a:moveTo>
                  <a:cubicBezTo>
                    <a:pt x="102" y="96"/>
                    <a:pt x="104" y="94"/>
                    <a:pt x="106" y="92"/>
                  </a:cubicBezTo>
                  <a:cubicBezTo>
                    <a:pt x="106" y="92"/>
                    <a:pt x="106" y="92"/>
                    <a:pt x="106" y="92"/>
                  </a:cubicBezTo>
                  <a:cubicBezTo>
                    <a:pt x="106" y="90"/>
                    <a:pt x="108" y="90"/>
                    <a:pt x="108" y="88"/>
                  </a:cubicBezTo>
                  <a:cubicBezTo>
                    <a:pt x="110" y="87"/>
                    <a:pt x="111" y="85"/>
                    <a:pt x="112" y="83"/>
                  </a:cubicBezTo>
                  <a:cubicBezTo>
                    <a:pt x="113" y="85"/>
                    <a:pt x="113" y="87"/>
                    <a:pt x="112" y="89"/>
                  </a:cubicBezTo>
                  <a:cubicBezTo>
                    <a:pt x="111" y="90"/>
                    <a:pt x="110" y="91"/>
                    <a:pt x="109" y="92"/>
                  </a:cubicBezTo>
                  <a:cubicBezTo>
                    <a:pt x="108" y="94"/>
                    <a:pt x="107" y="95"/>
                    <a:pt x="106" y="96"/>
                  </a:cubicBezTo>
                  <a:cubicBezTo>
                    <a:pt x="104" y="98"/>
                    <a:pt x="103" y="101"/>
                    <a:pt x="101" y="103"/>
                  </a:cubicBezTo>
                  <a:cubicBezTo>
                    <a:pt x="100" y="102"/>
                    <a:pt x="101" y="100"/>
                    <a:pt x="101" y="99"/>
                  </a:cubicBezTo>
                  <a:close/>
                  <a:moveTo>
                    <a:pt x="112" y="81"/>
                  </a:moveTo>
                  <a:cubicBezTo>
                    <a:pt x="112" y="82"/>
                    <a:pt x="111" y="83"/>
                    <a:pt x="110" y="84"/>
                  </a:cubicBezTo>
                  <a:cubicBezTo>
                    <a:pt x="109" y="86"/>
                    <a:pt x="109" y="87"/>
                    <a:pt x="108" y="88"/>
                  </a:cubicBezTo>
                  <a:cubicBezTo>
                    <a:pt x="108" y="88"/>
                    <a:pt x="108" y="88"/>
                    <a:pt x="107" y="88"/>
                  </a:cubicBezTo>
                  <a:cubicBezTo>
                    <a:pt x="107" y="89"/>
                    <a:pt x="107" y="90"/>
                    <a:pt x="106" y="91"/>
                  </a:cubicBezTo>
                  <a:cubicBezTo>
                    <a:pt x="104" y="93"/>
                    <a:pt x="103" y="95"/>
                    <a:pt x="101" y="97"/>
                  </a:cubicBezTo>
                  <a:cubicBezTo>
                    <a:pt x="101" y="96"/>
                    <a:pt x="101" y="93"/>
                    <a:pt x="101" y="92"/>
                  </a:cubicBezTo>
                  <a:cubicBezTo>
                    <a:pt x="101" y="92"/>
                    <a:pt x="101" y="92"/>
                    <a:pt x="101" y="92"/>
                  </a:cubicBezTo>
                  <a:cubicBezTo>
                    <a:pt x="101" y="91"/>
                    <a:pt x="102" y="90"/>
                    <a:pt x="102" y="89"/>
                  </a:cubicBezTo>
                  <a:cubicBezTo>
                    <a:pt x="103" y="88"/>
                    <a:pt x="104" y="88"/>
                    <a:pt x="105" y="86"/>
                  </a:cubicBezTo>
                  <a:cubicBezTo>
                    <a:pt x="105" y="86"/>
                    <a:pt x="105" y="86"/>
                    <a:pt x="105" y="86"/>
                  </a:cubicBezTo>
                  <a:cubicBezTo>
                    <a:pt x="107" y="83"/>
                    <a:pt x="110" y="80"/>
                    <a:pt x="112" y="76"/>
                  </a:cubicBezTo>
                  <a:cubicBezTo>
                    <a:pt x="113" y="77"/>
                    <a:pt x="113" y="77"/>
                    <a:pt x="112" y="78"/>
                  </a:cubicBezTo>
                  <a:cubicBezTo>
                    <a:pt x="112" y="79"/>
                    <a:pt x="113" y="81"/>
                    <a:pt x="112" y="81"/>
                  </a:cubicBezTo>
                  <a:close/>
                  <a:moveTo>
                    <a:pt x="101" y="73"/>
                  </a:moveTo>
                  <a:cubicBezTo>
                    <a:pt x="102" y="72"/>
                    <a:pt x="103" y="72"/>
                    <a:pt x="103" y="73"/>
                  </a:cubicBezTo>
                  <a:cubicBezTo>
                    <a:pt x="102" y="74"/>
                    <a:pt x="101" y="75"/>
                    <a:pt x="101" y="77"/>
                  </a:cubicBezTo>
                  <a:cubicBezTo>
                    <a:pt x="100" y="76"/>
                    <a:pt x="101" y="76"/>
                    <a:pt x="101" y="75"/>
                  </a:cubicBezTo>
                  <a:cubicBezTo>
                    <a:pt x="101" y="74"/>
                    <a:pt x="100" y="73"/>
                    <a:pt x="101" y="73"/>
                  </a:cubicBezTo>
                  <a:close/>
                  <a:moveTo>
                    <a:pt x="101" y="76"/>
                  </a:moveTo>
                  <a:cubicBezTo>
                    <a:pt x="102" y="76"/>
                    <a:pt x="103" y="74"/>
                    <a:pt x="104" y="73"/>
                  </a:cubicBezTo>
                  <a:cubicBezTo>
                    <a:pt x="105" y="72"/>
                    <a:pt x="107" y="72"/>
                    <a:pt x="108" y="72"/>
                  </a:cubicBezTo>
                  <a:cubicBezTo>
                    <a:pt x="108" y="73"/>
                    <a:pt x="107" y="74"/>
                    <a:pt x="106" y="75"/>
                  </a:cubicBezTo>
                  <a:cubicBezTo>
                    <a:pt x="105" y="77"/>
                    <a:pt x="105" y="78"/>
                    <a:pt x="104" y="79"/>
                  </a:cubicBezTo>
                  <a:cubicBezTo>
                    <a:pt x="103" y="80"/>
                    <a:pt x="102" y="82"/>
                    <a:pt x="101" y="83"/>
                  </a:cubicBezTo>
                  <a:cubicBezTo>
                    <a:pt x="100" y="82"/>
                    <a:pt x="100" y="80"/>
                    <a:pt x="100" y="79"/>
                  </a:cubicBezTo>
                  <a:cubicBezTo>
                    <a:pt x="100" y="78"/>
                    <a:pt x="102" y="77"/>
                    <a:pt x="101" y="76"/>
                  </a:cubicBezTo>
                  <a:close/>
                  <a:moveTo>
                    <a:pt x="101" y="85"/>
                  </a:moveTo>
                  <a:cubicBezTo>
                    <a:pt x="101" y="84"/>
                    <a:pt x="102" y="83"/>
                    <a:pt x="102" y="82"/>
                  </a:cubicBezTo>
                  <a:cubicBezTo>
                    <a:pt x="105" y="79"/>
                    <a:pt x="107" y="75"/>
                    <a:pt x="109" y="73"/>
                  </a:cubicBezTo>
                  <a:cubicBezTo>
                    <a:pt x="111" y="73"/>
                    <a:pt x="112" y="72"/>
                    <a:pt x="112" y="73"/>
                  </a:cubicBezTo>
                  <a:cubicBezTo>
                    <a:pt x="112" y="74"/>
                    <a:pt x="112" y="75"/>
                    <a:pt x="111" y="76"/>
                  </a:cubicBezTo>
                  <a:cubicBezTo>
                    <a:pt x="110" y="79"/>
                    <a:pt x="107" y="82"/>
                    <a:pt x="105" y="85"/>
                  </a:cubicBezTo>
                  <a:cubicBezTo>
                    <a:pt x="104" y="86"/>
                    <a:pt x="103" y="87"/>
                    <a:pt x="102" y="88"/>
                  </a:cubicBezTo>
                  <a:cubicBezTo>
                    <a:pt x="102" y="89"/>
                    <a:pt x="101" y="90"/>
                    <a:pt x="101" y="90"/>
                  </a:cubicBezTo>
                  <a:cubicBezTo>
                    <a:pt x="101" y="89"/>
                    <a:pt x="100" y="87"/>
                    <a:pt x="101" y="85"/>
                  </a:cubicBezTo>
                  <a:close/>
                  <a:moveTo>
                    <a:pt x="103" y="102"/>
                  </a:moveTo>
                  <a:cubicBezTo>
                    <a:pt x="104" y="101"/>
                    <a:pt x="105" y="100"/>
                    <a:pt x="106" y="98"/>
                  </a:cubicBezTo>
                  <a:cubicBezTo>
                    <a:pt x="106" y="98"/>
                    <a:pt x="107" y="97"/>
                    <a:pt x="107" y="97"/>
                  </a:cubicBezTo>
                  <a:cubicBezTo>
                    <a:pt x="107" y="97"/>
                    <a:pt x="107" y="96"/>
                    <a:pt x="107" y="96"/>
                  </a:cubicBezTo>
                  <a:cubicBezTo>
                    <a:pt x="108" y="95"/>
                    <a:pt x="108" y="95"/>
                    <a:pt x="109" y="94"/>
                  </a:cubicBezTo>
                  <a:cubicBezTo>
                    <a:pt x="110" y="93"/>
                    <a:pt x="111" y="91"/>
                    <a:pt x="112" y="89"/>
                  </a:cubicBezTo>
                  <a:cubicBezTo>
                    <a:pt x="113" y="89"/>
                    <a:pt x="113" y="89"/>
                    <a:pt x="113" y="89"/>
                  </a:cubicBezTo>
                  <a:cubicBezTo>
                    <a:pt x="112" y="91"/>
                    <a:pt x="113" y="92"/>
                    <a:pt x="113" y="94"/>
                  </a:cubicBezTo>
                  <a:cubicBezTo>
                    <a:pt x="113" y="95"/>
                    <a:pt x="112" y="95"/>
                    <a:pt x="112" y="96"/>
                  </a:cubicBezTo>
                  <a:cubicBezTo>
                    <a:pt x="111" y="97"/>
                    <a:pt x="110" y="98"/>
                    <a:pt x="109" y="99"/>
                  </a:cubicBezTo>
                  <a:cubicBezTo>
                    <a:pt x="107" y="102"/>
                    <a:pt x="104" y="106"/>
                    <a:pt x="102" y="109"/>
                  </a:cubicBezTo>
                  <a:cubicBezTo>
                    <a:pt x="101" y="109"/>
                    <a:pt x="101" y="109"/>
                    <a:pt x="101" y="109"/>
                  </a:cubicBezTo>
                  <a:cubicBezTo>
                    <a:pt x="101" y="108"/>
                    <a:pt x="101" y="107"/>
                    <a:pt x="101" y="105"/>
                  </a:cubicBezTo>
                  <a:cubicBezTo>
                    <a:pt x="101" y="104"/>
                    <a:pt x="102" y="103"/>
                    <a:pt x="103" y="102"/>
                  </a:cubicBezTo>
                  <a:close/>
                  <a:moveTo>
                    <a:pt x="101" y="113"/>
                  </a:moveTo>
                  <a:cubicBezTo>
                    <a:pt x="101" y="112"/>
                    <a:pt x="101" y="111"/>
                    <a:pt x="101" y="110"/>
                  </a:cubicBezTo>
                  <a:cubicBezTo>
                    <a:pt x="101" y="110"/>
                    <a:pt x="102" y="110"/>
                    <a:pt x="102" y="110"/>
                  </a:cubicBezTo>
                  <a:cubicBezTo>
                    <a:pt x="102" y="110"/>
                    <a:pt x="102" y="110"/>
                    <a:pt x="102" y="109"/>
                  </a:cubicBezTo>
                  <a:cubicBezTo>
                    <a:pt x="105" y="105"/>
                    <a:pt x="109" y="101"/>
                    <a:pt x="112" y="97"/>
                  </a:cubicBezTo>
                  <a:cubicBezTo>
                    <a:pt x="112" y="96"/>
                    <a:pt x="113" y="96"/>
                    <a:pt x="113" y="95"/>
                  </a:cubicBezTo>
                  <a:cubicBezTo>
                    <a:pt x="113" y="95"/>
                    <a:pt x="113" y="95"/>
                    <a:pt x="113" y="95"/>
                  </a:cubicBezTo>
                  <a:cubicBezTo>
                    <a:pt x="113" y="97"/>
                    <a:pt x="113" y="98"/>
                    <a:pt x="113" y="99"/>
                  </a:cubicBezTo>
                  <a:cubicBezTo>
                    <a:pt x="113" y="100"/>
                    <a:pt x="113" y="100"/>
                    <a:pt x="113" y="100"/>
                  </a:cubicBezTo>
                  <a:cubicBezTo>
                    <a:pt x="110" y="103"/>
                    <a:pt x="107" y="108"/>
                    <a:pt x="103" y="112"/>
                  </a:cubicBezTo>
                  <a:cubicBezTo>
                    <a:pt x="103" y="112"/>
                    <a:pt x="104" y="112"/>
                    <a:pt x="104" y="113"/>
                  </a:cubicBezTo>
                  <a:cubicBezTo>
                    <a:pt x="102" y="113"/>
                    <a:pt x="102" y="113"/>
                    <a:pt x="101" y="113"/>
                  </a:cubicBezTo>
                  <a:close/>
                  <a:moveTo>
                    <a:pt x="113" y="112"/>
                  </a:moveTo>
                  <a:cubicBezTo>
                    <a:pt x="112" y="113"/>
                    <a:pt x="109" y="113"/>
                    <a:pt x="108" y="113"/>
                  </a:cubicBezTo>
                  <a:cubicBezTo>
                    <a:pt x="109" y="110"/>
                    <a:pt x="111" y="108"/>
                    <a:pt x="113" y="106"/>
                  </a:cubicBezTo>
                  <a:cubicBezTo>
                    <a:pt x="112" y="106"/>
                    <a:pt x="112" y="106"/>
                    <a:pt x="112" y="107"/>
                  </a:cubicBezTo>
                  <a:cubicBezTo>
                    <a:pt x="110" y="108"/>
                    <a:pt x="108" y="111"/>
                    <a:pt x="106" y="113"/>
                  </a:cubicBezTo>
                  <a:cubicBezTo>
                    <a:pt x="106" y="113"/>
                    <a:pt x="104" y="113"/>
                    <a:pt x="104" y="113"/>
                  </a:cubicBezTo>
                  <a:cubicBezTo>
                    <a:pt x="103" y="112"/>
                    <a:pt x="105" y="112"/>
                    <a:pt x="104" y="112"/>
                  </a:cubicBezTo>
                  <a:cubicBezTo>
                    <a:pt x="106" y="111"/>
                    <a:pt x="107" y="109"/>
                    <a:pt x="107" y="108"/>
                  </a:cubicBezTo>
                  <a:cubicBezTo>
                    <a:pt x="108" y="107"/>
                    <a:pt x="109" y="106"/>
                    <a:pt x="109" y="105"/>
                  </a:cubicBezTo>
                  <a:cubicBezTo>
                    <a:pt x="110" y="105"/>
                    <a:pt x="109" y="105"/>
                    <a:pt x="110" y="105"/>
                  </a:cubicBezTo>
                  <a:cubicBezTo>
                    <a:pt x="110" y="105"/>
                    <a:pt x="110" y="104"/>
                    <a:pt x="110" y="104"/>
                  </a:cubicBezTo>
                  <a:cubicBezTo>
                    <a:pt x="111" y="103"/>
                    <a:pt x="112" y="102"/>
                    <a:pt x="113" y="101"/>
                  </a:cubicBezTo>
                  <a:cubicBezTo>
                    <a:pt x="113" y="101"/>
                    <a:pt x="113" y="101"/>
                    <a:pt x="113" y="101"/>
                  </a:cubicBezTo>
                  <a:cubicBezTo>
                    <a:pt x="113" y="105"/>
                    <a:pt x="113" y="108"/>
                    <a:pt x="113" y="112"/>
                  </a:cubicBezTo>
                  <a:close/>
                  <a:moveTo>
                    <a:pt x="122" y="52"/>
                  </a:moveTo>
                  <a:cubicBezTo>
                    <a:pt x="122" y="51"/>
                    <a:pt x="124" y="51"/>
                    <a:pt x="124" y="51"/>
                  </a:cubicBezTo>
                  <a:cubicBezTo>
                    <a:pt x="123" y="53"/>
                    <a:pt x="123" y="54"/>
                    <a:pt x="122" y="55"/>
                  </a:cubicBezTo>
                  <a:cubicBezTo>
                    <a:pt x="121" y="54"/>
                    <a:pt x="122" y="53"/>
                    <a:pt x="122" y="52"/>
                  </a:cubicBezTo>
                  <a:close/>
                  <a:moveTo>
                    <a:pt x="122" y="57"/>
                  </a:moveTo>
                  <a:cubicBezTo>
                    <a:pt x="122" y="54"/>
                    <a:pt x="124" y="53"/>
                    <a:pt x="125" y="51"/>
                  </a:cubicBezTo>
                  <a:cubicBezTo>
                    <a:pt x="127" y="51"/>
                    <a:pt x="128" y="51"/>
                    <a:pt x="130" y="51"/>
                  </a:cubicBezTo>
                  <a:cubicBezTo>
                    <a:pt x="129" y="53"/>
                    <a:pt x="128" y="54"/>
                    <a:pt x="127" y="56"/>
                  </a:cubicBezTo>
                  <a:cubicBezTo>
                    <a:pt x="126" y="57"/>
                    <a:pt x="125" y="59"/>
                    <a:pt x="124" y="60"/>
                  </a:cubicBezTo>
                  <a:cubicBezTo>
                    <a:pt x="123" y="61"/>
                    <a:pt x="123" y="63"/>
                    <a:pt x="122" y="64"/>
                  </a:cubicBezTo>
                  <a:cubicBezTo>
                    <a:pt x="122" y="61"/>
                    <a:pt x="122" y="59"/>
                    <a:pt x="122" y="57"/>
                  </a:cubicBezTo>
                  <a:cubicBezTo>
                    <a:pt x="122" y="57"/>
                    <a:pt x="122" y="57"/>
                    <a:pt x="122" y="57"/>
                  </a:cubicBezTo>
                  <a:close/>
                  <a:moveTo>
                    <a:pt x="122" y="66"/>
                  </a:moveTo>
                  <a:cubicBezTo>
                    <a:pt x="122" y="66"/>
                    <a:pt x="122" y="65"/>
                    <a:pt x="123" y="65"/>
                  </a:cubicBezTo>
                  <a:cubicBezTo>
                    <a:pt x="123" y="64"/>
                    <a:pt x="124" y="63"/>
                    <a:pt x="124" y="62"/>
                  </a:cubicBezTo>
                  <a:cubicBezTo>
                    <a:pt x="125" y="61"/>
                    <a:pt x="126" y="60"/>
                    <a:pt x="126" y="58"/>
                  </a:cubicBezTo>
                  <a:cubicBezTo>
                    <a:pt x="126" y="58"/>
                    <a:pt x="126" y="58"/>
                    <a:pt x="126" y="58"/>
                  </a:cubicBezTo>
                  <a:cubicBezTo>
                    <a:pt x="128" y="56"/>
                    <a:pt x="129" y="53"/>
                    <a:pt x="131" y="51"/>
                  </a:cubicBezTo>
                  <a:cubicBezTo>
                    <a:pt x="132" y="51"/>
                    <a:pt x="132" y="51"/>
                    <a:pt x="133" y="51"/>
                  </a:cubicBezTo>
                  <a:cubicBezTo>
                    <a:pt x="132" y="53"/>
                    <a:pt x="134" y="56"/>
                    <a:pt x="132" y="57"/>
                  </a:cubicBezTo>
                  <a:cubicBezTo>
                    <a:pt x="130" y="61"/>
                    <a:pt x="128" y="64"/>
                    <a:pt x="126" y="67"/>
                  </a:cubicBezTo>
                  <a:cubicBezTo>
                    <a:pt x="124" y="69"/>
                    <a:pt x="123" y="72"/>
                    <a:pt x="122" y="73"/>
                  </a:cubicBezTo>
                  <a:cubicBezTo>
                    <a:pt x="122" y="70"/>
                    <a:pt x="122" y="69"/>
                    <a:pt x="122" y="66"/>
                  </a:cubicBezTo>
                  <a:close/>
                  <a:moveTo>
                    <a:pt x="122" y="75"/>
                  </a:moveTo>
                  <a:cubicBezTo>
                    <a:pt x="122" y="74"/>
                    <a:pt x="124" y="72"/>
                    <a:pt x="124" y="71"/>
                  </a:cubicBezTo>
                  <a:cubicBezTo>
                    <a:pt x="125" y="70"/>
                    <a:pt x="125" y="69"/>
                    <a:pt x="126" y="69"/>
                  </a:cubicBezTo>
                  <a:cubicBezTo>
                    <a:pt x="125" y="68"/>
                    <a:pt x="126" y="68"/>
                    <a:pt x="126" y="68"/>
                  </a:cubicBezTo>
                  <a:cubicBezTo>
                    <a:pt x="126" y="67"/>
                    <a:pt x="126" y="67"/>
                    <a:pt x="127" y="67"/>
                  </a:cubicBezTo>
                  <a:cubicBezTo>
                    <a:pt x="127" y="67"/>
                    <a:pt x="127" y="67"/>
                    <a:pt x="127" y="67"/>
                  </a:cubicBezTo>
                  <a:cubicBezTo>
                    <a:pt x="127" y="67"/>
                    <a:pt x="127" y="67"/>
                    <a:pt x="127" y="67"/>
                  </a:cubicBezTo>
                  <a:cubicBezTo>
                    <a:pt x="127" y="67"/>
                    <a:pt x="128" y="66"/>
                    <a:pt x="127" y="66"/>
                  </a:cubicBezTo>
                  <a:cubicBezTo>
                    <a:pt x="128" y="66"/>
                    <a:pt x="128" y="66"/>
                    <a:pt x="128" y="66"/>
                  </a:cubicBezTo>
                  <a:cubicBezTo>
                    <a:pt x="128" y="65"/>
                    <a:pt x="128" y="65"/>
                    <a:pt x="128" y="65"/>
                  </a:cubicBezTo>
                  <a:cubicBezTo>
                    <a:pt x="130" y="62"/>
                    <a:pt x="131" y="59"/>
                    <a:pt x="133" y="57"/>
                  </a:cubicBezTo>
                  <a:cubicBezTo>
                    <a:pt x="133" y="59"/>
                    <a:pt x="133" y="61"/>
                    <a:pt x="133" y="63"/>
                  </a:cubicBezTo>
                  <a:cubicBezTo>
                    <a:pt x="133" y="64"/>
                    <a:pt x="132" y="64"/>
                    <a:pt x="131" y="66"/>
                  </a:cubicBezTo>
                  <a:cubicBezTo>
                    <a:pt x="130" y="67"/>
                    <a:pt x="130" y="69"/>
                    <a:pt x="129" y="70"/>
                  </a:cubicBezTo>
                  <a:cubicBezTo>
                    <a:pt x="128" y="71"/>
                    <a:pt x="127" y="72"/>
                    <a:pt x="127" y="73"/>
                  </a:cubicBezTo>
                  <a:cubicBezTo>
                    <a:pt x="127" y="73"/>
                    <a:pt x="127" y="73"/>
                    <a:pt x="127" y="73"/>
                  </a:cubicBezTo>
                  <a:cubicBezTo>
                    <a:pt x="126" y="74"/>
                    <a:pt x="126" y="74"/>
                    <a:pt x="125" y="75"/>
                  </a:cubicBezTo>
                  <a:cubicBezTo>
                    <a:pt x="125" y="76"/>
                    <a:pt x="124" y="77"/>
                    <a:pt x="124" y="78"/>
                  </a:cubicBezTo>
                  <a:cubicBezTo>
                    <a:pt x="123" y="78"/>
                    <a:pt x="123" y="79"/>
                    <a:pt x="122" y="80"/>
                  </a:cubicBezTo>
                  <a:cubicBezTo>
                    <a:pt x="122" y="79"/>
                    <a:pt x="121" y="76"/>
                    <a:pt x="122" y="75"/>
                  </a:cubicBezTo>
                  <a:close/>
                  <a:moveTo>
                    <a:pt x="122" y="86"/>
                  </a:moveTo>
                  <a:cubicBezTo>
                    <a:pt x="122" y="84"/>
                    <a:pt x="122" y="83"/>
                    <a:pt x="122" y="82"/>
                  </a:cubicBezTo>
                  <a:cubicBezTo>
                    <a:pt x="124" y="79"/>
                    <a:pt x="126" y="76"/>
                    <a:pt x="128" y="72"/>
                  </a:cubicBezTo>
                  <a:cubicBezTo>
                    <a:pt x="128" y="72"/>
                    <a:pt x="128" y="72"/>
                    <a:pt x="129" y="72"/>
                  </a:cubicBezTo>
                  <a:cubicBezTo>
                    <a:pt x="129" y="70"/>
                    <a:pt x="130" y="69"/>
                    <a:pt x="130" y="68"/>
                  </a:cubicBezTo>
                  <a:cubicBezTo>
                    <a:pt x="131" y="67"/>
                    <a:pt x="132" y="67"/>
                    <a:pt x="132" y="66"/>
                  </a:cubicBezTo>
                  <a:cubicBezTo>
                    <a:pt x="133" y="66"/>
                    <a:pt x="132" y="65"/>
                    <a:pt x="133" y="65"/>
                  </a:cubicBezTo>
                  <a:cubicBezTo>
                    <a:pt x="134" y="67"/>
                    <a:pt x="133" y="68"/>
                    <a:pt x="133" y="71"/>
                  </a:cubicBezTo>
                  <a:cubicBezTo>
                    <a:pt x="131" y="73"/>
                    <a:pt x="130" y="76"/>
                    <a:pt x="128" y="78"/>
                  </a:cubicBezTo>
                  <a:cubicBezTo>
                    <a:pt x="127" y="80"/>
                    <a:pt x="127" y="81"/>
                    <a:pt x="126" y="83"/>
                  </a:cubicBezTo>
                  <a:cubicBezTo>
                    <a:pt x="125" y="84"/>
                    <a:pt x="123" y="86"/>
                    <a:pt x="123" y="87"/>
                  </a:cubicBezTo>
                  <a:cubicBezTo>
                    <a:pt x="123" y="88"/>
                    <a:pt x="123" y="88"/>
                    <a:pt x="123" y="89"/>
                  </a:cubicBezTo>
                  <a:cubicBezTo>
                    <a:pt x="124" y="88"/>
                    <a:pt x="124" y="87"/>
                    <a:pt x="124" y="87"/>
                  </a:cubicBezTo>
                  <a:cubicBezTo>
                    <a:pt x="125" y="84"/>
                    <a:pt x="127" y="83"/>
                    <a:pt x="128" y="80"/>
                  </a:cubicBezTo>
                  <a:cubicBezTo>
                    <a:pt x="129" y="79"/>
                    <a:pt x="129" y="78"/>
                    <a:pt x="130" y="77"/>
                  </a:cubicBezTo>
                  <a:cubicBezTo>
                    <a:pt x="131" y="76"/>
                    <a:pt x="132" y="74"/>
                    <a:pt x="133" y="72"/>
                  </a:cubicBezTo>
                  <a:cubicBezTo>
                    <a:pt x="133" y="75"/>
                    <a:pt x="133" y="76"/>
                    <a:pt x="133" y="79"/>
                  </a:cubicBezTo>
                  <a:cubicBezTo>
                    <a:pt x="133" y="80"/>
                    <a:pt x="131" y="81"/>
                    <a:pt x="131" y="83"/>
                  </a:cubicBezTo>
                  <a:cubicBezTo>
                    <a:pt x="129" y="85"/>
                    <a:pt x="128" y="86"/>
                    <a:pt x="127" y="88"/>
                  </a:cubicBezTo>
                  <a:cubicBezTo>
                    <a:pt x="126" y="89"/>
                    <a:pt x="126" y="90"/>
                    <a:pt x="125" y="92"/>
                  </a:cubicBezTo>
                  <a:cubicBezTo>
                    <a:pt x="124" y="93"/>
                    <a:pt x="123" y="94"/>
                    <a:pt x="122" y="95"/>
                  </a:cubicBezTo>
                  <a:cubicBezTo>
                    <a:pt x="122" y="92"/>
                    <a:pt x="122" y="88"/>
                    <a:pt x="122" y="86"/>
                  </a:cubicBezTo>
                  <a:close/>
                  <a:moveTo>
                    <a:pt x="123" y="96"/>
                  </a:moveTo>
                  <a:cubicBezTo>
                    <a:pt x="124" y="93"/>
                    <a:pt x="126" y="92"/>
                    <a:pt x="126" y="90"/>
                  </a:cubicBezTo>
                  <a:cubicBezTo>
                    <a:pt x="127" y="90"/>
                    <a:pt x="127" y="89"/>
                    <a:pt x="127" y="89"/>
                  </a:cubicBezTo>
                  <a:cubicBezTo>
                    <a:pt x="127" y="89"/>
                    <a:pt x="128" y="89"/>
                    <a:pt x="127" y="89"/>
                  </a:cubicBezTo>
                  <a:cubicBezTo>
                    <a:pt x="130" y="86"/>
                    <a:pt x="131" y="83"/>
                    <a:pt x="133" y="80"/>
                  </a:cubicBezTo>
                  <a:cubicBezTo>
                    <a:pt x="133" y="80"/>
                    <a:pt x="133" y="80"/>
                    <a:pt x="133" y="80"/>
                  </a:cubicBezTo>
                  <a:cubicBezTo>
                    <a:pt x="133" y="82"/>
                    <a:pt x="133" y="83"/>
                    <a:pt x="133" y="85"/>
                  </a:cubicBezTo>
                  <a:cubicBezTo>
                    <a:pt x="133" y="86"/>
                    <a:pt x="132" y="87"/>
                    <a:pt x="131" y="88"/>
                  </a:cubicBezTo>
                  <a:cubicBezTo>
                    <a:pt x="130" y="90"/>
                    <a:pt x="128" y="93"/>
                    <a:pt x="127" y="95"/>
                  </a:cubicBezTo>
                  <a:cubicBezTo>
                    <a:pt x="126" y="96"/>
                    <a:pt x="125" y="97"/>
                    <a:pt x="125" y="98"/>
                  </a:cubicBezTo>
                  <a:cubicBezTo>
                    <a:pt x="124" y="99"/>
                    <a:pt x="124" y="99"/>
                    <a:pt x="124" y="99"/>
                  </a:cubicBezTo>
                  <a:cubicBezTo>
                    <a:pt x="123" y="100"/>
                    <a:pt x="123" y="100"/>
                    <a:pt x="123" y="100"/>
                  </a:cubicBezTo>
                  <a:cubicBezTo>
                    <a:pt x="123" y="100"/>
                    <a:pt x="123" y="101"/>
                    <a:pt x="122" y="101"/>
                  </a:cubicBezTo>
                  <a:cubicBezTo>
                    <a:pt x="122" y="99"/>
                    <a:pt x="122" y="98"/>
                    <a:pt x="122" y="96"/>
                  </a:cubicBezTo>
                  <a:cubicBezTo>
                    <a:pt x="123" y="96"/>
                    <a:pt x="123" y="96"/>
                    <a:pt x="123" y="96"/>
                  </a:cubicBezTo>
                  <a:close/>
                  <a:moveTo>
                    <a:pt x="122" y="102"/>
                  </a:moveTo>
                  <a:cubicBezTo>
                    <a:pt x="123" y="102"/>
                    <a:pt x="123" y="102"/>
                    <a:pt x="123" y="102"/>
                  </a:cubicBezTo>
                  <a:cubicBezTo>
                    <a:pt x="124" y="99"/>
                    <a:pt x="127" y="97"/>
                    <a:pt x="128" y="94"/>
                  </a:cubicBezTo>
                  <a:cubicBezTo>
                    <a:pt x="128" y="94"/>
                    <a:pt x="129" y="93"/>
                    <a:pt x="129" y="92"/>
                  </a:cubicBezTo>
                  <a:cubicBezTo>
                    <a:pt x="130" y="91"/>
                    <a:pt x="132" y="89"/>
                    <a:pt x="133" y="87"/>
                  </a:cubicBezTo>
                  <a:cubicBezTo>
                    <a:pt x="133" y="87"/>
                    <a:pt x="133" y="87"/>
                    <a:pt x="133" y="87"/>
                  </a:cubicBezTo>
                  <a:cubicBezTo>
                    <a:pt x="133" y="88"/>
                    <a:pt x="134" y="90"/>
                    <a:pt x="133" y="92"/>
                  </a:cubicBezTo>
                  <a:cubicBezTo>
                    <a:pt x="133" y="93"/>
                    <a:pt x="131" y="94"/>
                    <a:pt x="131" y="96"/>
                  </a:cubicBezTo>
                  <a:cubicBezTo>
                    <a:pt x="128" y="99"/>
                    <a:pt x="126" y="104"/>
                    <a:pt x="123" y="107"/>
                  </a:cubicBezTo>
                  <a:cubicBezTo>
                    <a:pt x="123" y="107"/>
                    <a:pt x="122" y="107"/>
                    <a:pt x="122" y="107"/>
                  </a:cubicBezTo>
                  <a:cubicBezTo>
                    <a:pt x="122" y="106"/>
                    <a:pt x="122" y="104"/>
                    <a:pt x="122" y="102"/>
                  </a:cubicBezTo>
                  <a:close/>
                  <a:moveTo>
                    <a:pt x="125" y="112"/>
                  </a:moveTo>
                  <a:cubicBezTo>
                    <a:pt x="124" y="113"/>
                    <a:pt x="124" y="112"/>
                    <a:pt x="123" y="112"/>
                  </a:cubicBezTo>
                  <a:cubicBezTo>
                    <a:pt x="123" y="111"/>
                    <a:pt x="122" y="110"/>
                    <a:pt x="122" y="109"/>
                  </a:cubicBezTo>
                  <a:cubicBezTo>
                    <a:pt x="123" y="109"/>
                    <a:pt x="123" y="108"/>
                    <a:pt x="124" y="108"/>
                  </a:cubicBezTo>
                  <a:cubicBezTo>
                    <a:pt x="124" y="107"/>
                    <a:pt x="124" y="107"/>
                    <a:pt x="124" y="107"/>
                  </a:cubicBezTo>
                  <a:cubicBezTo>
                    <a:pt x="126" y="104"/>
                    <a:pt x="128" y="102"/>
                    <a:pt x="129" y="99"/>
                  </a:cubicBezTo>
                  <a:cubicBezTo>
                    <a:pt x="131" y="97"/>
                    <a:pt x="132" y="95"/>
                    <a:pt x="133" y="93"/>
                  </a:cubicBezTo>
                  <a:cubicBezTo>
                    <a:pt x="133" y="95"/>
                    <a:pt x="133" y="96"/>
                    <a:pt x="134" y="98"/>
                  </a:cubicBezTo>
                  <a:cubicBezTo>
                    <a:pt x="134" y="100"/>
                    <a:pt x="132" y="101"/>
                    <a:pt x="131" y="104"/>
                  </a:cubicBezTo>
                  <a:cubicBezTo>
                    <a:pt x="130" y="105"/>
                    <a:pt x="130" y="106"/>
                    <a:pt x="129" y="106"/>
                  </a:cubicBezTo>
                  <a:cubicBezTo>
                    <a:pt x="129" y="108"/>
                    <a:pt x="128" y="108"/>
                    <a:pt x="127" y="110"/>
                  </a:cubicBezTo>
                  <a:cubicBezTo>
                    <a:pt x="126" y="110"/>
                    <a:pt x="126" y="111"/>
                    <a:pt x="125" y="112"/>
                  </a:cubicBezTo>
                  <a:close/>
                  <a:moveTo>
                    <a:pt x="130" y="112"/>
                  </a:moveTo>
                  <a:cubicBezTo>
                    <a:pt x="130" y="111"/>
                    <a:pt x="132" y="110"/>
                    <a:pt x="132" y="109"/>
                  </a:cubicBezTo>
                  <a:cubicBezTo>
                    <a:pt x="132" y="108"/>
                    <a:pt x="133" y="108"/>
                    <a:pt x="133" y="107"/>
                  </a:cubicBezTo>
                  <a:cubicBezTo>
                    <a:pt x="134" y="108"/>
                    <a:pt x="133" y="111"/>
                    <a:pt x="134" y="112"/>
                  </a:cubicBezTo>
                  <a:cubicBezTo>
                    <a:pt x="133" y="112"/>
                    <a:pt x="131" y="112"/>
                    <a:pt x="130" y="112"/>
                  </a:cubicBezTo>
                  <a:close/>
                  <a:moveTo>
                    <a:pt x="129" y="112"/>
                  </a:moveTo>
                  <a:cubicBezTo>
                    <a:pt x="128" y="112"/>
                    <a:pt x="127" y="112"/>
                    <a:pt x="126" y="112"/>
                  </a:cubicBezTo>
                  <a:cubicBezTo>
                    <a:pt x="126" y="111"/>
                    <a:pt x="127" y="111"/>
                    <a:pt x="127" y="110"/>
                  </a:cubicBezTo>
                  <a:cubicBezTo>
                    <a:pt x="128" y="110"/>
                    <a:pt x="128" y="109"/>
                    <a:pt x="128" y="109"/>
                  </a:cubicBezTo>
                  <a:cubicBezTo>
                    <a:pt x="128" y="108"/>
                    <a:pt x="130" y="107"/>
                    <a:pt x="130" y="106"/>
                  </a:cubicBezTo>
                  <a:cubicBezTo>
                    <a:pt x="130" y="106"/>
                    <a:pt x="130" y="106"/>
                    <a:pt x="130" y="106"/>
                  </a:cubicBezTo>
                  <a:cubicBezTo>
                    <a:pt x="130" y="106"/>
                    <a:pt x="130" y="106"/>
                    <a:pt x="130" y="105"/>
                  </a:cubicBezTo>
                  <a:cubicBezTo>
                    <a:pt x="132" y="104"/>
                    <a:pt x="132" y="102"/>
                    <a:pt x="133" y="101"/>
                  </a:cubicBezTo>
                  <a:cubicBezTo>
                    <a:pt x="134" y="106"/>
                    <a:pt x="131" y="108"/>
                    <a:pt x="129" y="112"/>
                  </a:cubicBezTo>
                  <a:close/>
                  <a:moveTo>
                    <a:pt x="134" y="72"/>
                  </a:moveTo>
                  <a:cubicBezTo>
                    <a:pt x="134" y="71"/>
                    <a:pt x="134" y="71"/>
                    <a:pt x="134" y="70"/>
                  </a:cubicBezTo>
                  <a:cubicBezTo>
                    <a:pt x="135" y="71"/>
                    <a:pt x="135" y="71"/>
                    <a:pt x="134" y="72"/>
                  </a:cubicBezTo>
                  <a:close/>
                  <a:moveTo>
                    <a:pt x="135" y="104"/>
                  </a:moveTo>
                  <a:cubicBezTo>
                    <a:pt x="134" y="104"/>
                    <a:pt x="135" y="103"/>
                    <a:pt x="134" y="103"/>
                  </a:cubicBezTo>
                  <a:cubicBezTo>
                    <a:pt x="135" y="103"/>
                    <a:pt x="135" y="104"/>
                    <a:pt x="135"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55"/>
            <p:cNvSpPr/>
            <p:nvPr/>
          </p:nvSpPr>
          <p:spPr bwMode="auto">
            <a:xfrm>
              <a:off x="6985000" y="185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 name="文本框 10"/>
          <p:cNvSpPr txBox="1"/>
          <p:nvPr/>
        </p:nvSpPr>
        <p:spPr>
          <a:xfrm>
            <a:off x="5405986" y="1772009"/>
            <a:ext cx="1990898" cy="253916"/>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200" b="0" dirty="0">
                <a:solidFill>
                  <a:schemeClr val="accent1"/>
                </a:solidFill>
                <a:latin typeface="+mn-lt"/>
                <a:ea typeface="+mn-ea"/>
                <a:cs typeface="+mn-ea"/>
                <a:sym typeface="+mn-lt"/>
              </a:rPr>
              <a:t>卷积核、池化核</a:t>
            </a:r>
          </a:p>
        </p:txBody>
      </p:sp>
      <p:sp>
        <p:nvSpPr>
          <p:cNvPr id="12" name="文本框 11"/>
          <p:cNvSpPr txBox="1"/>
          <p:nvPr/>
        </p:nvSpPr>
        <p:spPr>
          <a:xfrm>
            <a:off x="5405986" y="3414655"/>
            <a:ext cx="1990898" cy="253916"/>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200" b="0" dirty="0">
                <a:solidFill>
                  <a:schemeClr val="accent1"/>
                </a:solidFill>
                <a:latin typeface="+mn-lt"/>
                <a:ea typeface="+mn-ea"/>
                <a:cs typeface="+mn-ea"/>
                <a:sym typeface="+mn-lt"/>
              </a:rPr>
              <a:t>卷积层、池化层</a:t>
            </a:r>
          </a:p>
        </p:txBody>
      </p:sp>
      <p:sp>
        <p:nvSpPr>
          <p:cNvPr id="13" name="矩形 47"/>
          <p:cNvSpPr>
            <a:spLocks noChangeArrowheads="1"/>
          </p:cNvSpPr>
          <p:nvPr/>
        </p:nvSpPr>
        <p:spPr bwMode="auto">
          <a:xfrm>
            <a:off x="5405986" y="2086773"/>
            <a:ext cx="2643072" cy="61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050" dirty="0">
                <a:solidFill>
                  <a:schemeClr val="bg1">
                    <a:lumMod val="50000"/>
                  </a:schemeClr>
                </a:solidFill>
                <a:latin typeface="+mn-lt"/>
                <a:ea typeface="+mn-ea"/>
                <a:cs typeface="+mn-ea"/>
                <a:sym typeface="+mn-lt"/>
              </a:rPr>
              <a:t>步长</a:t>
            </a:r>
            <a:endParaRPr lang="en-US" altLang="zh-CN" sz="1050" dirty="0">
              <a:solidFill>
                <a:schemeClr val="bg1">
                  <a:lumMod val="50000"/>
                </a:schemeClr>
              </a:solidFill>
              <a:latin typeface="+mn-lt"/>
              <a:ea typeface="+mn-ea"/>
              <a:cs typeface="+mn-ea"/>
              <a:sym typeface="+mn-lt"/>
            </a:endParaRPr>
          </a:p>
          <a:p>
            <a:pPr>
              <a:buNone/>
            </a:pPr>
            <a:r>
              <a:rPr lang="zh-CN" altLang="en-US" sz="1050" dirty="0">
                <a:solidFill>
                  <a:schemeClr val="bg1">
                    <a:lumMod val="50000"/>
                  </a:schemeClr>
                </a:solidFill>
                <a:latin typeface="+mn-lt"/>
                <a:ea typeface="+mn-ea"/>
                <a:cs typeface="+mn-ea"/>
                <a:sym typeface="+mn-lt"/>
              </a:rPr>
              <a:t>大小</a:t>
            </a:r>
            <a:endParaRPr lang="en-US" altLang="zh-CN" sz="1050" dirty="0">
              <a:solidFill>
                <a:schemeClr val="bg1">
                  <a:lumMod val="50000"/>
                </a:schemeClr>
              </a:solidFill>
              <a:latin typeface="+mn-lt"/>
              <a:ea typeface="+mn-ea"/>
              <a:cs typeface="+mn-ea"/>
              <a:sym typeface="+mn-lt"/>
            </a:endParaRPr>
          </a:p>
          <a:p>
            <a:pPr>
              <a:buNone/>
            </a:pPr>
            <a:r>
              <a:rPr lang="zh-CN" altLang="en-US" sz="1050" dirty="0">
                <a:solidFill>
                  <a:schemeClr val="bg1">
                    <a:lumMod val="50000"/>
                  </a:schemeClr>
                </a:solidFill>
                <a:latin typeface="+mn-lt"/>
                <a:ea typeface="+mn-ea"/>
                <a:cs typeface="+mn-ea"/>
                <a:sym typeface="+mn-lt"/>
              </a:rPr>
              <a:t>具体函数选择</a:t>
            </a:r>
            <a:endParaRPr lang="en-US" altLang="zh-CN" sz="1050" dirty="0">
              <a:solidFill>
                <a:schemeClr val="bg1">
                  <a:lumMod val="50000"/>
                </a:schemeClr>
              </a:solidFill>
              <a:latin typeface="+mn-lt"/>
              <a:ea typeface="+mn-ea"/>
              <a:cs typeface="+mn-ea"/>
              <a:sym typeface="+mn-lt"/>
            </a:endParaRPr>
          </a:p>
        </p:txBody>
      </p:sp>
      <p:sp>
        <p:nvSpPr>
          <p:cNvPr id="14" name="矩形 47"/>
          <p:cNvSpPr>
            <a:spLocks noChangeArrowheads="1"/>
          </p:cNvSpPr>
          <p:nvPr/>
        </p:nvSpPr>
        <p:spPr bwMode="auto">
          <a:xfrm>
            <a:off x="5405986" y="3731857"/>
            <a:ext cx="264307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050" dirty="0">
                <a:solidFill>
                  <a:schemeClr val="bg1">
                    <a:lumMod val="50000"/>
                  </a:schemeClr>
                </a:solidFill>
                <a:latin typeface="+mn-lt"/>
                <a:ea typeface="+mn-ea"/>
                <a:cs typeface="+mn-ea"/>
                <a:sym typeface="+mn-lt"/>
              </a:rPr>
              <a:t>卷积层、池化层对应层数会直接影响到响应速度、准确率、召回率</a:t>
            </a:r>
            <a:endParaRPr lang="en-US" altLang="zh-CN" sz="1050" dirty="0">
              <a:solidFill>
                <a:schemeClr val="bg1">
                  <a:lumMod val="50000"/>
                </a:schemeClr>
              </a:solidFill>
              <a:latin typeface="+mn-lt"/>
              <a:ea typeface="+mn-ea"/>
              <a:cs typeface="+mn-ea"/>
              <a:sym typeface="+mn-lt"/>
            </a:endParaRPr>
          </a:p>
          <a:p>
            <a:pPr>
              <a:buNone/>
            </a:pPr>
            <a:endParaRPr lang="en-US" altLang="zh-CN" sz="1050" dirty="0">
              <a:solidFill>
                <a:schemeClr val="bg1">
                  <a:lumMod val="50000"/>
                </a:schemeClr>
              </a:solidFill>
              <a:latin typeface="+mn-lt"/>
              <a:ea typeface="+mn-ea"/>
              <a:cs typeface="+mn-ea"/>
              <a:sym typeface="+mn-lt"/>
            </a:endParaRPr>
          </a:p>
        </p:txBody>
      </p:sp>
      <p:sp>
        <p:nvSpPr>
          <p:cNvPr id="15" name="椭圆 31"/>
          <p:cNvSpPr/>
          <p:nvPr/>
        </p:nvSpPr>
        <p:spPr>
          <a:xfrm>
            <a:off x="4608708" y="1716094"/>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bg1">
                <a:lumMod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dirty="0">
                <a:solidFill>
                  <a:schemeClr val="accent1"/>
                </a:solidFill>
                <a:cs typeface="+mn-ea"/>
                <a:sym typeface="+mn-lt"/>
              </a:rPr>
              <a:t>对核内</a:t>
            </a:r>
          </a:p>
        </p:txBody>
      </p:sp>
      <p:sp>
        <p:nvSpPr>
          <p:cNvPr id="16" name="椭圆 31"/>
          <p:cNvSpPr/>
          <p:nvPr/>
        </p:nvSpPr>
        <p:spPr>
          <a:xfrm>
            <a:off x="4608708" y="3306433"/>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bg1">
                <a:lumMod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dirty="0">
                <a:solidFill>
                  <a:schemeClr val="accent1"/>
                </a:solidFill>
                <a:cs typeface="+mn-ea"/>
                <a:sym typeface="+mn-lt"/>
              </a:rPr>
              <a:t>对整体</a:t>
            </a:r>
          </a:p>
        </p:txBody>
      </p:sp>
      <p:sp>
        <p:nvSpPr>
          <p:cNvPr id="2" name="Rectangle 47">
            <a:extLst>
              <a:ext uri="{FF2B5EF4-FFF2-40B4-BE49-F238E27FC236}">
                <a16:creationId xmlns:a16="http://schemas.microsoft.com/office/drawing/2014/main" id="{828EC387-FF67-2CDE-39D9-40C56F73527A}"/>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主要参数</a:t>
            </a:r>
            <a:endParaRPr lang="en-US" sz="2000" b="1" dirty="0">
              <a:cs typeface="+mn-ea"/>
              <a:sym typeface="+mn-lt"/>
            </a:endParaRPr>
          </a:p>
        </p:txBody>
      </p:sp>
    </p:spTree>
    <p:extLst>
      <p:ext uri="{BB962C8B-B14F-4D97-AF65-F5344CB8AC3E}">
        <p14:creationId xmlns:p14="http://schemas.microsoft.com/office/powerpoint/2010/main" val="19062587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par>
                                <p:cTn id="22" presetID="25" presetClass="entr" presetSubtype="0"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7" dur="1000" fill="hold"/>
                                        <p:tgtEl>
                                          <p:spTgt spid="1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325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375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52538" y="1029021"/>
            <a:ext cx="1636712" cy="608138"/>
            <a:chOff x="783750" y="3444369"/>
            <a:chExt cx="2177065" cy="608862"/>
          </a:xfrm>
        </p:grpSpPr>
        <p:sp>
          <p:nvSpPr>
            <p:cNvPr id="3" name="Rectangle 16"/>
            <p:cNvSpPr/>
            <p:nvPr/>
          </p:nvSpPr>
          <p:spPr>
            <a:xfrm>
              <a:off x="783750" y="3652644"/>
              <a:ext cx="2177065" cy="40058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针对单导联做降噪、分波等预处理。</a:t>
              </a:r>
              <a:endParaRPr lang="en-US" altLang="zh-CN" sz="1000" dirty="0">
                <a:solidFill>
                  <a:srgbClr val="7F7F7F"/>
                </a:solidFill>
                <a:latin typeface="+mn-lt"/>
                <a:ea typeface="+mn-ea"/>
                <a:cs typeface="+mn-ea"/>
                <a:sym typeface="+mn-lt"/>
              </a:endParaRPr>
            </a:p>
          </p:txBody>
        </p:sp>
        <p:sp>
          <p:nvSpPr>
            <p:cNvPr id="4" name="Rectangle 17"/>
            <p:cNvSpPr/>
            <p:nvPr/>
          </p:nvSpPr>
          <p:spPr>
            <a:xfrm>
              <a:off x="1135397" y="3444369"/>
              <a:ext cx="1473796"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原始心电数据</a:t>
              </a:r>
              <a:endParaRPr lang="en-US" sz="1200" b="1" dirty="0">
                <a:solidFill>
                  <a:schemeClr val="tx1">
                    <a:lumMod val="75000"/>
                    <a:lumOff val="25000"/>
                  </a:schemeClr>
                </a:solidFill>
                <a:cs typeface="+mn-ea"/>
                <a:sym typeface="+mn-lt"/>
              </a:endParaRPr>
            </a:p>
          </p:txBody>
        </p:sp>
      </p:grpSp>
      <p:grpSp>
        <p:nvGrpSpPr>
          <p:cNvPr id="6" name="组合 3"/>
          <p:cNvGrpSpPr>
            <a:grpSpLocks/>
          </p:cNvGrpSpPr>
          <p:nvPr/>
        </p:nvGrpSpPr>
        <p:grpSpPr bwMode="auto">
          <a:xfrm>
            <a:off x="1457325" y="2386750"/>
            <a:ext cx="6229350" cy="617728"/>
            <a:chOff x="2738438" y="2661763"/>
            <a:chExt cx="696912" cy="78581"/>
          </a:xfrm>
          <a:solidFill>
            <a:schemeClr val="accent2"/>
          </a:solidFill>
        </p:grpSpPr>
        <p:sp>
          <p:nvSpPr>
            <p:cNvPr id="9239" name="Freeform 294"/>
            <p:cNvSpPr>
              <a:spLocks/>
            </p:cNvSpPr>
            <p:nvPr/>
          </p:nvSpPr>
          <p:spPr bwMode="auto">
            <a:xfrm>
              <a:off x="2738438" y="2661763"/>
              <a:ext cx="696912" cy="78581"/>
            </a:xfrm>
            <a:custGeom>
              <a:avLst/>
              <a:gdLst>
                <a:gd name="T0" fmla="*/ 2147483647 w 105"/>
                <a:gd name="T1" fmla="*/ 2147483647 h 13"/>
                <a:gd name="T2" fmla="*/ 2147483647 w 105"/>
                <a:gd name="T3" fmla="*/ 2147483647 h 13"/>
                <a:gd name="T4" fmla="*/ 2147483647 w 105"/>
                <a:gd name="T5" fmla="*/ 2147483647 h 13"/>
                <a:gd name="T6" fmla="*/ 2147483647 w 105"/>
                <a:gd name="T7" fmla="*/ 2147483647 h 13"/>
                <a:gd name="T8" fmla="*/ 2147483647 w 105"/>
                <a:gd name="T9" fmla="*/ 2147483647 h 13"/>
                <a:gd name="T10" fmla="*/ 2147483647 w 105"/>
                <a:gd name="T11" fmla="*/ 2147483647 h 13"/>
                <a:gd name="T12" fmla="*/ 2147483647 w 105"/>
                <a:gd name="T13" fmla="*/ 2147483647 h 13"/>
                <a:gd name="T14" fmla="*/ 2147483647 w 105"/>
                <a:gd name="T15" fmla="*/ 2147483647 h 13"/>
                <a:gd name="T16" fmla="*/ 2147483647 w 105"/>
                <a:gd name="T17" fmla="*/ 2147483647 h 13"/>
                <a:gd name="T18" fmla="*/ 2147483647 w 105"/>
                <a:gd name="T19" fmla="*/ 2147483647 h 13"/>
                <a:gd name="T20" fmla="*/ 2147483647 w 105"/>
                <a:gd name="T21" fmla="*/ 2147483647 h 13"/>
                <a:gd name="T22" fmla="*/ 2147483647 w 105"/>
                <a:gd name="T23" fmla="*/ 2147483647 h 13"/>
                <a:gd name="T24" fmla="*/ 2147483647 w 105"/>
                <a:gd name="T25" fmla="*/ 2147483647 h 13"/>
                <a:gd name="T26" fmla="*/ 2147483647 w 105"/>
                <a:gd name="T27" fmla="*/ 2147483647 h 13"/>
                <a:gd name="T28" fmla="*/ 2147483647 w 105"/>
                <a:gd name="T29" fmla="*/ 2147483647 h 13"/>
                <a:gd name="T30" fmla="*/ 2147483647 w 105"/>
                <a:gd name="T31" fmla="*/ 2147483647 h 13"/>
                <a:gd name="T32" fmla="*/ 2147483647 w 105"/>
                <a:gd name="T33" fmla="*/ 2147483647 h 13"/>
                <a:gd name="T34" fmla="*/ 2147483647 w 105"/>
                <a:gd name="T35" fmla="*/ 2147483647 h 13"/>
                <a:gd name="T36" fmla="*/ 2147483647 w 105"/>
                <a:gd name="T37" fmla="*/ 2147483647 h 13"/>
                <a:gd name="T38" fmla="*/ 2147483647 w 105"/>
                <a:gd name="T39" fmla="*/ 2147483647 h 13"/>
                <a:gd name="T40" fmla="*/ 2147483647 w 105"/>
                <a:gd name="T41" fmla="*/ 2147483647 h 13"/>
                <a:gd name="T42" fmla="*/ 2147483647 w 105"/>
                <a:gd name="T43" fmla="*/ 2147483647 h 13"/>
                <a:gd name="T44" fmla="*/ 2147483647 w 105"/>
                <a:gd name="T45" fmla="*/ 2147483647 h 13"/>
                <a:gd name="T46" fmla="*/ 2147483647 w 105"/>
                <a:gd name="T47" fmla="*/ 2147483647 h 13"/>
                <a:gd name="T48" fmla="*/ 2147483647 w 105"/>
                <a:gd name="T49" fmla="*/ 2147483647 h 13"/>
                <a:gd name="T50" fmla="*/ 2147483647 w 105"/>
                <a:gd name="T51" fmla="*/ 2147483647 h 13"/>
                <a:gd name="T52" fmla="*/ 2147483647 w 105"/>
                <a:gd name="T53" fmla="*/ 2147483647 h 13"/>
                <a:gd name="T54" fmla="*/ 2147483647 w 105"/>
                <a:gd name="T55" fmla="*/ 2147483647 h 13"/>
                <a:gd name="T56" fmla="*/ 2147483647 w 105"/>
                <a:gd name="T57" fmla="*/ 2147483647 h 13"/>
                <a:gd name="T58" fmla="*/ 2147483647 w 105"/>
                <a:gd name="T59" fmla="*/ 2147483647 h 13"/>
                <a:gd name="T60" fmla="*/ 2147483647 w 105"/>
                <a:gd name="T61" fmla="*/ 2147483647 h 13"/>
                <a:gd name="T62" fmla="*/ 2147483647 w 105"/>
                <a:gd name="T63" fmla="*/ 2147483647 h 13"/>
                <a:gd name="T64" fmla="*/ 2147483647 w 105"/>
                <a:gd name="T65" fmla="*/ 2147483647 h 13"/>
                <a:gd name="T66" fmla="*/ 2147483647 w 105"/>
                <a:gd name="T67" fmla="*/ 2147483647 h 13"/>
                <a:gd name="T68" fmla="*/ 2147483647 w 105"/>
                <a:gd name="T69" fmla="*/ 2147483647 h 13"/>
                <a:gd name="T70" fmla="*/ 2147483647 w 105"/>
                <a:gd name="T71" fmla="*/ 2147483647 h 13"/>
                <a:gd name="T72" fmla="*/ 2147483647 w 105"/>
                <a:gd name="T73" fmla="*/ 2147483647 h 13"/>
                <a:gd name="T74" fmla="*/ 2147483647 w 105"/>
                <a:gd name="T75" fmla="*/ 2147483647 h 13"/>
                <a:gd name="T76" fmla="*/ 2147483647 w 105"/>
                <a:gd name="T77" fmla="*/ 2147483647 h 13"/>
                <a:gd name="T78" fmla="*/ 2147483647 w 105"/>
                <a:gd name="T79" fmla="*/ 2147483647 h 13"/>
                <a:gd name="T80" fmla="*/ 2147483647 w 105"/>
                <a:gd name="T81" fmla="*/ 2147483647 h 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5" h="13">
                  <a:moveTo>
                    <a:pt x="24" y="12"/>
                  </a:moveTo>
                  <a:cubicBezTo>
                    <a:pt x="24" y="12"/>
                    <a:pt x="24" y="11"/>
                    <a:pt x="25" y="12"/>
                  </a:cubicBezTo>
                  <a:cubicBezTo>
                    <a:pt x="27" y="13"/>
                    <a:pt x="29" y="13"/>
                    <a:pt x="32" y="12"/>
                  </a:cubicBezTo>
                  <a:cubicBezTo>
                    <a:pt x="32" y="12"/>
                    <a:pt x="32" y="12"/>
                    <a:pt x="32" y="12"/>
                  </a:cubicBezTo>
                  <a:cubicBezTo>
                    <a:pt x="34" y="11"/>
                    <a:pt x="35" y="9"/>
                    <a:pt x="36" y="8"/>
                  </a:cubicBezTo>
                  <a:cubicBezTo>
                    <a:pt x="39" y="6"/>
                    <a:pt x="42" y="4"/>
                    <a:pt x="45" y="5"/>
                  </a:cubicBezTo>
                  <a:cubicBezTo>
                    <a:pt x="45" y="5"/>
                    <a:pt x="45" y="5"/>
                    <a:pt x="45" y="5"/>
                  </a:cubicBezTo>
                  <a:cubicBezTo>
                    <a:pt x="46" y="5"/>
                    <a:pt x="48" y="6"/>
                    <a:pt x="50" y="7"/>
                  </a:cubicBezTo>
                  <a:cubicBezTo>
                    <a:pt x="50" y="7"/>
                    <a:pt x="50" y="7"/>
                    <a:pt x="50" y="7"/>
                  </a:cubicBezTo>
                  <a:cubicBezTo>
                    <a:pt x="51" y="7"/>
                    <a:pt x="51" y="7"/>
                    <a:pt x="51" y="7"/>
                  </a:cubicBezTo>
                  <a:cubicBezTo>
                    <a:pt x="52" y="7"/>
                    <a:pt x="52" y="8"/>
                    <a:pt x="53" y="8"/>
                  </a:cubicBezTo>
                  <a:cubicBezTo>
                    <a:pt x="55" y="9"/>
                    <a:pt x="58" y="10"/>
                    <a:pt x="60" y="10"/>
                  </a:cubicBezTo>
                  <a:cubicBezTo>
                    <a:pt x="62" y="10"/>
                    <a:pt x="63" y="11"/>
                    <a:pt x="64" y="10"/>
                  </a:cubicBezTo>
                  <a:cubicBezTo>
                    <a:pt x="66" y="10"/>
                    <a:pt x="67" y="9"/>
                    <a:pt x="68" y="8"/>
                  </a:cubicBezTo>
                  <a:cubicBezTo>
                    <a:pt x="70" y="6"/>
                    <a:pt x="71" y="3"/>
                    <a:pt x="73" y="3"/>
                  </a:cubicBezTo>
                  <a:cubicBezTo>
                    <a:pt x="75" y="2"/>
                    <a:pt x="78" y="2"/>
                    <a:pt x="81" y="3"/>
                  </a:cubicBezTo>
                  <a:cubicBezTo>
                    <a:pt x="83" y="3"/>
                    <a:pt x="85" y="4"/>
                    <a:pt x="87" y="5"/>
                  </a:cubicBezTo>
                  <a:cubicBezTo>
                    <a:pt x="88" y="6"/>
                    <a:pt x="90" y="7"/>
                    <a:pt x="92" y="8"/>
                  </a:cubicBezTo>
                  <a:cubicBezTo>
                    <a:pt x="94" y="8"/>
                    <a:pt x="96" y="8"/>
                    <a:pt x="97" y="8"/>
                  </a:cubicBezTo>
                  <a:cubicBezTo>
                    <a:pt x="97" y="8"/>
                    <a:pt x="98" y="8"/>
                    <a:pt x="99" y="7"/>
                  </a:cubicBezTo>
                  <a:cubicBezTo>
                    <a:pt x="100" y="7"/>
                    <a:pt x="101" y="6"/>
                    <a:pt x="102" y="6"/>
                  </a:cubicBezTo>
                  <a:cubicBezTo>
                    <a:pt x="102" y="6"/>
                    <a:pt x="102" y="6"/>
                    <a:pt x="102" y="6"/>
                  </a:cubicBezTo>
                  <a:cubicBezTo>
                    <a:pt x="102" y="6"/>
                    <a:pt x="102" y="6"/>
                    <a:pt x="102" y="6"/>
                  </a:cubicBezTo>
                  <a:cubicBezTo>
                    <a:pt x="101" y="7"/>
                    <a:pt x="100" y="7"/>
                    <a:pt x="101" y="7"/>
                  </a:cubicBezTo>
                  <a:cubicBezTo>
                    <a:pt x="99" y="8"/>
                    <a:pt x="96" y="7"/>
                    <a:pt x="95" y="7"/>
                  </a:cubicBezTo>
                  <a:cubicBezTo>
                    <a:pt x="95" y="7"/>
                    <a:pt x="93" y="8"/>
                    <a:pt x="88" y="6"/>
                  </a:cubicBezTo>
                  <a:cubicBezTo>
                    <a:pt x="85" y="5"/>
                    <a:pt x="82" y="3"/>
                    <a:pt x="82" y="3"/>
                  </a:cubicBezTo>
                  <a:cubicBezTo>
                    <a:pt x="81" y="2"/>
                    <a:pt x="84" y="5"/>
                    <a:pt x="83" y="4"/>
                  </a:cubicBezTo>
                  <a:cubicBezTo>
                    <a:pt x="86" y="6"/>
                    <a:pt x="89" y="7"/>
                    <a:pt x="92" y="8"/>
                  </a:cubicBezTo>
                  <a:cubicBezTo>
                    <a:pt x="94" y="8"/>
                    <a:pt x="95" y="8"/>
                    <a:pt x="97" y="8"/>
                  </a:cubicBezTo>
                  <a:cubicBezTo>
                    <a:pt x="98" y="8"/>
                    <a:pt x="99" y="8"/>
                    <a:pt x="100" y="8"/>
                  </a:cubicBezTo>
                  <a:cubicBezTo>
                    <a:pt x="100" y="8"/>
                    <a:pt x="101" y="8"/>
                    <a:pt x="101" y="8"/>
                  </a:cubicBezTo>
                  <a:cubicBezTo>
                    <a:pt x="102" y="8"/>
                    <a:pt x="102" y="8"/>
                    <a:pt x="103" y="7"/>
                  </a:cubicBezTo>
                  <a:cubicBezTo>
                    <a:pt x="105" y="3"/>
                    <a:pt x="105" y="3"/>
                    <a:pt x="105" y="3"/>
                  </a:cubicBezTo>
                  <a:cubicBezTo>
                    <a:pt x="101" y="5"/>
                    <a:pt x="101" y="5"/>
                    <a:pt x="101" y="5"/>
                  </a:cubicBezTo>
                  <a:cubicBezTo>
                    <a:pt x="99" y="6"/>
                    <a:pt x="97" y="7"/>
                    <a:pt x="95" y="6"/>
                  </a:cubicBezTo>
                  <a:cubicBezTo>
                    <a:pt x="92" y="6"/>
                    <a:pt x="90" y="5"/>
                    <a:pt x="88" y="4"/>
                  </a:cubicBezTo>
                  <a:cubicBezTo>
                    <a:pt x="86" y="3"/>
                    <a:pt x="84" y="2"/>
                    <a:pt x="81" y="1"/>
                  </a:cubicBezTo>
                  <a:cubicBezTo>
                    <a:pt x="79" y="0"/>
                    <a:pt x="76" y="0"/>
                    <a:pt x="73" y="1"/>
                  </a:cubicBezTo>
                  <a:cubicBezTo>
                    <a:pt x="73" y="1"/>
                    <a:pt x="72" y="1"/>
                    <a:pt x="71" y="1"/>
                  </a:cubicBezTo>
                  <a:cubicBezTo>
                    <a:pt x="71" y="2"/>
                    <a:pt x="70" y="2"/>
                    <a:pt x="70" y="3"/>
                  </a:cubicBezTo>
                  <a:cubicBezTo>
                    <a:pt x="68" y="4"/>
                    <a:pt x="67" y="6"/>
                    <a:pt x="66" y="7"/>
                  </a:cubicBezTo>
                  <a:cubicBezTo>
                    <a:pt x="65" y="8"/>
                    <a:pt x="64" y="8"/>
                    <a:pt x="63" y="8"/>
                  </a:cubicBezTo>
                  <a:cubicBezTo>
                    <a:pt x="62" y="8"/>
                    <a:pt x="61" y="8"/>
                    <a:pt x="60" y="8"/>
                  </a:cubicBezTo>
                  <a:cubicBezTo>
                    <a:pt x="57" y="8"/>
                    <a:pt x="55" y="6"/>
                    <a:pt x="52" y="5"/>
                  </a:cubicBezTo>
                  <a:cubicBezTo>
                    <a:pt x="49" y="4"/>
                    <a:pt x="47" y="3"/>
                    <a:pt x="43" y="3"/>
                  </a:cubicBezTo>
                  <a:cubicBezTo>
                    <a:pt x="40" y="3"/>
                    <a:pt x="37" y="4"/>
                    <a:pt x="35" y="6"/>
                  </a:cubicBezTo>
                  <a:cubicBezTo>
                    <a:pt x="34" y="8"/>
                    <a:pt x="32" y="9"/>
                    <a:pt x="30" y="10"/>
                  </a:cubicBezTo>
                  <a:cubicBezTo>
                    <a:pt x="29" y="10"/>
                    <a:pt x="27" y="10"/>
                    <a:pt x="26" y="10"/>
                  </a:cubicBezTo>
                  <a:cubicBezTo>
                    <a:pt x="26" y="10"/>
                    <a:pt x="26" y="10"/>
                    <a:pt x="26" y="10"/>
                  </a:cubicBezTo>
                  <a:cubicBezTo>
                    <a:pt x="23" y="9"/>
                    <a:pt x="21" y="7"/>
                    <a:pt x="19" y="5"/>
                  </a:cubicBezTo>
                  <a:cubicBezTo>
                    <a:pt x="16" y="3"/>
                    <a:pt x="13" y="3"/>
                    <a:pt x="11" y="2"/>
                  </a:cubicBezTo>
                  <a:cubicBezTo>
                    <a:pt x="9" y="2"/>
                    <a:pt x="6" y="3"/>
                    <a:pt x="4" y="4"/>
                  </a:cubicBezTo>
                  <a:cubicBezTo>
                    <a:pt x="5" y="3"/>
                    <a:pt x="6" y="3"/>
                    <a:pt x="7" y="3"/>
                  </a:cubicBezTo>
                  <a:cubicBezTo>
                    <a:pt x="5" y="3"/>
                    <a:pt x="3" y="4"/>
                    <a:pt x="2" y="5"/>
                  </a:cubicBezTo>
                  <a:cubicBezTo>
                    <a:pt x="0" y="7"/>
                    <a:pt x="1" y="7"/>
                    <a:pt x="1" y="7"/>
                  </a:cubicBezTo>
                  <a:cubicBezTo>
                    <a:pt x="1" y="7"/>
                    <a:pt x="2" y="6"/>
                    <a:pt x="2" y="6"/>
                  </a:cubicBezTo>
                  <a:cubicBezTo>
                    <a:pt x="3" y="5"/>
                    <a:pt x="2" y="6"/>
                    <a:pt x="4" y="5"/>
                  </a:cubicBezTo>
                  <a:cubicBezTo>
                    <a:pt x="3" y="6"/>
                    <a:pt x="2" y="6"/>
                    <a:pt x="1" y="7"/>
                  </a:cubicBezTo>
                  <a:cubicBezTo>
                    <a:pt x="1" y="7"/>
                    <a:pt x="1" y="7"/>
                    <a:pt x="2" y="7"/>
                  </a:cubicBezTo>
                  <a:cubicBezTo>
                    <a:pt x="2" y="7"/>
                    <a:pt x="2" y="6"/>
                    <a:pt x="3" y="6"/>
                  </a:cubicBezTo>
                  <a:cubicBezTo>
                    <a:pt x="3" y="5"/>
                    <a:pt x="4" y="5"/>
                    <a:pt x="4" y="5"/>
                  </a:cubicBezTo>
                  <a:cubicBezTo>
                    <a:pt x="3" y="6"/>
                    <a:pt x="2" y="7"/>
                    <a:pt x="1" y="8"/>
                  </a:cubicBezTo>
                  <a:cubicBezTo>
                    <a:pt x="1" y="8"/>
                    <a:pt x="2" y="7"/>
                    <a:pt x="2" y="6"/>
                  </a:cubicBezTo>
                  <a:cubicBezTo>
                    <a:pt x="3" y="5"/>
                    <a:pt x="4" y="5"/>
                    <a:pt x="4" y="5"/>
                  </a:cubicBezTo>
                  <a:cubicBezTo>
                    <a:pt x="4" y="5"/>
                    <a:pt x="3" y="6"/>
                    <a:pt x="2" y="6"/>
                  </a:cubicBezTo>
                  <a:cubicBezTo>
                    <a:pt x="2" y="7"/>
                    <a:pt x="1" y="8"/>
                    <a:pt x="1" y="8"/>
                  </a:cubicBezTo>
                  <a:cubicBezTo>
                    <a:pt x="1" y="8"/>
                    <a:pt x="2" y="7"/>
                    <a:pt x="2" y="6"/>
                  </a:cubicBezTo>
                  <a:cubicBezTo>
                    <a:pt x="1" y="8"/>
                    <a:pt x="1" y="9"/>
                    <a:pt x="1" y="10"/>
                  </a:cubicBezTo>
                  <a:cubicBezTo>
                    <a:pt x="1" y="11"/>
                    <a:pt x="1" y="10"/>
                    <a:pt x="1" y="9"/>
                  </a:cubicBezTo>
                  <a:cubicBezTo>
                    <a:pt x="1" y="10"/>
                    <a:pt x="1" y="12"/>
                    <a:pt x="1" y="13"/>
                  </a:cubicBezTo>
                  <a:cubicBezTo>
                    <a:pt x="1" y="13"/>
                    <a:pt x="1" y="13"/>
                    <a:pt x="1" y="13"/>
                  </a:cubicBezTo>
                  <a:cubicBezTo>
                    <a:pt x="1" y="12"/>
                    <a:pt x="1" y="11"/>
                    <a:pt x="1" y="10"/>
                  </a:cubicBezTo>
                  <a:cubicBezTo>
                    <a:pt x="1" y="11"/>
                    <a:pt x="1" y="12"/>
                    <a:pt x="1" y="13"/>
                  </a:cubicBezTo>
                  <a:cubicBezTo>
                    <a:pt x="1" y="12"/>
                    <a:pt x="1" y="12"/>
                    <a:pt x="1" y="12"/>
                  </a:cubicBezTo>
                  <a:cubicBezTo>
                    <a:pt x="1" y="12"/>
                    <a:pt x="1" y="11"/>
                    <a:pt x="1" y="11"/>
                  </a:cubicBezTo>
                  <a:cubicBezTo>
                    <a:pt x="1" y="11"/>
                    <a:pt x="1" y="12"/>
                    <a:pt x="1" y="12"/>
                  </a:cubicBezTo>
                  <a:cubicBezTo>
                    <a:pt x="1" y="12"/>
                    <a:pt x="1" y="11"/>
                    <a:pt x="1" y="11"/>
                  </a:cubicBezTo>
                  <a:cubicBezTo>
                    <a:pt x="1" y="9"/>
                    <a:pt x="2" y="8"/>
                    <a:pt x="3" y="7"/>
                  </a:cubicBezTo>
                  <a:cubicBezTo>
                    <a:pt x="5" y="4"/>
                    <a:pt x="10" y="4"/>
                    <a:pt x="14" y="5"/>
                  </a:cubicBezTo>
                  <a:cubicBezTo>
                    <a:pt x="16" y="6"/>
                    <a:pt x="17" y="7"/>
                    <a:pt x="19" y="8"/>
                  </a:cubicBezTo>
                  <a:cubicBezTo>
                    <a:pt x="21" y="9"/>
                    <a:pt x="22" y="11"/>
                    <a:pt x="24" y="12"/>
                  </a:cubicBezTo>
                  <a:close/>
                </a:path>
              </a:pathLst>
            </a:custGeom>
            <a:grpFill/>
            <a:ln w="9525">
              <a:solidFill>
                <a:schemeClr val="bg1">
                  <a:lumMod val="65000"/>
                </a:schemeClr>
              </a:solidFill>
              <a:round/>
              <a:headEnd/>
              <a:tailEnd/>
            </a:ln>
          </p:spPr>
          <p:txBody>
            <a:bodyPr/>
            <a:lstStyle/>
            <a:p>
              <a:endParaRPr lang="zh-CN" altLang="en-US">
                <a:cs typeface="+mn-ea"/>
                <a:sym typeface="+mn-lt"/>
              </a:endParaRPr>
            </a:p>
          </p:txBody>
        </p:sp>
        <p:sp>
          <p:nvSpPr>
            <p:cNvPr id="9240" name="Freeform 295"/>
            <p:cNvSpPr>
              <a:spLocks/>
            </p:cNvSpPr>
            <p:nvPr/>
          </p:nvSpPr>
          <p:spPr bwMode="auto">
            <a:xfrm>
              <a:off x="3348038" y="2674620"/>
              <a:ext cx="87312" cy="65723"/>
            </a:xfrm>
            <a:custGeom>
              <a:avLst/>
              <a:gdLst>
                <a:gd name="T0" fmla="*/ 2147483647 w 13"/>
                <a:gd name="T1" fmla="*/ 2147483647 h 11"/>
                <a:gd name="T2" fmla="*/ 2147483647 w 13"/>
                <a:gd name="T3" fmla="*/ 2147483647 h 11"/>
                <a:gd name="T4" fmla="*/ 2147483647 w 13"/>
                <a:gd name="T5" fmla="*/ 2147483647 h 11"/>
                <a:gd name="T6" fmla="*/ 2147483647 w 13"/>
                <a:gd name="T7" fmla="*/ 2147483647 h 11"/>
                <a:gd name="T8" fmla="*/ 2147483647 w 13"/>
                <a:gd name="T9" fmla="*/ 2147483647 h 11"/>
                <a:gd name="T10" fmla="*/ 2147483647 w 13"/>
                <a:gd name="T11" fmla="*/ 2147483647 h 11"/>
                <a:gd name="T12" fmla="*/ 2147483647 w 13"/>
                <a:gd name="T13" fmla="*/ 2147483647 h 11"/>
                <a:gd name="T14" fmla="*/ 2147483647 w 13"/>
                <a:gd name="T15" fmla="*/ 2147483647 h 11"/>
                <a:gd name="T16" fmla="*/ 2147483647 w 13"/>
                <a:gd name="T17" fmla="*/ 2147483647 h 11"/>
                <a:gd name="T18" fmla="*/ 2147483647 w 13"/>
                <a:gd name="T19" fmla="*/ 2147483647 h 11"/>
                <a:gd name="T20" fmla="*/ 2147483647 w 13"/>
                <a:gd name="T21" fmla="*/ 2147483647 h 11"/>
                <a:gd name="T22" fmla="*/ 2147483647 w 13"/>
                <a:gd name="T23" fmla="*/ 2147483647 h 11"/>
                <a:gd name="T24" fmla="*/ 2147483647 w 13"/>
                <a:gd name="T25" fmla="*/ 2147483647 h 11"/>
                <a:gd name="T26" fmla="*/ 2147483647 w 13"/>
                <a:gd name="T27" fmla="*/ 2147483647 h 11"/>
                <a:gd name="T28" fmla="*/ 2147483647 w 13"/>
                <a:gd name="T29" fmla="*/ 2147483647 h 11"/>
                <a:gd name="T30" fmla="*/ 2147483647 w 13"/>
                <a:gd name="T31" fmla="*/ 2147483647 h 11"/>
                <a:gd name="T32" fmla="*/ 2147483647 w 13"/>
                <a:gd name="T33" fmla="*/ 2147483647 h 11"/>
                <a:gd name="T34" fmla="*/ 2147483647 w 13"/>
                <a:gd name="T35" fmla="*/ 2147483647 h 11"/>
                <a:gd name="T36" fmla="*/ 2147483647 w 13"/>
                <a:gd name="T37" fmla="*/ 2147483647 h 11"/>
                <a:gd name="T38" fmla="*/ 2147483647 w 13"/>
                <a:gd name="T39" fmla="*/ 2147483647 h 11"/>
                <a:gd name="T40" fmla="*/ 2147483647 w 13"/>
                <a:gd name="T41" fmla="*/ 2147483647 h 11"/>
                <a:gd name="T42" fmla="*/ 2147483647 w 13"/>
                <a:gd name="T43" fmla="*/ 2147483647 h 11"/>
                <a:gd name="T44" fmla="*/ 2147483647 w 13"/>
                <a:gd name="T45" fmla="*/ 2147483647 h 11"/>
                <a:gd name="T46" fmla="*/ 2147483647 w 13"/>
                <a:gd name="T47" fmla="*/ 2147483647 h 11"/>
                <a:gd name="T48" fmla="*/ 2147483647 w 13"/>
                <a:gd name="T49" fmla="*/ 2147483647 h 11"/>
                <a:gd name="T50" fmla="*/ 2147483647 w 13"/>
                <a:gd name="T51" fmla="*/ 2147483647 h 11"/>
                <a:gd name="T52" fmla="*/ 2147483647 w 13"/>
                <a:gd name="T53" fmla="*/ 0 h 11"/>
                <a:gd name="T54" fmla="*/ 2147483647 w 13"/>
                <a:gd name="T55" fmla="*/ 2147483647 h 11"/>
                <a:gd name="T56" fmla="*/ 2147483647 w 13"/>
                <a:gd name="T57" fmla="*/ 2147483647 h 11"/>
                <a:gd name="T58" fmla="*/ 2147483647 w 13"/>
                <a:gd name="T59" fmla="*/ 2147483647 h 11"/>
                <a:gd name="T60" fmla="*/ 2147483647 w 13"/>
                <a:gd name="T61" fmla="*/ 2147483647 h 11"/>
                <a:gd name="T62" fmla="*/ 2147483647 w 13"/>
                <a:gd name="T63" fmla="*/ 2147483647 h 11"/>
                <a:gd name="T64" fmla="*/ 2147483647 w 13"/>
                <a:gd name="T65" fmla="*/ 2147483647 h 11"/>
                <a:gd name="T66" fmla="*/ 2147483647 w 13"/>
                <a:gd name="T67" fmla="*/ 2147483647 h 11"/>
                <a:gd name="T68" fmla="*/ 2147483647 w 13"/>
                <a:gd name="T69" fmla="*/ 2147483647 h 11"/>
                <a:gd name="T70" fmla="*/ 2147483647 w 13"/>
                <a:gd name="T71" fmla="*/ 2147483647 h 11"/>
                <a:gd name="T72" fmla="*/ 2147483647 w 13"/>
                <a:gd name="T73" fmla="*/ 2147483647 h 11"/>
                <a:gd name="T74" fmla="*/ 2147483647 w 13"/>
                <a:gd name="T75" fmla="*/ 2147483647 h 11"/>
                <a:gd name="T76" fmla="*/ 2147483647 w 13"/>
                <a:gd name="T77" fmla="*/ 2147483647 h 11"/>
                <a:gd name="T78" fmla="*/ 0 w 13"/>
                <a:gd name="T79" fmla="*/ 2147483647 h 11"/>
                <a:gd name="T80" fmla="*/ 0 w 13"/>
                <a:gd name="T81" fmla="*/ 2147483647 h 11"/>
                <a:gd name="T82" fmla="*/ 0 w 13"/>
                <a:gd name="T83" fmla="*/ 2147483647 h 11"/>
                <a:gd name="T84" fmla="*/ 0 w 13"/>
                <a:gd name="T85" fmla="*/ 2147483647 h 11"/>
                <a:gd name="T86" fmla="*/ 0 w 13"/>
                <a:gd name="T87" fmla="*/ 2147483647 h 11"/>
                <a:gd name="T88" fmla="*/ 0 w 13"/>
                <a:gd name="T89" fmla="*/ 2147483647 h 11"/>
                <a:gd name="T90" fmla="*/ 0 w 13"/>
                <a:gd name="T91" fmla="*/ 2147483647 h 11"/>
                <a:gd name="T92" fmla="*/ 0 w 13"/>
                <a:gd name="T93" fmla="*/ 2147483647 h 11"/>
                <a:gd name="T94" fmla="*/ 2147483647 w 13"/>
                <a:gd name="T95" fmla="*/ 2147483647 h 11"/>
                <a:gd name="T96" fmla="*/ 2147483647 w 13"/>
                <a:gd name="T97" fmla="*/ 2147483647 h 1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 h="11">
                  <a:moveTo>
                    <a:pt x="5" y="3"/>
                  </a:moveTo>
                  <a:cubicBezTo>
                    <a:pt x="5" y="3"/>
                    <a:pt x="5" y="3"/>
                    <a:pt x="5" y="3"/>
                  </a:cubicBezTo>
                  <a:cubicBezTo>
                    <a:pt x="5" y="3"/>
                    <a:pt x="6" y="3"/>
                    <a:pt x="6" y="3"/>
                  </a:cubicBezTo>
                  <a:cubicBezTo>
                    <a:pt x="6" y="3"/>
                    <a:pt x="6" y="3"/>
                    <a:pt x="6" y="3"/>
                  </a:cubicBezTo>
                  <a:cubicBezTo>
                    <a:pt x="6" y="3"/>
                    <a:pt x="7" y="3"/>
                    <a:pt x="7" y="3"/>
                  </a:cubicBezTo>
                  <a:cubicBezTo>
                    <a:pt x="7" y="3"/>
                    <a:pt x="8" y="3"/>
                    <a:pt x="8" y="3"/>
                  </a:cubicBezTo>
                  <a:cubicBezTo>
                    <a:pt x="8" y="3"/>
                    <a:pt x="8" y="3"/>
                    <a:pt x="9" y="3"/>
                  </a:cubicBezTo>
                  <a:cubicBezTo>
                    <a:pt x="9" y="3"/>
                    <a:pt x="9" y="3"/>
                    <a:pt x="9" y="3"/>
                  </a:cubicBezTo>
                  <a:cubicBezTo>
                    <a:pt x="9" y="3"/>
                    <a:pt x="9" y="3"/>
                    <a:pt x="9" y="3"/>
                  </a:cubicBezTo>
                  <a:cubicBezTo>
                    <a:pt x="9" y="3"/>
                    <a:pt x="9" y="3"/>
                    <a:pt x="9" y="3"/>
                  </a:cubicBezTo>
                  <a:cubicBezTo>
                    <a:pt x="9" y="3"/>
                    <a:pt x="9" y="3"/>
                    <a:pt x="9" y="3"/>
                  </a:cubicBezTo>
                  <a:cubicBezTo>
                    <a:pt x="9" y="3"/>
                    <a:pt x="9" y="4"/>
                    <a:pt x="8" y="5"/>
                  </a:cubicBezTo>
                  <a:cubicBezTo>
                    <a:pt x="8" y="6"/>
                    <a:pt x="8" y="6"/>
                    <a:pt x="7" y="6"/>
                  </a:cubicBezTo>
                  <a:cubicBezTo>
                    <a:pt x="7" y="7"/>
                    <a:pt x="7" y="7"/>
                    <a:pt x="6" y="7"/>
                  </a:cubicBezTo>
                  <a:cubicBezTo>
                    <a:pt x="6" y="7"/>
                    <a:pt x="6" y="8"/>
                    <a:pt x="6" y="8"/>
                  </a:cubicBezTo>
                  <a:cubicBezTo>
                    <a:pt x="6" y="9"/>
                    <a:pt x="5" y="9"/>
                    <a:pt x="5" y="9"/>
                  </a:cubicBezTo>
                  <a:cubicBezTo>
                    <a:pt x="5" y="9"/>
                    <a:pt x="5" y="10"/>
                    <a:pt x="5" y="10"/>
                  </a:cubicBezTo>
                  <a:cubicBezTo>
                    <a:pt x="4" y="11"/>
                    <a:pt x="4" y="11"/>
                    <a:pt x="4" y="11"/>
                  </a:cubicBezTo>
                  <a:cubicBezTo>
                    <a:pt x="4" y="11"/>
                    <a:pt x="4" y="11"/>
                    <a:pt x="4" y="11"/>
                  </a:cubicBezTo>
                  <a:cubicBezTo>
                    <a:pt x="7" y="10"/>
                    <a:pt x="8" y="7"/>
                    <a:pt x="10" y="5"/>
                  </a:cubicBezTo>
                  <a:cubicBezTo>
                    <a:pt x="10" y="5"/>
                    <a:pt x="10" y="5"/>
                    <a:pt x="11" y="5"/>
                  </a:cubicBezTo>
                  <a:cubicBezTo>
                    <a:pt x="12" y="4"/>
                    <a:pt x="12" y="4"/>
                    <a:pt x="12" y="4"/>
                  </a:cubicBezTo>
                  <a:cubicBezTo>
                    <a:pt x="13" y="2"/>
                    <a:pt x="13" y="2"/>
                    <a:pt x="13" y="2"/>
                  </a:cubicBezTo>
                  <a:cubicBezTo>
                    <a:pt x="13" y="2"/>
                    <a:pt x="12" y="2"/>
                    <a:pt x="11" y="2"/>
                  </a:cubicBezTo>
                  <a:cubicBezTo>
                    <a:pt x="9" y="1"/>
                    <a:pt x="7" y="1"/>
                    <a:pt x="5" y="1"/>
                  </a:cubicBezTo>
                  <a:cubicBezTo>
                    <a:pt x="5" y="1"/>
                    <a:pt x="5" y="1"/>
                    <a:pt x="5" y="1"/>
                  </a:cubicBezTo>
                  <a:cubicBezTo>
                    <a:pt x="4" y="1"/>
                    <a:pt x="3" y="0"/>
                    <a:pt x="3" y="0"/>
                  </a:cubicBezTo>
                  <a:cubicBezTo>
                    <a:pt x="2" y="0"/>
                    <a:pt x="2" y="0"/>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1" y="1"/>
                  </a:cubicBezTo>
                  <a:cubicBezTo>
                    <a:pt x="1" y="1"/>
                    <a:pt x="1" y="1"/>
                    <a:pt x="1" y="1"/>
                  </a:cubicBezTo>
                  <a:cubicBezTo>
                    <a:pt x="1" y="1"/>
                    <a:pt x="1" y="2"/>
                    <a:pt x="1" y="2"/>
                  </a:cubicBezTo>
                  <a:cubicBezTo>
                    <a:pt x="1" y="2"/>
                    <a:pt x="1" y="1"/>
                    <a:pt x="1" y="2"/>
                  </a:cubicBezTo>
                  <a:cubicBezTo>
                    <a:pt x="1" y="2"/>
                    <a:pt x="1" y="2"/>
                    <a:pt x="1" y="2"/>
                  </a:cubicBezTo>
                  <a:cubicBezTo>
                    <a:pt x="0" y="2"/>
                    <a:pt x="0" y="2"/>
                    <a:pt x="1"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1" y="2"/>
                    <a:pt x="1" y="2"/>
                  </a:cubicBezTo>
                  <a:cubicBezTo>
                    <a:pt x="3" y="3"/>
                    <a:pt x="4" y="3"/>
                    <a:pt x="5" y="3"/>
                  </a:cubicBezTo>
                  <a:close/>
                </a:path>
              </a:pathLst>
            </a:custGeom>
            <a:grpFill/>
            <a:ln w="9525">
              <a:solidFill>
                <a:schemeClr val="bg1">
                  <a:lumMod val="65000"/>
                </a:schemeClr>
              </a:solidFill>
              <a:round/>
              <a:headEnd/>
              <a:tailEnd/>
            </a:ln>
          </p:spPr>
          <p:txBody>
            <a:bodyPr/>
            <a:lstStyle/>
            <a:p>
              <a:endParaRPr lang="zh-CN" altLang="en-US">
                <a:cs typeface="+mn-ea"/>
                <a:sym typeface="+mn-lt"/>
              </a:endParaRPr>
            </a:p>
          </p:txBody>
        </p:sp>
      </p:grpSp>
      <p:grpSp>
        <p:nvGrpSpPr>
          <p:cNvPr id="7" name="组合 1"/>
          <p:cNvGrpSpPr/>
          <p:nvPr/>
        </p:nvGrpSpPr>
        <p:grpSpPr>
          <a:xfrm>
            <a:off x="1835696" y="1851456"/>
            <a:ext cx="469618" cy="635739"/>
            <a:chOff x="3011488" y="1360143"/>
            <a:chExt cx="741362" cy="1003300"/>
          </a:xfrm>
          <a:noFill/>
        </p:grpSpPr>
        <p:sp>
          <p:nvSpPr>
            <p:cNvPr id="20"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21"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8" name="组合 23"/>
          <p:cNvGrpSpPr/>
          <p:nvPr/>
        </p:nvGrpSpPr>
        <p:grpSpPr>
          <a:xfrm flipV="1">
            <a:off x="2967323" y="2970086"/>
            <a:ext cx="469618" cy="635739"/>
            <a:chOff x="3011488" y="1360143"/>
            <a:chExt cx="741362" cy="1003300"/>
          </a:xfrm>
          <a:blipFill dpi="0" rotWithShape="1">
            <a:blip r:embed="rId3"/>
            <a:srcRect/>
            <a:tile tx="0" ty="0" sx="100000" sy="100000" flip="none" algn="tl"/>
          </a:blipFill>
        </p:grpSpPr>
        <p:sp>
          <p:nvSpPr>
            <p:cNvPr id="25"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blipFill>
              <a:blip r:embed="rId4" cstate="print">
                <a:duotone>
                  <a:schemeClr val="accent3">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sp>
          <p:nvSpPr>
            <p:cNvPr id="26"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blipFill>
              <a:blip r:embed="rId4" cstate="print">
                <a:duotone>
                  <a:schemeClr val="accent3">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grpSp>
      <p:grpSp>
        <p:nvGrpSpPr>
          <p:cNvPr id="9" name="组合 26"/>
          <p:cNvGrpSpPr/>
          <p:nvPr/>
        </p:nvGrpSpPr>
        <p:grpSpPr>
          <a:xfrm>
            <a:off x="3849187" y="1851456"/>
            <a:ext cx="469618" cy="635739"/>
            <a:chOff x="3011488" y="1360143"/>
            <a:chExt cx="741362" cy="1003300"/>
          </a:xfrm>
          <a:noFill/>
        </p:grpSpPr>
        <p:sp>
          <p:nvSpPr>
            <p:cNvPr id="28"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29"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10" name="组合 29"/>
          <p:cNvGrpSpPr/>
          <p:nvPr/>
        </p:nvGrpSpPr>
        <p:grpSpPr>
          <a:xfrm>
            <a:off x="5796136" y="1750387"/>
            <a:ext cx="469618" cy="635739"/>
            <a:chOff x="3011488" y="1360143"/>
            <a:chExt cx="741362" cy="1003300"/>
          </a:xfrm>
          <a:blipFill dpi="0" rotWithShape="1">
            <a:blip r:embed="rId3"/>
            <a:srcRect/>
            <a:tile tx="0" ty="0" sx="100000" sy="100000" flip="none" algn="tl"/>
          </a:blipFill>
        </p:grpSpPr>
        <p:sp>
          <p:nvSpPr>
            <p:cNvPr id="31"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blipFill>
              <a:blip r:embed="rId4" cstate="print">
                <a:duotone>
                  <a:schemeClr val="accent1">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sp>
          <p:nvSpPr>
            <p:cNvPr id="32"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blipFill>
              <a:blip r:embed="rId4" cstate="print">
                <a:duotone>
                  <a:schemeClr val="accent1">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grpSp>
      <p:grpSp>
        <p:nvGrpSpPr>
          <p:cNvPr id="11" name="组合 32"/>
          <p:cNvGrpSpPr/>
          <p:nvPr/>
        </p:nvGrpSpPr>
        <p:grpSpPr>
          <a:xfrm flipV="1">
            <a:off x="5076056" y="2860667"/>
            <a:ext cx="469618" cy="635739"/>
            <a:chOff x="3011488" y="1360143"/>
            <a:chExt cx="741362" cy="1003300"/>
          </a:xfrm>
          <a:noFill/>
        </p:grpSpPr>
        <p:sp>
          <p:nvSpPr>
            <p:cNvPr id="34"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35"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12" name="组合 1"/>
          <p:cNvGrpSpPr>
            <a:grpSpLocks/>
          </p:cNvGrpSpPr>
          <p:nvPr/>
        </p:nvGrpSpPr>
        <p:grpSpPr bwMode="auto">
          <a:xfrm>
            <a:off x="3265489" y="1029023"/>
            <a:ext cx="1638300" cy="915914"/>
            <a:chOff x="783748" y="3444369"/>
            <a:chExt cx="2177071" cy="917004"/>
          </a:xfrm>
        </p:grpSpPr>
        <p:sp>
          <p:nvSpPr>
            <p:cNvPr id="40" name="Rectangle 16"/>
            <p:cNvSpPr/>
            <p:nvPr/>
          </p:nvSpPr>
          <p:spPr>
            <a:xfrm>
              <a:off x="783748" y="3652644"/>
              <a:ext cx="2177071" cy="708729"/>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继续对单导联的分波数据进行</a:t>
              </a:r>
              <a:r>
                <a:rPr lang="en-US" altLang="zh-CN" sz="1000" dirty="0">
                  <a:solidFill>
                    <a:srgbClr val="7F7F7F"/>
                  </a:solidFill>
                  <a:latin typeface="+mn-lt"/>
                  <a:ea typeface="+mn-ea"/>
                  <a:cs typeface="+mn-ea"/>
                  <a:sym typeface="+mn-lt"/>
                </a:rPr>
                <a:t>CNN</a:t>
              </a:r>
              <a:r>
                <a:rPr lang="zh-CN" altLang="en-US" sz="1000" dirty="0">
                  <a:solidFill>
                    <a:srgbClr val="7F7F7F"/>
                  </a:solidFill>
                  <a:latin typeface="+mn-lt"/>
                  <a:ea typeface="+mn-ea"/>
                  <a:cs typeface="+mn-ea"/>
                  <a:sym typeface="+mn-lt"/>
                </a:rPr>
                <a:t>操作</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提取单导联某病例的数据</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合并时以时间戳合并</a:t>
              </a:r>
              <a:endParaRPr lang="en-US" altLang="zh-CN" sz="1000" dirty="0">
                <a:solidFill>
                  <a:srgbClr val="7F7F7F"/>
                </a:solidFill>
                <a:latin typeface="+mn-lt"/>
                <a:ea typeface="+mn-ea"/>
                <a:cs typeface="+mn-ea"/>
                <a:sym typeface="+mn-lt"/>
              </a:endParaRPr>
            </a:p>
          </p:txBody>
        </p:sp>
        <p:sp>
          <p:nvSpPr>
            <p:cNvPr id="41" name="Rectangle 17"/>
            <p:cNvSpPr/>
            <p:nvPr/>
          </p:nvSpPr>
          <p:spPr>
            <a:xfrm>
              <a:off x="1033859" y="3444369"/>
              <a:ext cx="1676867"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单导联数据合并</a:t>
              </a:r>
              <a:endParaRPr lang="en-US" sz="1200" b="1" dirty="0">
                <a:solidFill>
                  <a:schemeClr val="tx1">
                    <a:lumMod val="75000"/>
                    <a:lumOff val="25000"/>
                  </a:schemeClr>
                </a:solidFill>
                <a:cs typeface="+mn-ea"/>
                <a:sym typeface="+mn-lt"/>
              </a:endParaRPr>
            </a:p>
          </p:txBody>
        </p:sp>
      </p:grpSp>
      <p:grpSp>
        <p:nvGrpSpPr>
          <p:cNvPr id="13" name="组合 1"/>
          <p:cNvGrpSpPr>
            <a:grpSpLocks/>
          </p:cNvGrpSpPr>
          <p:nvPr/>
        </p:nvGrpSpPr>
        <p:grpSpPr bwMode="auto">
          <a:xfrm>
            <a:off x="5213351" y="1029022"/>
            <a:ext cx="1636713" cy="762026"/>
            <a:chOff x="783749" y="3444369"/>
            <a:chExt cx="2177068" cy="762933"/>
          </a:xfrm>
        </p:grpSpPr>
        <p:sp>
          <p:nvSpPr>
            <p:cNvPr id="46" name="Rectangle 16"/>
            <p:cNvSpPr/>
            <p:nvPr/>
          </p:nvSpPr>
          <p:spPr>
            <a:xfrm>
              <a:off x="783749" y="3652644"/>
              <a:ext cx="2177068" cy="55465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对于使用阶段，通过对比最后的相似度，实时判断病情</a:t>
              </a:r>
              <a:endParaRPr lang="en-US" altLang="zh-CN" sz="1000" dirty="0">
                <a:solidFill>
                  <a:srgbClr val="7F7F7F"/>
                </a:solidFill>
                <a:latin typeface="+mn-lt"/>
                <a:ea typeface="+mn-ea"/>
                <a:cs typeface="+mn-ea"/>
                <a:sym typeface="+mn-lt"/>
              </a:endParaRPr>
            </a:p>
          </p:txBody>
        </p:sp>
        <p:sp>
          <p:nvSpPr>
            <p:cNvPr id="47" name="Rectangle 17"/>
            <p:cNvSpPr/>
            <p:nvPr/>
          </p:nvSpPr>
          <p:spPr>
            <a:xfrm>
              <a:off x="1033036" y="3444369"/>
              <a:ext cx="1678491"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模型成型与使用</a:t>
              </a:r>
              <a:endParaRPr lang="en-US" sz="1200" b="1" dirty="0">
                <a:solidFill>
                  <a:schemeClr val="tx1">
                    <a:lumMod val="75000"/>
                    <a:lumOff val="25000"/>
                  </a:schemeClr>
                </a:solidFill>
                <a:cs typeface="+mn-ea"/>
                <a:sym typeface="+mn-lt"/>
              </a:endParaRPr>
            </a:p>
          </p:txBody>
        </p:sp>
      </p:grpSp>
      <p:grpSp>
        <p:nvGrpSpPr>
          <p:cNvPr id="14" name="组合 1"/>
          <p:cNvGrpSpPr>
            <a:grpSpLocks/>
          </p:cNvGrpSpPr>
          <p:nvPr/>
        </p:nvGrpSpPr>
        <p:grpSpPr bwMode="auto">
          <a:xfrm>
            <a:off x="2382838" y="3747661"/>
            <a:ext cx="1638300" cy="608137"/>
            <a:chOff x="783748" y="3444369"/>
            <a:chExt cx="2177071" cy="607593"/>
          </a:xfrm>
        </p:grpSpPr>
        <p:sp>
          <p:nvSpPr>
            <p:cNvPr id="49" name="Rectangle 16"/>
            <p:cNvSpPr/>
            <p:nvPr/>
          </p:nvSpPr>
          <p:spPr>
            <a:xfrm>
              <a:off x="783748" y="3652210"/>
              <a:ext cx="2177071" cy="399752"/>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sz="1000" dirty="0">
                  <a:solidFill>
                    <a:srgbClr val="7F7F7F"/>
                  </a:solidFill>
                  <a:latin typeface="+mn-lt"/>
                  <a:ea typeface="+mn-ea"/>
                  <a:cs typeface="+mn-ea"/>
                  <a:sym typeface="+mn-lt"/>
                </a:rPr>
                <a:t>CNN</a:t>
              </a:r>
              <a:r>
                <a:rPr lang="zh-CN" altLang="en-US" sz="1000" dirty="0">
                  <a:solidFill>
                    <a:srgbClr val="7F7F7F"/>
                  </a:solidFill>
                  <a:latin typeface="+mn-lt"/>
                  <a:ea typeface="+mn-ea"/>
                  <a:cs typeface="+mn-ea"/>
                  <a:sym typeface="+mn-lt"/>
                </a:rPr>
                <a:t>算法对单导联单分波的心电数据进行卷积操作</a:t>
              </a:r>
              <a:endParaRPr lang="en-US" altLang="zh-CN" sz="1000" dirty="0">
                <a:solidFill>
                  <a:srgbClr val="7F7F7F"/>
                </a:solidFill>
                <a:latin typeface="+mn-lt"/>
                <a:ea typeface="+mn-ea"/>
                <a:cs typeface="+mn-ea"/>
                <a:sym typeface="+mn-lt"/>
              </a:endParaRPr>
            </a:p>
          </p:txBody>
        </p:sp>
        <p:sp>
          <p:nvSpPr>
            <p:cNvPr id="50" name="Rectangle 17"/>
            <p:cNvSpPr/>
            <p:nvPr/>
          </p:nvSpPr>
          <p:spPr>
            <a:xfrm>
              <a:off x="1033854" y="3444369"/>
              <a:ext cx="1676867" cy="276752"/>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单导联心电数据</a:t>
              </a:r>
              <a:endParaRPr lang="en-US" sz="1200" b="1" dirty="0">
                <a:solidFill>
                  <a:schemeClr val="tx1">
                    <a:lumMod val="75000"/>
                    <a:lumOff val="25000"/>
                  </a:schemeClr>
                </a:solidFill>
                <a:cs typeface="+mn-ea"/>
                <a:sym typeface="+mn-lt"/>
              </a:endParaRPr>
            </a:p>
          </p:txBody>
        </p:sp>
      </p:grpSp>
      <p:grpSp>
        <p:nvGrpSpPr>
          <p:cNvPr id="18" name="组合 1"/>
          <p:cNvGrpSpPr>
            <a:grpSpLocks/>
          </p:cNvGrpSpPr>
          <p:nvPr/>
        </p:nvGrpSpPr>
        <p:grpSpPr bwMode="auto">
          <a:xfrm>
            <a:off x="4492626" y="3747665"/>
            <a:ext cx="1636713" cy="1069801"/>
            <a:chOff x="783749" y="3444369"/>
            <a:chExt cx="2177068" cy="1068843"/>
          </a:xfrm>
        </p:grpSpPr>
        <p:sp>
          <p:nvSpPr>
            <p:cNvPr id="52" name="Rectangle 16"/>
            <p:cNvSpPr/>
            <p:nvPr/>
          </p:nvSpPr>
          <p:spPr>
            <a:xfrm>
              <a:off x="783749" y="3652210"/>
              <a:ext cx="2177068" cy="861002"/>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对单个数据进行多导联的按时间戳合并</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若某导联无数据，对应其他导联进行数据剪切（不可进行填充</a:t>
              </a:r>
              <a:endParaRPr lang="en-US" altLang="zh-CN" sz="1000" dirty="0">
                <a:solidFill>
                  <a:srgbClr val="7F7F7F"/>
                </a:solidFill>
                <a:latin typeface="+mn-lt"/>
                <a:ea typeface="+mn-ea"/>
                <a:cs typeface="+mn-ea"/>
                <a:sym typeface="+mn-lt"/>
              </a:endParaRPr>
            </a:p>
          </p:txBody>
        </p:sp>
        <p:sp>
          <p:nvSpPr>
            <p:cNvPr id="53" name="Rectangle 17"/>
            <p:cNvSpPr/>
            <p:nvPr/>
          </p:nvSpPr>
          <p:spPr>
            <a:xfrm>
              <a:off x="1033042" y="3444369"/>
              <a:ext cx="1678491" cy="276752"/>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多导联数据合并</a:t>
              </a:r>
              <a:endParaRPr lang="en-US" sz="1200" b="1" dirty="0">
                <a:solidFill>
                  <a:schemeClr val="tx1">
                    <a:lumMod val="75000"/>
                    <a:lumOff val="25000"/>
                  </a:schemeClr>
                </a:solidFill>
                <a:cs typeface="+mn-ea"/>
                <a:sym typeface="+mn-lt"/>
              </a:endParaRPr>
            </a:p>
          </p:txBody>
        </p:sp>
      </p:grpSp>
      <p:sp>
        <p:nvSpPr>
          <p:cNvPr id="9230" name="Freeform 295"/>
          <p:cNvSpPr>
            <a:spLocks noEditPoints="1"/>
          </p:cNvSpPr>
          <p:nvPr/>
        </p:nvSpPr>
        <p:spPr bwMode="auto">
          <a:xfrm flipH="1">
            <a:off x="7686675" y="2229538"/>
            <a:ext cx="863600" cy="774939"/>
          </a:xfrm>
          <a:custGeom>
            <a:avLst/>
            <a:gdLst>
              <a:gd name="T0" fmla="*/ 2147483647 w 135"/>
              <a:gd name="T1" fmla="*/ 2147483647 h 132"/>
              <a:gd name="T2" fmla="*/ 2147483647 w 135"/>
              <a:gd name="T3" fmla="*/ 2147483647 h 132"/>
              <a:gd name="T4" fmla="*/ 2147483647 w 135"/>
              <a:gd name="T5" fmla="*/ 2147483647 h 132"/>
              <a:gd name="T6" fmla="*/ 2147483647 w 135"/>
              <a:gd name="T7" fmla="*/ 2147483647 h 132"/>
              <a:gd name="T8" fmla="*/ 2147483647 w 135"/>
              <a:gd name="T9" fmla="*/ 2147483647 h 132"/>
              <a:gd name="T10" fmla="*/ 2147483647 w 135"/>
              <a:gd name="T11" fmla="*/ 2147483647 h 132"/>
              <a:gd name="T12" fmla="*/ 2147483647 w 135"/>
              <a:gd name="T13" fmla="*/ 2147483647 h 132"/>
              <a:gd name="T14" fmla="*/ 2147483647 w 135"/>
              <a:gd name="T15" fmla="*/ 2147483647 h 132"/>
              <a:gd name="T16" fmla="*/ 2147483647 w 135"/>
              <a:gd name="T17" fmla="*/ 2147483647 h 132"/>
              <a:gd name="T18" fmla="*/ 2147483647 w 135"/>
              <a:gd name="T19" fmla="*/ 2147483647 h 132"/>
              <a:gd name="T20" fmla="*/ 2147483647 w 135"/>
              <a:gd name="T21" fmla="*/ 2147483647 h 132"/>
              <a:gd name="T22" fmla="*/ 2147483647 w 135"/>
              <a:gd name="T23" fmla="*/ 2147483647 h 132"/>
              <a:gd name="T24" fmla="*/ 2147483647 w 135"/>
              <a:gd name="T25" fmla="*/ 2147483647 h 132"/>
              <a:gd name="T26" fmla="*/ 2147483647 w 135"/>
              <a:gd name="T27" fmla="*/ 2147483647 h 132"/>
              <a:gd name="T28" fmla="*/ 2147483647 w 135"/>
              <a:gd name="T29" fmla="*/ 2147483647 h 132"/>
              <a:gd name="T30" fmla="*/ 2147483647 w 135"/>
              <a:gd name="T31" fmla="*/ 2147483647 h 132"/>
              <a:gd name="T32" fmla="*/ 2147483647 w 135"/>
              <a:gd name="T33" fmla="*/ 2147483647 h 132"/>
              <a:gd name="T34" fmla="*/ 2147483647 w 135"/>
              <a:gd name="T35" fmla="*/ 2147483647 h 132"/>
              <a:gd name="T36" fmla="*/ 2147483647 w 135"/>
              <a:gd name="T37" fmla="*/ 2147483647 h 132"/>
              <a:gd name="T38" fmla="*/ 2147483647 w 135"/>
              <a:gd name="T39" fmla="*/ 2147483647 h 132"/>
              <a:gd name="T40" fmla="*/ 2147483647 w 135"/>
              <a:gd name="T41" fmla="*/ 2147483647 h 132"/>
              <a:gd name="T42" fmla="*/ 2147483647 w 135"/>
              <a:gd name="T43" fmla="*/ 2147483647 h 132"/>
              <a:gd name="T44" fmla="*/ 2147483647 w 135"/>
              <a:gd name="T45" fmla="*/ 2147483647 h 132"/>
              <a:gd name="T46" fmla="*/ 2147483647 w 135"/>
              <a:gd name="T47" fmla="*/ 2147483647 h 132"/>
              <a:gd name="T48" fmla="*/ 2147483647 w 135"/>
              <a:gd name="T49" fmla="*/ 2147483647 h 132"/>
              <a:gd name="T50" fmla="*/ 2147483647 w 135"/>
              <a:gd name="T51" fmla="*/ 2147483647 h 132"/>
              <a:gd name="T52" fmla="*/ 2147483647 w 135"/>
              <a:gd name="T53" fmla="*/ 2147483647 h 132"/>
              <a:gd name="T54" fmla="*/ 2147483647 w 135"/>
              <a:gd name="T55" fmla="*/ 2147483647 h 132"/>
              <a:gd name="T56" fmla="*/ 2147483647 w 135"/>
              <a:gd name="T57" fmla="*/ 2147483647 h 132"/>
              <a:gd name="T58" fmla="*/ 2147483647 w 135"/>
              <a:gd name="T59" fmla="*/ 2147483647 h 132"/>
              <a:gd name="T60" fmla="*/ 2147483647 w 135"/>
              <a:gd name="T61" fmla="*/ 2147483647 h 132"/>
              <a:gd name="T62" fmla="*/ 2147483647 w 135"/>
              <a:gd name="T63" fmla="*/ 2147483647 h 132"/>
              <a:gd name="T64" fmla="*/ 2147483647 w 135"/>
              <a:gd name="T65" fmla="*/ 2147483647 h 132"/>
              <a:gd name="T66" fmla="*/ 2147483647 w 135"/>
              <a:gd name="T67" fmla="*/ 2147483647 h 132"/>
              <a:gd name="T68" fmla="*/ 2147483647 w 135"/>
              <a:gd name="T69" fmla="*/ 2147483647 h 132"/>
              <a:gd name="T70" fmla="*/ 2147483647 w 135"/>
              <a:gd name="T71" fmla="*/ 2147483647 h 132"/>
              <a:gd name="T72" fmla="*/ 2147483647 w 135"/>
              <a:gd name="T73" fmla="*/ 2147483647 h 132"/>
              <a:gd name="T74" fmla="*/ 2147483647 w 135"/>
              <a:gd name="T75" fmla="*/ 2147483647 h 132"/>
              <a:gd name="T76" fmla="*/ 2147483647 w 135"/>
              <a:gd name="T77" fmla="*/ 2147483647 h 132"/>
              <a:gd name="T78" fmla="*/ 2147483647 w 135"/>
              <a:gd name="T79" fmla="*/ 2147483647 h 132"/>
              <a:gd name="T80" fmla="*/ 2147483647 w 135"/>
              <a:gd name="T81" fmla="*/ 2147483647 h 132"/>
              <a:gd name="T82" fmla="*/ 2147483647 w 135"/>
              <a:gd name="T83" fmla="*/ 2147483647 h 132"/>
              <a:gd name="T84" fmla="*/ 2147483647 w 135"/>
              <a:gd name="T85" fmla="*/ 2147483647 h 132"/>
              <a:gd name="T86" fmla="*/ 2147483647 w 135"/>
              <a:gd name="T87" fmla="*/ 2147483647 h 132"/>
              <a:gd name="T88" fmla="*/ 2147483647 w 135"/>
              <a:gd name="T89" fmla="*/ 2147483647 h 132"/>
              <a:gd name="T90" fmla="*/ 2147483647 w 135"/>
              <a:gd name="T91" fmla="*/ 2147483647 h 132"/>
              <a:gd name="T92" fmla="*/ 2147483647 w 135"/>
              <a:gd name="T93" fmla="*/ 2147483647 h 132"/>
              <a:gd name="T94" fmla="*/ 2147483647 w 135"/>
              <a:gd name="T95" fmla="*/ 2147483647 h 132"/>
              <a:gd name="T96" fmla="*/ 2147483647 w 135"/>
              <a:gd name="T97" fmla="*/ 2147483647 h 132"/>
              <a:gd name="T98" fmla="*/ 2147483647 w 135"/>
              <a:gd name="T99" fmla="*/ 2147483647 h 132"/>
              <a:gd name="T100" fmla="*/ 2147483647 w 135"/>
              <a:gd name="T101" fmla="*/ 2147483647 h 132"/>
              <a:gd name="T102" fmla="*/ 2147483647 w 135"/>
              <a:gd name="T103" fmla="*/ 2147483647 h 132"/>
              <a:gd name="T104" fmla="*/ 2147483647 w 135"/>
              <a:gd name="T105" fmla="*/ 2147483647 h 132"/>
              <a:gd name="T106" fmla="*/ 2147483647 w 135"/>
              <a:gd name="T107" fmla="*/ 2147483647 h 132"/>
              <a:gd name="T108" fmla="*/ 2147483647 w 135"/>
              <a:gd name="T109" fmla="*/ 2147483647 h 132"/>
              <a:gd name="T110" fmla="*/ 2147483647 w 135"/>
              <a:gd name="T111" fmla="*/ 2147483647 h 132"/>
              <a:gd name="T112" fmla="*/ 2147483647 w 135"/>
              <a:gd name="T113" fmla="*/ 2147483647 h 132"/>
              <a:gd name="T114" fmla="*/ 2147483647 w 135"/>
              <a:gd name="T115" fmla="*/ 2147483647 h 132"/>
              <a:gd name="T116" fmla="*/ 2147483647 w 135"/>
              <a:gd name="T117" fmla="*/ 2147483647 h 132"/>
              <a:gd name="T118" fmla="*/ 2147483647 w 135"/>
              <a:gd name="T119" fmla="*/ 0 h 132"/>
              <a:gd name="T120" fmla="*/ 2147483647 w 135"/>
              <a:gd name="T121" fmla="*/ 0 h 132"/>
              <a:gd name="T122" fmla="*/ 2147483647 w 135"/>
              <a:gd name="T123" fmla="*/ 2147483647 h 1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5" h="132">
                <a:moveTo>
                  <a:pt x="46" y="1"/>
                </a:moveTo>
                <a:cubicBezTo>
                  <a:pt x="46" y="1"/>
                  <a:pt x="46" y="1"/>
                  <a:pt x="46" y="1"/>
                </a:cubicBezTo>
                <a:cubicBezTo>
                  <a:pt x="46" y="1"/>
                  <a:pt x="46" y="1"/>
                  <a:pt x="46" y="1"/>
                </a:cubicBezTo>
                <a:cubicBezTo>
                  <a:pt x="46" y="1"/>
                  <a:pt x="46" y="1"/>
                  <a:pt x="46" y="1"/>
                </a:cubicBezTo>
                <a:close/>
                <a:moveTo>
                  <a:pt x="129" y="74"/>
                </a:moveTo>
                <a:cubicBezTo>
                  <a:pt x="107" y="86"/>
                  <a:pt x="107" y="86"/>
                  <a:pt x="107" y="86"/>
                </a:cubicBezTo>
                <a:cubicBezTo>
                  <a:pt x="101" y="89"/>
                  <a:pt x="98" y="84"/>
                  <a:pt x="94" y="78"/>
                </a:cubicBezTo>
                <a:cubicBezTo>
                  <a:pt x="93" y="76"/>
                  <a:pt x="93" y="76"/>
                  <a:pt x="93" y="76"/>
                </a:cubicBezTo>
                <a:cubicBezTo>
                  <a:pt x="90" y="70"/>
                  <a:pt x="88" y="65"/>
                  <a:pt x="94" y="62"/>
                </a:cubicBezTo>
                <a:cubicBezTo>
                  <a:pt x="97" y="60"/>
                  <a:pt x="97" y="60"/>
                  <a:pt x="97" y="60"/>
                </a:cubicBezTo>
                <a:cubicBezTo>
                  <a:pt x="96" y="59"/>
                  <a:pt x="95" y="57"/>
                  <a:pt x="96" y="54"/>
                </a:cubicBezTo>
                <a:cubicBezTo>
                  <a:pt x="96" y="54"/>
                  <a:pt x="96" y="53"/>
                  <a:pt x="96" y="53"/>
                </a:cubicBezTo>
                <a:cubicBezTo>
                  <a:pt x="95" y="53"/>
                  <a:pt x="94" y="52"/>
                  <a:pt x="93" y="51"/>
                </a:cubicBezTo>
                <a:cubicBezTo>
                  <a:pt x="79" y="38"/>
                  <a:pt x="79" y="38"/>
                  <a:pt x="79" y="38"/>
                </a:cubicBezTo>
                <a:cubicBezTo>
                  <a:pt x="68" y="37"/>
                  <a:pt x="68" y="37"/>
                  <a:pt x="68" y="37"/>
                </a:cubicBezTo>
                <a:cubicBezTo>
                  <a:pt x="68" y="37"/>
                  <a:pt x="68" y="38"/>
                  <a:pt x="69" y="38"/>
                </a:cubicBezTo>
                <a:cubicBezTo>
                  <a:pt x="71" y="45"/>
                  <a:pt x="76" y="59"/>
                  <a:pt x="81" y="71"/>
                </a:cubicBezTo>
                <a:cubicBezTo>
                  <a:pt x="84" y="76"/>
                  <a:pt x="87" y="83"/>
                  <a:pt x="89" y="87"/>
                </a:cubicBezTo>
                <a:cubicBezTo>
                  <a:pt x="96" y="88"/>
                  <a:pt x="106" y="90"/>
                  <a:pt x="110" y="91"/>
                </a:cubicBezTo>
                <a:cubicBezTo>
                  <a:pt x="113" y="91"/>
                  <a:pt x="116" y="94"/>
                  <a:pt x="115" y="98"/>
                </a:cubicBezTo>
                <a:cubicBezTo>
                  <a:pt x="115" y="99"/>
                  <a:pt x="115" y="99"/>
                  <a:pt x="115" y="99"/>
                </a:cubicBezTo>
                <a:cubicBezTo>
                  <a:pt x="115" y="100"/>
                  <a:pt x="115" y="100"/>
                  <a:pt x="115" y="100"/>
                </a:cubicBezTo>
                <a:cubicBezTo>
                  <a:pt x="114" y="100"/>
                  <a:pt x="114" y="100"/>
                  <a:pt x="114" y="100"/>
                </a:cubicBezTo>
                <a:cubicBezTo>
                  <a:pt x="114" y="101"/>
                  <a:pt x="114" y="101"/>
                  <a:pt x="114" y="101"/>
                </a:cubicBezTo>
                <a:cubicBezTo>
                  <a:pt x="114" y="101"/>
                  <a:pt x="114" y="101"/>
                  <a:pt x="114" y="101"/>
                </a:cubicBezTo>
                <a:cubicBezTo>
                  <a:pt x="112" y="103"/>
                  <a:pt x="109" y="104"/>
                  <a:pt x="106" y="104"/>
                </a:cubicBezTo>
                <a:cubicBezTo>
                  <a:pt x="104" y="104"/>
                  <a:pt x="104" y="104"/>
                  <a:pt x="84" y="100"/>
                </a:cubicBezTo>
                <a:cubicBezTo>
                  <a:pt x="84" y="100"/>
                  <a:pt x="84" y="100"/>
                  <a:pt x="83" y="100"/>
                </a:cubicBezTo>
                <a:cubicBezTo>
                  <a:pt x="83" y="100"/>
                  <a:pt x="83" y="100"/>
                  <a:pt x="83" y="100"/>
                </a:cubicBezTo>
                <a:cubicBezTo>
                  <a:pt x="83" y="100"/>
                  <a:pt x="83" y="100"/>
                  <a:pt x="83" y="100"/>
                </a:cubicBezTo>
                <a:cubicBezTo>
                  <a:pt x="81" y="100"/>
                  <a:pt x="79" y="98"/>
                  <a:pt x="78" y="96"/>
                </a:cubicBezTo>
                <a:cubicBezTo>
                  <a:pt x="78" y="94"/>
                  <a:pt x="77" y="94"/>
                  <a:pt x="68" y="77"/>
                </a:cubicBezTo>
                <a:cubicBezTo>
                  <a:pt x="66" y="77"/>
                  <a:pt x="66" y="77"/>
                  <a:pt x="66" y="77"/>
                </a:cubicBezTo>
                <a:cubicBezTo>
                  <a:pt x="66" y="77"/>
                  <a:pt x="67" y="77"/>
                  <a:pt x="67" y="77"/>
                </a:cubicBezTo>
                <a:cubicBezTo>
                  <a:pt x="64" y="86"/>
                  <a:pt x="51" y="123"/>
                  <a:pt x="50" y="128"/>
                </a:cubicBezTo>
                <a:cubicBezTo>
                  <a:pt x="49" y="130"/>
                  <a:pt x="47" y="132"/>
                  <a:pt x="45" y="132"/>
                </a:cubicBezTo>
                <a:cubicBezTo>
                  <a:pt x="45" y="132"/>
                  <a:pt x="45" y="132"/>
                  <a:pt x="45" y="132"/>
                </a:cubicBezTo>
                <a:cubicBezTo>
                  <a:pt x="44" y="132"/>
                  <a:pt x="44" y="132"/>
                  <a:pt x="44" y="132"/>
                </a:cubicBezTo>
                <a:cubicBezTo>
                  <a:pt x="44" y="132"/>
                  <a:pt x="43" y="132"/>
                  <a:pt x="43" y="132"/>
                </a:cubicBezTo>
                <a:cubicBezTo>
                  <a:pt x="43" y="132"/>
                  <a:pt x="43" y="132"/>
                  <a:pt x="43" y="132"/>
                </a:cubicBezTo>
                <a:cubicBezTo>
                  <a:pt x="42" y="132"/>
                  <a:pt x="42" y="132"/>
                  <a:pt x="41" y="132"/>
                </a:cubicBezTo>
                <a:cubicBezTo>
                  <a:pt x="38" y="130"/>
                  <a:pt x="37" y="126"/>
                  <a:pt x="38" y="123"/>
                </a:cubicBezTo>
                <a:cubicBezTo>
                  <a:pt x="38" y="121"/>
                  <a:pt x="45" y="102"/>
                  <a:pt x="52" y="82"/>
                </a:cubicBezTo>
                <a:cubicBezTo>
                  <a:pt x="47" y="71"/>
                  <a:pt x="43" y="59"/>
                  <a:pt x="40" y="52"/>
                </a:cubicBezTo>
                <a:cubicBezTo>
                  <a:pt x="36" y="60"/>
                  <a:pt x="36" y="60"/>
                  <a:pt x="36" y="60"/>
                </a:cubicBezTo>
                <a:cubicBezTo>
                  <a:pt x="36" y="60"/>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4" y="64"/>
                  <a:pt x="31" y="64"/>
                  <a:pt x="28" y="63"/>
                </a:cubicBezTo>
                <a:cubicBezTo>
                  <a:pt x="28" y="63"/>
                  <a:pt x="28" y="63"/>
                  <a:pt x="28" y="63"/>
                </a:cubicBezTo>
                <a:cubicBezTo>
                  <a:pt x="27" y="63"/>
                  <a:pt x="27" y="62"/>
                  <a:pt x="27" y="62"/>
                </a:cubicBezTo>
                <a:cubicBezTo>
                  <a:pt x="26" y="62"/>
                  <a:pt x="26" y="62"/>
                  <a:pt x="26" y="62"/>
                </a:cubicBezTo>
                <a:cubicBezTo>
                  <a:pt x="6" y="52"/>
                  <a:pt x="6" y="52"/>
                  <a:pt x="6" y="52"/>
                </a:cubicBezTo>
                <a:cubicBezTo>
                  <a:pt x="0" y="48"/>
                  <a:pt x="3" y="43"/>
                  <a:pt x="3" y="43"/>
                </a:cubicBezTo>
                <a:cubicBezTo>
                  <a:pt x="3" y="43"/>
                  <a:pt x="3" y="42"/>
                  <a:pt x="4" y="42"/>
                </a:cubicBezTo>
                <a:cubicBezTo>
                  <a:pt x="4" y="42"/>
                  <a:pt x="4" y="41"/>
                  <a:pt x="5" y="41"/>
                </a:cubicBezTo>
                <a:cubicBezTo>
                  <a:pt x="5" y="41"/>
                  <a:pt x="5" y="41"/>
                  <a:pt x="5" y="41"/>
                </a:cubicBezTo>
                <a:cubicBezTo>
                  <a:pt x="5" y="41"/>
                  <a:pt x="5" y="41"/>
                  <a:pt x="5" y="40"/>
                </a:cubicBezTo>
                <a:cubicBezTo>
                  <a:pt x="5" y="40"/>
                  <a:pt x="5" y="40"/>
                  <a:pt x="5" y="40"/>
                </a:cubicBezTo>
                <a:cubicBezTo>
                  <a:pt x="5" y="40"/>
                  <a:pt x="5" y="40"/>
                  <a:pt x="6" y="40"/>
                </a:cubicBezTo>
                <a:cubicBezTo>
                  <a:pt x="6" y="40"/>
                  <a:pt x="6" y="40"/>
                  <a:pt x="6" y="40"/>
                </a:cubicBezTo>
                <a:cubicBezTo>
                  <a:pt x="6" y="40"/>
                  <a:pt x="6" y="40"/>
                  <a:pt x="6" y="40"/>
                </a:cubicBezTo>
                <a:cubicBezTo>
                  <a:pt x="6" y="40"/>
                  <a:pt x="6" y="40"/>
                  <a:pt x="6" y="40"/>
                </a:cubicBezTo>
                <a:cubicBezTo>
                  <a:pt x="6" y="40"/>
                  <a:pt x="6" y="40"/>
                  <a:pt x="7" y="40"/>
                </a:cubicBezTo>
                <a:cubicBezTo>
                  <a:pt x="7" y="40"/>
                  <a:pt x="7" y="40"/>
                  <a:pt x="7" y="40"/>
                </a:cubicBezTo>
                <a:cubicBezTo>
                  <a:pt x="7" y="40"/>
                  <a:pt x="7" y="40"/>
                  <a:pt x="7" y="40"/>
                </a:cubicBezTo>
                <a:cubicBezTo>
                  <a:pt x="7" y="40"/>
                  <a:pt x="7" y="40"/>
                  <a:pt x="7" y="40"/>
                </a:cubicBezTo>
                <a:cubicBezTo>
                  <a:pt x="8" y="40"/>
                  <a:pt x="8" y="40"/>
                  <a:pt x="8" y="40"/>
                </a:cubicBezTo>
                <a:cubicBezTo>
                  <a:pt x="8" y="40"/>
                  <a:pt x="8" y="40"/>
                  <a:pt x="8" y="40"/>
                </a:cubicBezTo>
                <a:cubicBezTo>
                  <a:pt x="8" y="40"/>
                  <a:pt x="8" y="40"/>
                  <a:pt x="8" y="40"/>
                </a:cubicBezTo>
                <a:cubicBezTo>
                  <a:pt x="9" y="40"/>
                  <a:pt x="9" y="40"/>
                  <a:pt x="9" y="40"/>
                </a:cubicBezTo>
                <a:cubicBezTo>
                  <a:pt x="9" y="40"/>
                  <a:pt x="9" y="40"/>
                  <a:pt x="9" y="40"/>
                </a:cubicBezTo>
                <a:cubicBezTo>
                  <a:pt x="9" y="40"/>
                  <a:pt x="9" y="40"/>
                  <a:pt x="10" y="40"/>
                </a:cubicBezTo>
                <a:cubicBezTo>
                  <a:pt x="10" y="40"/>
                  <a:pt x="10" y="40"/>
                  <a:pt x="10" y="40"/>
                </a:cubicBezTo>
                <a:cubicBezTo>
                  <a:pt x="10" y="40"/>
                  <a:pt x="10" y="40"/>
                  <a:pt x="10" y="40"/>
                </a:cubicBezTo>
                <a:cubicBezTo>
                  <a:pt x="11" y="40"/>
                  <a:pt x="11" y="40"/>
                  <a:pt x="11" y="40"/>
                </a:cubicBezTo>
                <a:cubicBezTo>
                  <a:pt x="11" y="40"/>
                  <a:pt x="11" y="40"/>
                  <a:pt x="11" y="40"/>
                </a:cubicBezTo>
                <a:cubicBezTo>
                  <a:pt x="11" y="40"/>
                  <a:pt x="12" y="40"/>
                  <a:pt x="12" y="40"/>
                </a:cubicBezTo>
                <a:cubicBezTo>
                  <a:pt x="12" y="40"/>
                  <a:pt x="12" y="40"/>
                  <a:pt x="13" y="41"/>
                </a:cubicBezTo>
                <a:cubicBezTo>
                  <a:pt x="28" y="49"/>
                  <a:pt x="28" y="49"/>
                  <a:pt x="28" y="49"/>
                </a:cubicBezTo>
                <a:cubicBezTo>
                  <a:pt x="28" y="49"/>
                  <a:pt x="28" y="49"/>
                  <a:pt x="28" y="49"/>
                </a:cubicBezTo>
                <a:cubicBezTo>
                  <a:pt x="28" y="49"/>
                  <a:pt x="28" y="49"/>
                  <a:pt x="28" y="49"/>
                </a:cubicBezTo>
                <a:cubicBezTo>
                  <a:pt x="28" y="49"/>
                  <a:pt x="28" y="49"/>
                  <a:pt x="28" y="49"/>
                </a:cubicBezTo>
                <a:cubicBezTo>
                  <a:pt x="35" y="36"/>
                  <a:pt x="35" y="36"/>
                  <a:pt x="35" y="36"/>
                </a:cubicBezTo>
                <a:cubicBezTo>
                  <a:pt x="35" y="35"/>
                  <a:pt x="36" y="35"/>
                  <a:pt x="36" y="35"/>
                </a:cubicBezTo>
                <a:cubicBezTo>
                  <a:pt x="37" y="34"/>
                  <a:pt x="37" y="33"/>
                  <a:pt x="38" y="32"/>
                </a:cubicBezTo>
                <a:cubicBezTo>
                  <a:pt x="40" y="31"/>
                  <a:pt x="50" y="27"/>
                  <a:pt x="55" y="26"/>
                </a:cubicBezTo>
                <a:cubicBezTo>
                  <a:pt x="56" y="25"/>
                  <a:pt x="57" y="25"/>
                  <a:pt x="57" y="25"/>
                </a:cubicBezTo>
                <a:cubicBezTo>
                  <a:pt x="57" y="25"/>
                  <a:pt x="57" y="25"/>
                  <a:pt x="57" y="25"/>
                </a:cubicBezTo>
                <a:cubicBezTo>
                  <a:pt x="57" y="25"/>
                  <a:pt x="57" y="25"/>
                  <a:pt x="57" y="25"/>
                </a:cubicBezTo>
                <a:cubicBezTo>
                  <a:pt x="60" y="23"/>
                  <a:pt x="68" y="17"/>
                  <a:pt x="66" y="4"/>
                </a:cubicBezTo>
                <a:cubicBezTo>
                  <a:pt x="72" y="0"/>
                  <a:pt x="72" y="0"/>
                  <a:pt x="72" y="0"/>
                </a:cubicBezTo>
                <a:cubicBezTo>
                  <a:pt x="76" y="6"/>
                  <a:pt x="76" y="6"/>
                  <a:pt x="76" y="6"/>
                </a:cubicBezTo>
                <a:cubicBezTo>
                  <a:pt x="76" y="6"/>
                  <a:pt x="76" y="20"/>
                  <a:pt x="63" y="25"/>
                </a:cubicBezTo>
                <a:cubicBezTo>
                  <a:pt x="81" y="26"/>
                  <a:pt x="81" y="26"/>
                  <a:pt x="81" y="26"/>
                </a:cubicBezTo>
                <a:cubicBezTo>
                  <a:pt x="82" y="26"/>
                  <a:pt x="83" y="26"/>
                  <a:pt x="83" y="26"/>
                </a:cubicBezTo>
                <a:cubicBezTo>
                  <a:pt x="84" y="27"/>
                  <a:pt x="85" y="27"/>
                  <a:pt x="86" y="28"/>
                </a:cubicBezTo>
                <a:cubicBezTo>
                  <a:pt x="102" y="43"/>
                  <a:pt x="102" y="43"/>
                  <a:pt x="102" y="43"/>
                </a:cubicBezTo>
                <a:cubicBezTo>
                  <a:pt x="102" y="44"/>
                  <a:pt x="102" y="44"/>
                  <a:pt x="102" y="44"/>
                </a:cubicBezTo>
                <a:cubicBezTo>
                  <a:pt x="102" y="44"/>
                  <a:pt x="102" y="44"/>
                  <a:pt x="102" y="44"/>
                </a:cubicBezTo>
                <a:cubicBezTo>
                  <a:pt x="103" y="45"/>
                  <a:pt x="103" y="45"/>
                  <a:pt x="103" y="45"/>
                </a:cubicBezTo>
                <a:cubicBezTo>
                  <a:pt x="103" y="45"/>
                  <a:pt x="103" y="45"/>
                  <a:pt x="103" y="45"/>
                </a:cubicBezTo>
                <a:cubicBezTo>
                  <a:pt x="103" y="45"/>
                  <a:pt x="103" y="46"/>
                  <a:pt x="103" y="46"/>
                </a:cubicBezTo>
                <a:cubicBezTo>
                  <a:pt x="103" y="46"/>
                  <a:pt x="103" y="46"/>
                  <a:pt x="103" y="46"/>
                </a:cubicBezTo>
                <a:cubicBezTo>
                  <a:pt x="104" y="46"/>
                  <a:pt x="104" y="46"/>
                  <a:pt x="104" y="47"/>
                </a:cubicBezTo>
                <a:cubicBezTo>
                  <a:pt x="104" y="47"/>
                  <a:pt x="104" y="47"/>
                  <a:pt x="104" y="47"/>
                </a:cubicBezTo>
                <a:cubicBezTo>
                  <a:pt x="104" y="47"/>
                  <a:pt x="104" y="47"/>
                  <a:pt x="104" y="47"/>
                </a:cubicBezTo>
                <a:cubicBezTo>
                  <a:pt x="105" y="47"/>
                  <a:pt x="106" y="47"/>
                  <a:pt x="107" y="47"/>
                </a:cubicBezTo>
                <a:cubicBezTo>
                  <a:pt x="109" y="48"/>
                  <a:pt x="111" y="50"/>
                  <a:pt x="112" y="52"/>
                </a:cubicBezTo>
                <a:cubicBezTo>
                  <a:pt x="116" y="50"/>
                  <a:pt x="116" y="50"/>
                  <a:pt x="116" y="50"/>
                </a:cubicBezTo>
                <a:cubicBezTo>
                  <a:pt x="122" y="47"/>
                  <a:pt x="125" y="52"/>
                  <a:pt x="128" y="58"/>
                </a:cubicBezTo>
                <a:cubicBezTo>
                  <a:pt x="129" y="60"/>
                  <a:pt x="129" y="60"/>
                  <a:pt x="129" y="60"/>
                </a:cubicBezTo>
                <a:cubicBezTo>
                  <a:pt x="132" y="66"/>
                  <a:pt x="135" y="71"/>
                  <a:pt x="129" y="74"/>
                </a:cubicBezTo>
                <a:close/>
                <a:moveTo>
                  <a:pt x="109" y="53"/>
                </a:moveTo>
                <a:cubicBezTo>
                  <a:pt x="108" y="52"/>
                  <a:pt x="107" y="51"/>
                  <a:pt x="106" y="50"/>
                </a:cubicBezTo>
                <a:cubicBezTo>
                  <a:pt x="105" y="50"/>
                  <a:pt x="104" y="50"/>
                  <a:pt x="104" y="50"/>
                </a:cubicBezTo>
                <a:cubicBezTo>
                  <a:pt x="104" y="50"/>
                  <a:pt x="104" y="50"/>
                  <a:pt x="104" y="50"/>
                </a:cubicBezTo>
                <a:cubicBezTo>
                  <a:pt x="104" y="50"/>
                  <a:pt x="104" y="50"/>
                  <a:pt x="104" y="50"/>
                </a:cubicBezTo>
                <a:cubicBezTo>
                  <a:pt x="103" y="50"/>
                  <a:pt x="103" y="51"/>
                  <a:pt x="103" y="51"/>
                </a:cubicBezTo>
                <a:cubicBezTo>
                  <a:pt x="103" y="51"/>
                  <a:pt x="103" y="51"/>
                  <a:pt x="103" y="51"/>
                </a:cubicBezTo>
                <a:cubicBezTo>
                  <a:pt x="103" y="51"/>
                  <a:pt x="103" y="51"/>
                  <a:pt x="103" y="51"/>
                </a:cubicBezTo>
                <a:cubicBezTo>
                  <a:pt x="103" y="51"/>
                  <a:pt x="103" y="51"/>
                  <a:pt x="103" y="51"/>
                </a:cubicBezTo>
                <a:cubicBezTo>
                  <a:pt x="103" y="51"/>
                  <a:pt x="103" y="51"/>
                  <a:pt x="103" y="52"/>
                </a:cubicBezTo>
                <a:cubicBezTo>
                  <a:pt x="103" y="52"/>
                  <a:pt x="103" y="52"/>
                  <a:pt x="103" y="52"/>
                </a:cubicBezTo>
                <a:cubicBezTo>
                  <a:pt x="103" y="52"/>
                  <a:pt x="103" y="52"/>
                  <a:pt x="103" y="52"/>
                </a:cubicBezTo>
                <a:cubicBezTo>
                  <a:pt x="103" y="52"/>
                  <a:pt x="103" y="52"/>
                  <a:pt x="103" y="52"/>
                </a:cubicBezTo>
                <a:cubicBezTo>
                  <a:pt x="102" y="52"/>
                  <a:pt x="102" y="52"/>
                  <a:pt x="102" y="52"/>
                </a:cubicBezTo>
                <a:cubicBezTo>
                  <a:pt x="102" y="53"/>
                  <a:pt x="100" y="54"/>
                  <a:pt x="99" y="54"/>
                </a:cubicBezTo>
                <a:cubicBezTo>
                  <a:pt x="99" y="54"/>
                  <a:pt x="99" y="54"/>
                  <a:pt x="99" y="55"/>
                </a:cubicBezTo>
                <a:cubicBezTo>
                  <a:pt x="98" y="56"/>
                  <a:pt x="99" y="58"/>
                  <a:pt x="100" y="59"/>
                </a:cubicBezTo>
                <a:lnTo>
                  <a:pt x="109" y="53"/>
                </a:lnTo>
                <a:close/>
                <a:moveTo>
                  <a:pt x="27" y="15"/>
                </a:moveTo>
                <a:cubicBezTo>
                  <a:pt x="27" y="15"/>
                  <a:pt x="27" y="16"/>
                  <a:pt x="27" y="16"/>
                </a:cubicBezTo>
                <a:cubicBezTo>
                  <a:pt x="27" y="16"/>
                  <a:pt x="27" y="16"/>
                  <a:pt x="27" y="16"/>
                </a:cubicBezTo>
                <a:cubicBezTo>
                  <a:pt x="27" y="17"/>
                  <a:pt x="27" y="17"/>
                  <a:pt x="27" y="17"/>
                </a:cubicBezTo>
                <a:cubicBezTo>
                  <a:pt x="27" y="17"/>
                  <a:pt x="27" y="18"/>
                  <a:pt x="27" y="18"/>
                </a:cubicBezTo>
                <a:cubicBezTo>
                  <a:pt x="27" y="18"/>
                  <a:pt x="27" y="18"/>
                  <a:pt x="27" y="19"/>
                </a:cubicBezTo>
                <a:cubicBezTo>
                  <a:pt x="28" y="19"/>
                  <a:pt x="28" y="19"/>
                  <a:pt x="28" y="19"/>
                </a:cubicBezTo>
                <a:cubicBezTo>
                  <a:pt x="28" y="19"/>
                  <a:pt x="28" y="20"/>
                  <a:pt x="28" y="20"/>
                </a:cubicBezTo>
                <a:cubicBezTo>
                  <a:pt x="28" y="20"/>
                  <a:pt x="28" y="20"/>
                  <a:pt x="28" y="20"/>
                </a:cubicBezTo>
                <a:cubicBezTo>
                  <a:pt x="28" y="21"/>
                  <a:pt x="28" y="21"/>
                  <a:pt x="29" y="21"/>
                </a:cubicBezTo>
                <a:cubicBezTo>
                  <a:pt x="29" y="21"/>
                  <a:pt x="29" y="21"/>
                  <a:pt x="29" y="21"/>
                </a:cubicBezTo>
                <a:cubicBezTo>
                  <a:pt x="29" y="22"/>
                  <a:pt x="29" y="22"/>
                  <a:pt x="29" y="22"/>
                </a:cubicBezTo>
                <a:cubicBezTo>
                  <a:pt x="30" y="22"/>
                  <a:pt x="30" y="23"/>
                  <a:pt x="31" y="24"/>
                </a:cubicBezTo>
                <a:cubicBezTo>
                  <a:pt x="31" y="24"/>
                  <a:pt x="31" y="24"/>
                  <a:pt x="31" y="24"/>
                </a:cubicBezTo>
                <a:cubicBezTo>
                  <a:pt x="31" y="24"/>
                  <a:pt x="32" y="24"/>
                  <a:pt x="32" y="24"/>
                </a:cubicBezTo>
                <a:cubicBezTo>
                  <a:pt x="32" y="24"/>
                  <a:pt x="32" y="24"/>
                  <a:pt x="32" y="25"/>
                </a:cubicBezTo>
                <a:cubicBezTo>
                  <a:pt x="33" y="25"/>
                  <a:pt x="34" y="26"/>
                  <a:pt x="35" y="26"/>
                </a:cubicBezTo>
                <a:cubicBezTo>
                  <a:pt x="35" y="26"/>
                  <a:pt x="35" y="26"/>
                  <a:pt x="35" y="26"/>
                </a:cubicBezTo>
                <a:cubicBezTo>
                  <a:pt x="35" y="26"/>
                  <a:pt x="35" y="26"/>
                  <a:pt x="35" y="26"/>
                </a:cubicBezTo>
                <a:cubicBezTo>
                  <a:pt x="36" y="26"/>
                  <a:pt x="37" y="27"/>
                  <a:pt x="37" y="27"/>
                </a:cubicBezTo>
                <a:cubicBezTo>
                  <a:pt x="37" y="27"/>
                  <a:pt x="37" y="27"/>
                  <a:pt x="37" y="27"/>
                </a:cubicBezTo>
                <a:cubicBezTo>
                  <a:pt x="38" y="27"/>
                  <a:pt x="38" y="27"/>
                  <a:pt x="39" y="27"/>
                </a:cubicBezTo>
                <a:cubicBezTo>
                  <a:pt x="39" y="27"/>
                  <a:pt x="39" y="27"/>
                  <a:pt x="39" y="27"/>
                </a:cubicBezTo>
                <a:cubicBezTo>
                  <a:pt x="39" y="27"/>
                  <a:pt x="40" y="27"/>
                  <a:pt x="40" y="27"/>
                </a:cubicBezTo>
                <a:cubicBezTo>
                  <a:pt x="48" y="27"/>
                  <a:pt x="54" y="21"/>
                  <a:pt x="54" y="13"/>
                </a:cubicBezTo>
                <a:cubicBezTo>
                  <a:pt x="54" y="13"/>
                  <a:pt x="54" y="13"/>
                  <a:pt x="54" y="12"/>
                </a:cubicBezTo>
                <a:cubicBezTo>
                  <a:pt x="54" y="12"/>
                  <a:pt x="54" y="12"/>
                  <a:pt x="54" y="12"/>
                </a:cubicBezTo>
                <a:cubicBezTo>
                  <a:pt x="54" y="11"/>
                  <a:pt x="54" y="11"/>
                  <a:pt x="54" y="11"/>
                </a:cubicBezTo>
                <a:cubicBezTo>
                  <a:pt x="54" y="11"/>
                  <a:pt x="54" y="11"/>
                  <a:pt x="54" y="10"/>
                </a:cubicBezTo>
                <a:cubicBezTo>
                  <a:pt x="54" y="10"/>
                  <a:pt x="54" y="10"/>
                  <a:pt x="54" y="10"/>
                </a:cubicBezTo>
                <a:cubicBezTo>
                  <a:pt x="54" y="9"/>
                  <a:pt x="54" y="9"/>
                  <a:pt x="54" y="9"/>
                </a:cubicBezTo>
                <a:cubicBezTo>
                  <a:pt x="54" y="9"/>
                  <a:pt x="53" y="8"/>
                  <a:pt x="53" y="8"/>
                </a:cubicBezTo>
                <a:cubicBezTo>
                  <a:pt x="53" y="8"/>
                  <a:pt x="53" y="8"/>
                  <a:pt x="53" y="8"/>
                </a:cubicBezTo>
                <a:cubicBezTo>
                  <a:pt x="53" y="7"/>
                  <a:pt x="53" y="7"/>
                  <a:pt x="53" y="7"/>
                </a:cubicBezTo>
                <a:cubicBezTo>
                  <a:pt x="53" y="7"/>
                  <a:pt x="53" y="7"/>
                  <a:pt x="52" y="6"/>
                </a:cubicBezTo>
                <a:cubicBezTo>
                  <a:pt x="52" y="6"/>
                  <a:pt x="52" y="6"/>
                  <a:pt x="52" y="6"/>
                </a:cubicBezTo>
                <a:cubicBezTo>
                  <a:pt x="52" y="6"/>
                  <a:pt x="52" y="6"/>
                  <a:pt x="52" y="5"/>
                </a:cubicBezTo>
                <a:cubicBezTo>
                  <a:pt x="52" y="5"/>
                  <a:pt x="52" y="5"/>
                  <a:pt x="52" y="5"/>
                </a:cubicBezTo>
                <a:cubicBezTo>
                  <a:pt x="51" y="4"/>
                  <a:pt x="50" y="4"/>
                  <a:pt x="50" y="3"/>
                </a:cubicBezTo>
                <a:cubicBezTo>
                  <a:pt x="50" y="3"/>
                  <a:pt x="50" y="3"/>
                  <a:pt x="50" y="3"/>
                </a:cubicBezTo>
                <a:cubicBezTo>
                  <a:pt x="49" y="3"/>
                  <a:pt x="49" y="3"/>
                  <a:pt x="49" y="2"/>
                </a:cubicBezTo>
                <a:cubicBezTo>
                  <a:pt x="49" y="2"/>
                  <a:pt x="49" y="2"/>
                  <a:pt x="49" y="2"/>
                </a:cubicBezTo>
                <a:cubicBezTo>
                  <a:pt x="48" y="2"/>
                  <a:pt x="47" y="1"/>
                  <a:pt x="46" y="1"/>
                </a:cubicBezTo>
                <a:cubicBezTo>
                  <a:pt x="46" y="1"/>
                  <a:pt x="46" y="1"/>
                  <a:pt x="46" y="1"/>
                </a:cubicBezTo>
                <a:cubicBezTo>
                  <a:pt x="46" y="1"/>
                  <a:pt x="45" y="0"/>
                  <a:pt x="45" y="0"/>
                </a:cubicBezTo>
                <a:cubicBezTo>
                  <a:pt x="45" y="0"/>
                  <a:pt x="45" y="0"/>
                  <a:pt x="45" y="0"/>
                </a:cubicBezTo>
                <a:cubicBezTo>
                  <a:pt x="44" y="0"/>
                  <a:pt x="44" y="0"/>
                  <a:pt x="44" y="0"/>
                </a:cubicBezTo>
                <a:cubicBezTo>
                  <a:pt x="43" y="0"/>
                  <a:pt x="43" y="0"/>
                  <a:pt x="43" y="0"/>
                </a:cubicBezTo>
                <a:cubicBezTo>
                  <a:pt x="43" y="0"/>
                  <a:pt x="43" y="0"/>
                  <a:pt x="42" y="0"/>
                </a:cubicBezTo>
                <a:cubicBezTo>
                  <a:pt x="42" y="0"/>
                  <a:pt x="42" y="0"/>
                  <a:pt x="42" y="0"/>
                </a:cubicBezTo>
                <a:cubicBezTo>
                  <a:pt x="41" y="0"/>
                  <a:pt x="41" y="0"/>
                  <a:pt x="40" y="0"/>
                </a:cubicBezTo>
                <a:cubicBezTo>
                  <a:pt x="33" y="0"/>
                  <a:pt x="26" y="6"/>
                  <a:pt x="26" y="13"/>
                </a:cubicBezTo>
                <a:cubicBezTo>
                  <a:pt x="26" y="14"/>
                  <a:pt x="26" y="14"/>
                  <a:pt x="26" y="15"/>
                </a:cubicBezTo>
                <a:cubicBezTo>
                  <a:pt x="26" y="15"/>
                  <a:pt x="26" y="15"/>
                  <a:pt x="27" y="15"/>
                </a:cubicBezTo>
                <a:close/>
              </a:path>
            </a:pathLst>
          </a:custGeom>
          <a:blipFill dpi="0" rotWithShape="1">
            <a:blip r:embed="rId5" cstate="print">
              <a:biLevel thresh="5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5" name="Rectangle 47">
            <a:extLst>
              <a:ext uri="{FF2B5EF4-FFF2-40B4-BE49-F238E27FC236}">
                <a16:creationId xmlns:a16="http://schemas.microsoft.com/office/drawing/2014/main" id="{436824C1-8C3C-FF91-9885-FD490FF041D3}"/>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可行想法</a:t>
            </a:r>
            <a:endParaRPr lang="en-US" sz="2000" b="1" dirty="0">
              <a:cs typeface="+mn-ea"/>
              <a:sym typeface="+mn-lt"/>
            </a:endParaRPr>
          </a:p>
        </p:txBody>
      </p:sp>
    </p:spTree>
    <p:extLst>
      <p:ext uri="{BB962C8B-B14F-4D97-AF65-F5344CB8AC3E}">
        <p14:creationId xmlns:p14="http://schemas.microsoft.com/office/powerpoint/2010/main" val="17383114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9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2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1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18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21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24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27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30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33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3600"/>
                                  </p:stCondLst>
                                  <p:childTnLst>
                                    <p:set>
                                      <p:cBhvr>
                                        <p:cTn id="39" dur="1" fill="hold">
                                          <p:stCondLst>
                                            <p:cond delay="0"/>
                                          </p:stCondLst>
                                        </p:cTn>
                                        <p:tgtEl>
                                          <p:spTgt spid="9230"/>
                                        </p:tgtEl>
                                        <p:attrNameLst>
                                          <p:attrName>style.visibility</p:attrName>
                                        </p:attrNameLst>
                                      </p:cBhvr>
                                      <p:to>
                                        <p:strVal val="visible"/>
                                      </p:to>
                                    </p:set>
                                    <p:animEffect transition="in" filter="fade">
                                      <p:cBhvr>
                                        <p:cTn id="40"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PA_chenying0907 5"/>
          <p:cNvGrpSpPr/>
          <p:nvPr>
            <p:custDataLst>
              <p:tags r:id="rId1"/>
            </p:custDataLst>
          </p:nvPr>
        </p:nvGrpSpPr>
        <p:grpSpPr>
          <a:xfrm>
            <a:off x="1331641" y="1564121"/>
            <a:ext cx="1867207" cy="1668113"/>
            <a:chOff x="6208713" y="1243013"/>
            <a:chExt cx="706438" cy="620713"/>
          </a:xfrm>
          <a:solidFill>
            <a:schemeClr val="accent1"/>
          </a:solidFill>
        </p:grpSpPr>
        <p:sp>
          <p:nvSpPr>
            <p:cNvPr id="7"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4" name="PA_chenying0907 35"/>
          <p:cNvGrpSpPr/>
          <p:nvPr>
            <p:custDataLst>
              <p:tags r:id="rId2"/>
            </p:custDataLst>
          </p:nvPr>
        </p:nvGrpSpPr>
        <p:grpSpPr>
          <a:xfrm>
            <a:off x="3605424" y="1564121"/>
            <a:ext cx="1867207" cy="1668113"/>
            <a:chOff x="6208713" y="1243013"/>
            <a:chExt cx="706438" cy="620713"/>
          </a:xfrm>
          <a:solidFill>
            <a:schemeClr val="accent2"/>
          </a:solidFill>
        </p:grpSpPr>
        <p:sp>
          <p:nvSpPr>
            <p:cNvPr id="37"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8"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9"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0"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1"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3"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4"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5"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6"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7"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8"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9"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0"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1"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2"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3"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4"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5"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6"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7"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8"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9"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0"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1"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5" name="PA_chenying0907 61"/>
          <p:cNvGrpSpPr/>
          <p:nvPr>
            <p:custDataLst>
              <p:tags r:id="rId3"/>
            </p:custDataLst>
          </p:nvPr>
        </p:nvGrpSpPr>
        <p:grpSpPr>
          <a:xfrm>
            <a:off x="5841591" y="1621715"/>
            <a:ext cx="1867207" cy="1668113"/>
            <a:chOff x="6208713" y="1243013"/>
            <a:chExt cx="706438" cy="620713"/>
          </a:xfrm>
          <a:solidFill>
            <a:schemeClr val="accent1"/>
          </a:solidFill>
        </p:grpSpPr>
        <p:sp>
          <p:nvSpPr>
            <p:cNvPr id="63"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5"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6"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7"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8"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9"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0"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1"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2"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3"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4"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5"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6"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7"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8"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9"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0"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1"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2"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3"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4"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5"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6"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7"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88" name="PA_矩形 87"/>
          <p:cNvSpPr/>
          <p:nvPr>
            <p:custDataLst>
              <p:tags r:id="rId4"/>
            </p:custDataLst>
          </p:nvPr>
        </p:nvSpPr>
        <p:spPr>
          <a:xfrm>
            <a:off x="1757806" y="3814844"/>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更加安心</a:t>
            </a:r>
            <a:endParaRPr lang="en-US" altLang="zh-CN" sz="900" dirty="0">
              <a:solidFill>
                <a:schemeClr val="tx1">
                  <a:lumMod val="75000"/>
                  <a:lumOff val="25000"/>
                </a:schemeClr>
              </a:solidFill>
              <a:cs typeface="+mn-ea"/>
              <a:sym typeface="+mn-lt"/>
            </a:endParaRPr>
          </a:p>
          <a:p>
            <a:pPr>
              <a:lnSpc>
                <a:spcPct val="150000"/>
              </a:lnSpc>
            </a:pPr>
            <a:r>
              <a:rPr lang="zh-CN" altLang="en-US" sz="900" dirty="0">
                <a:solidFill>
                  <a:schemeClr val="tx1">
                    <a:lumMod val="75000"/>
                    <a:lumOff val="25000"/>
                  </a:schemeClr>
                </a:solidFill>
                <a:cs typeface="+mn-ea"/>
                <a:sym typeface="+mn-lt"/>
              </a:rPr>
              <a:t>提高存活率</a:t>
            </a:r>
            <a:endParaRPr lang="zh-CN" altLang="en-US" sz="900" dirty="0">
              <a:cs typeface="+mn-ea"/>
              <a:sym typeface="+mn-lt"/>
            </a:endParaRPr>
          </a:p>
        </p:txBody>
      </p:sp>
      <p:sp>
        <p:nvSpPr>
          <p:cNvPr id="89" name="PA_文本框 232"/>
          <p:cNvSpPr txBox="1"/>
          <p:nvPr>
            <p:custDataLst>
              <p:tags r:id="rId5"/>
            </p:custDataLst>
          </p:nvPr>
        </p:nvSpPr>
        <p:spPr>
          <a:xfrm>
            <a:off x="1845647" y="3486986"/>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对患者</a:t>
            </a:r>
          </a:p>
        </p:txBody>
      </p:sp>
      <p:sp>
        <p:nvSpPr>
          <p:cNvPr id="90" name="PA_矩形 89"/>
          <p:cNvSpPr/>
          <p:nvPr>
            <p:custDataLst>
              <p:tags r:id="rId6"/>
            </p:custDataLst>
          </p:nvPr>
        </p:nvSpPr>
        <p:spPr>
          <a:xfrm>
            <a:off x="4181327" y="3814844"/>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更快进行专业护理操作</a:t>
            </a:r>
            <a:endParaRPr lang="en-US" altLang="zh-CN" sz="900" dirty="0">
              <a:solidFill>
                <a:schemeClr val="tx1">
                  <a:lumMod val="75000"/>
                  <a:lumOff val="25000"/>
                </a:schemeClr>
              </a:solidFill>
              <a:cs typeface="+mn-ea"/>
              <a:sym typeface="+mn-lt"/>
            </a:endParaRPr>
          </a:p>
          <a:p>
            <a:pPr>
              <a:lnSpc>
                <a:spcPct val="150000"/>
              </a:lnSpc>
            </a:pPr>
            <a:r>
              <a:rPr lang="zh-CN" altLang="en-US" sz="900" dirty="0">
                <a:cs typeface="+mn-ea"/>
                <a:sym typeface="+mn-lt"/>
              </a:rPr>
              <a:t>减轻工作量</a:t>
            </a:r>
          </a:p>
        </p:txBody>
      </p:sp>
      <p:sp>
        <p:nvSpPr>
          <p:cNvPr id="91" name="PA_文本框 232"/>
          <p:cNvSpPr txBox="1"/>
          <p:nvPr>
            <p:custDataLst>
              <p:tags r:id="rId7"/>
            </p:custDataLst>
          </p:nvPr>
        </p:nvSpPr>
        <p:spPr>
          <a:xfrm>
            <a:off x="4269168" y="3486986"/>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对护士</a:t>
            </a:r>
          </a:p>
        </p:txBody>
      </p:sp>
      <p:sp>
        <p:nvSpPr>
          <p:cNvPr id="92" name="PA_矩形 91"/>
          <p:cNvSpPr/>
          <p:nvPr>
            <p:custDataLst>
              <p:tags r:id="rId8"/>
            </p:custDataLst>
          </p:nvPr>
        </p:nvSpPr>
        <p:spPr>
          <a:xfrm>
            <a:off x="6387986" y="3793459"/>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更快诊断出患者需要的用药、手术方案</a:t>
            </a:r>
            <a:endParaRPr lang="zh-CN" altLang="en-US" sz="900" dirty="0">
              <a:cs typeface="+mn-ea"/>
              <a:sym typeface="+mn-lt"/>
            </a:endParaRPr>
          </a:p>
        </p:txBody>
      </p:sp>
      <p:sp>
        <p:nvSpPr>
          <p:cNvPr id="93" name="PA_文本框 232"/>
          <p:cNvSpPr txBox="1"/>
          <p:nvPr>
            <p:custDataLst>
              <p:tags r:id="rId9"/>
            </p:custDataLst>
          </p:nvPr>
        </p:nvSpPr>
        <p:spPr>
          <a:xfrm>
            <a:off x="6475826" y="3465600"/>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对医生</a:t>
            </a:r>
          </a:p>
        </p:txBody>
      </p:sp>
      <p:sp>
        <p:nvSpPr>
          <p:cNvPr id="2" name="Rectangle 47">
            <a:extLst>
              <a:ext uri="{FF2B5EF4-FFF2-40B4-BE49-F238E27FC236}">
                <a16:creationId xmlns:a16="http://schemas.microsoft.com/office/drawing/2014/main" id="{401FA5C4-73B0-1B42-4035-B7C135FE077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达到要求</a:t>
            </a:r>
            <a:endParaRPr lang="en-US" sz="2000" b="1" dirty="0">
              <a:cs typeface="+mn-ea"/>
              <a:sym typeface="+mn-lt"/>
            </a:endParaRPr>
          </a:p>
        </p:txBody>
      </p:sp>
    </p:spTree>
    <p:extLst>
      <p:ext uri="{BB962C8B-B14F-4D97-AF65-F5344CB8AC3E}">
        <p14:creationId xmlns:p14="http://schemas.microsoft.com/office/powerpoint/2010/main" val="2997806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9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22" presetClass="entr" presetSubtype="8" fill="hold" nodeType="withEffect">
                                  <p:stCondLst>
                                    <p:cond delay="12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88"/>
                                        </p:tgtEl>
                                        <p:attrNameLst>
                                          <p:attrName>style.visibility</p:attrName>
                                        </p:attrNameLst>
                                      </p:cBhvr>
                                      <p:to>
                                        <p:strVal val="visible"/>
                                      </p:to>
                                    </p:set>
                                    <p:animEffect transition="in" filter="wipe(left)">
                                      <p:cBhvr>
                                        <p:cTn id="20" dur="500"/>
                                        <p:tgtEl>
                                          <p:spTgt spid="88"/>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89"/>
                                        </p:tgtEl>
                                        <p:attrNameLst>
                                          <p:attrName>style.visibility</p:attrName>
                                        </p:attrNameLst>
                                      </p:cBhvr>
                                      <p:to>
                                        <p:strVal val="visible"/>
                                      </p:to>
                                    </p:set>
                                    <p:animEffect transition="in" filter="wipe(left)">
                                      <p:cBhvr>
                                        <p:cTn id="23" dur="500"/>
                                        <p:tgtEl>
                                          <p:spTgt spid="89"/>
                                        </p:tgtEl>
                                      </p:cBhvr>
                                    </p:animEffect>
                                  </p:childTnLst>
                                </p:cTn>
                              </p:par>
                              <p:par>
                                <p:cTn id="24" presetID="22" presetClass="entr" presetSubtype="8" fill="hold" grpId="0" nodeType="withEffect">
                                  <p:stCondLst>
                                    <p:cond delay="2100"/>
                                  </p:stCondLst>
                                  <p:childTnLst>
                                    <p:set>
                                      <p:cBhvr>
                                        <p:cTn id="25" dur="1" fill="hold">
                                          <p:stCondLst>
                                            <p:cond delay="0"/>
                                          </p:stCondLst>
                                        </p:cTn>
                                        <p:tgtEl>
                                          <p:spTgt spid="90"/>
                                        </p:tgtEl>
                                        <p:attrNameLst>
                                          <p:attrName>style.visibility</p:attrName>
                                        </p:attrNameLst>
                                      </p:cBhvr>
                                      <p:to>
                                        <p:strVal val="visible"/>
                                      </p:to>
                                    </p:set>
                                    <p:animEffect transition="in" filter="wipe(left)">
                                      <p:cBhvr>
                                        <p:cTn id="26" dur="500"/>
                                        <p:tgtEl>
                                          <p:spTgt spid="90"/>
                                        </p:tgtEl>
                                      </p:cBhvr>
                                    </p:animEffect>
                                  </p:childTnLst>
                                </p:cTn>
                              </p:par>
                              <p:par>
                                <p:cTn id="27" presetID="22" presetClass="entr" presetSubtype="8" fill="hold" grpId="0" nodeType="withEffect">
                                  <p:stCondLst>
                                    <p:cond delay="2400"/>
                                  </p:stCondLst>
                                  <p:childTnLst>
                                    <p:set>
                                      <p:cBhvr>
                                        <p:cTn id="28" dur="1" fill="hold">
                                          <p:stCondLst>
                                            <p:cond delay="0"/>
                                          </p:stCondLst>
                                        </p:cTn>
                                        <p:tgtEl>
                                          <p:spTgt spid="91"/>
                                        </p:tgtEl>
                                        <p:attrNameLst>
                                          <p:attrName>style.visibility</p:attrName>
                                        </p:attrNameLst>
                                      </p:cBhvr>
                                      <p:to>
                                        <p:strVal val="visible"/>
                                      </p:to>
                                    </p:set>
                                    <p:animEffect transition="in" filter="wipe(left)">
                                      <p:cBhvr>
                                        <p:cTn id="29" dur="500"/>
                                        <p:tgtEl>
                                          <p:spTgt spid="91"/>
                                        </p:tgtEl>
                                      </p:cBhvr>
                                    </p:animEffect>
                                  </p:childTnLst>
                                </p:cTn>
                              </p:par>
                              <p:par>
                                <p:cTn id="30" presetID="22" presetClass="entr" presetSubtype="8" fill="hold" grpId="0" nodeType="withEffect">
                                  <p:stCondLst>
                                    <p:cond delay="2700"/>
                                  </p:stCondLst>
                                  <p:childTnLst>
                                    <p:set>
                                      <p:cBhvr>
                                        <p:cTn id="31" dur="1" fill="hold">
                                          <p:stCondLst>
                                            <p:cond delay="0"/>
                                          </p:stCondLst>
                                        </p:cTn>
                                        <p:tgtEl>
                                          <p:spTgt spid="92"/>
                                        </p:tgtEl>
                                        <p:attrNameLst>
                                          <p:attrName>style.visibility</p:attrName>
                                        </p:attrNameLst>
                                      </p:cBhvr>
                                      <p:to>
                                        <p:strVal val="visible"/>
                                      </p:to>
                                    </p:set>
                                    <p:animEffect transition="in" filter="wipe(left)">
                                      <p:cBhvr>
                                        <p:cTn id="32" dur="500"/>
                                        <p:tgtEl>
                                          <p:spTgt spid="92"/>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93"/>
                                        </p:tgtEl>
                                        <p:attrNameLst>
                                          <p:attrName>style.visibility</p:attrName>
                                        </p:attrNameLst>
                                      </p:cBhvr>
                                      <p:to>
                                        <p:strVal val="visible"/>
                                      </p:to>
                                    </p:set>
                                    <p:animEffect transition="in" filter="wipe(left)">
                                      <p:cBhvr>
                                        <p:cTn id="3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animBg="1" autoUpdateAnimBg="0"/>
      <p:bldP spid="91" grpId="0"/>
      <p:bldP spid="92" grpId="0"/>
      <p:bldP spid="93"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5CDC413-EEA5-4568-83F7-8B9FC70815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063" b="28168"/>
          <a:stretch/>
        </p:blipFill>
        <p:spPr>
          <a:xfrm>
            <a:off x="0" y="0"/>
            <a:ext cx="9144000" cy="2550694"/>
          </a:xfrm>
          <a:prstGeom prst="rect">
            <a:avLst/>
          </a:prstGeom>
        </p:spPr>
      </p:pic>
      <p:sp>
        <p:nvSpPr>
          <p:cNvPr id="5" name="Rectangle 40">
            <a:extLst>
              <a:ext uri="{FF2B5EF4-FFF2-40B4-BE49-F238E27FC236}">
                <a16:creationId xmlns:a16="http://schemas.microsoft.com/office/drawing/2014/main" id="{F86A3883-9A26-45A6-802B-F8A40426F74A}"/>
              </a:ext>
            </a:extLst>
          </p:cNvPr>
          <p:cNvSpPr>
            <a:spLocks noChangeArrowheads="1"/>
          </p:cNvSpPr>
          <p:nvPr/>
        </p:nvSpPr>
        <p:spPr bwMode="auto">
          <a:xfrm>
            <a:off x="1878784" y="3342782"/>
            <a:ext cx="53497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a:defRPr/>
            </a:pPr>
            <a:r>
              <a:rPr lang="zh-CN" altLang="en-US" sz="1400" dirty="0">
                <a:solidFill>
                  <a:schemeClr val="tx1">
                    <a:lumMod val="75000"/>
                    <a:lumOff val="25000"/>
                  </a:schemeClr>
                </a:solidFill>
                <a:cs typeface="+mn-ea"/>
                <a:sym typeface="+mn-lt"/>
              </a:rPr>
              <a:t>基于</a:t>
            </a:r>
            <a:r>
              <a:rPr lang="en-US" altLang="zh-CN" sz="1400" dirty="0">
                <a:solidFill>
                  <a:schemeClr val="tx1">
                    <a:lumMod val="75000"/>
                    <a:lumOff val="25000"/>
                  </a:schemeClr>
                </a:solidFill>
                <a:cs typeface="+mn-ea"/>
                <a:sym typeface="+mn-lt"/>
              </a:rPr>
              <a:t>Python+MySQL+Kettle+R</a:t>
            </a:r>
            <a:r>
              <a:rPr lang="zh-CN" altLang="en-US" sz="1400" dirty="0">
                <a:solidFill>
                  <a:schemeClr val="tx1">
                    <a:lumMod val="75000"/>
                    <a:lumOff val="25000"/>
                  </a:schemeClr>
                </a:solidFill>
                <a:cs typeface="+mn-ea"/>
                <a:sym typeface="+mn-lt"/>
              </a:rPr>
              <a:t>的某点评网数据采集分析</a:t>
            </a:r>
            <a:endParaRPr lang="en-US" altLang="zh-CN" sz="1400" dirty="0">
              <a:solidFill>
                <a:schemeClr val="tx1">
                  <a:lumMod val="75000"/>
                  <a:lumOff val="25000"/>
                </a:schemeClr>
              </a:solidFill>
              <a:cs typeface="+mn-ea"/>
              <a:sym typeface="+mn-lt"/>
            </a:endParaRPr>
          </a:p>
          <a:p>
            <a:pPr algn="ctr">
              <a:defRPr/>
            </a:pPr>
            <a:r>
              <a:rPr lang="zh-CN" altLang="en-US" sz="1400" dirty="0">
                <a:solidFill>
                  <a:schemeClr val="tx1">
                    <a:lumMod val="75000"/>
                    <a:lumOff val="25000"/>
                  </a:schemeClr>
                </a:solidFill>
                <a:cs typeface="+mn-ea"/>
                <a:sym typeface="+mn-lt"/>
              </a:rPr>
              <a:t>基于机器学习的心电图诊断识别</a:t>
            </a:r>
          </a:p>
        </p:txBody>
      </p:sp>
      <p:sp>
        <p:nvSpPr>
          <p:cNvPr id="7" name="TextBox 38">
            <a:extLst>
              <a:ext uri="{FF2B5EF4-FFF2-40B4-BE49-F238E27FC236}">
                <a16:creationId xmlns:a16="http://schemas.microsoft.com/office/drawing/2014/main" id="{1885FBA6-48B2-4DAC-B9C9-2B1E65D59041}"/>
              </a:ext>
            </a:extLst>
          </p:cNvPr>
          <p:cNvSpPr txBox="1"/>
          <p:nvPr/>
        </p:nvSpPr>
        <p:spPr>
          <a:xfrm>
            <a:off x="1878784" y="2600686"/>
            <a:ext cx="5349788" cy="523220"/>
          </a:xfrm>
          <a:prstGeom prst="rect">
            <a:avLst/>
          </a:prstGeom>
          <a:noFill/>
        </p:spPr>
        <p:txBody>
          <a:bodyPr wrap="square" rtlCol="0">
            <a:spAutoFit/>
          </a:bodyPr>
          <a:lstStyle/>
          <a:p>
            <a:pPr algn="ctr"/>
            <a:r>
              <a:rPr lang="zh-CN" altLang="en-US" sz="2800" spc="160" dirty="0">
                <a:solidFill>
                  <a:schemeClr val="tx1">
                    <a:lumMod val="75000"/>
                    <a:lumOff val="25000"/>
                  </a:schemeClr>
                </a:solidFill>
                <a:cs typeface="+mn-ea"/>
                <a:sym typeface="+mn-lt"/>
              </a:rPr>
              <a:t>汇报完毕 谢谢您的观看</a:t>
            </a:r>
          </a:p>
        </p:txBody>
      </p:sp>
      <p:grpSp>
        <p:nvGrpSpPr>
          <p:cNvPr id="11" name="组合 10">
            <a:extLst>
              <a:ext uri="{FF2B5EF4-FFF2-40B4-BE49-F238E27FC236}">
                <a16:creationId xmlns:a16="http://schemas.microsoft.com/office/drawing/2014/main" id="{AEA087A4-D3C0-4748-A998-EA46F8E91369}"/>
              </a:ext>
            </a:extLst>
          </p:cNvPr>
          <p:cNvGrpSpPr/>
          <p:nvPr/>
        </p:nvGrpSpPr>
        <p:grpSpPr>
          <a:xfrm>
            <a:off x="3061764" y="3938001"/>
            <a:ext cx="2808720" cy="240633"/>
            <a:chOff x="2638251" y="3938001"/>
            <a:chExt cx="2808720" cy="240633"/>
          </a:xfrm>
        </p:grpSpPr>
        <p:sp>
          <p:nvSpPr>
            <p:cNvPr id="8" name="矩形 7">
              <a:extLst>
                <a:ext uri="{FF2B5EF4-FFF2-40B4-BE49-F238E27FC236}">
                  <a16:creationId xmlns:a16="http://schemas.microsoft.com/office/drawing/2014/main" id="{FE5A7F1B-077A-49C3-8601-13030046B9C5}"/>
                </a:ext>
              </a:extLst>
            </p:cNvPr>
            <p:cNvSpPr/>
            <p:nvPr/>
          </p:nvSpPr>
          <p:spPr>
            <a:xfrm>
              <a:off x="2638251" y="3938001"/>
              <a:ext cx="1404360" cy="240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1"/>
                  </a:solidFill>
                  <a:cs typeface="+mn-ea"/>
                  <a:sym typeface="+mn-lt"/>
                </a:rPr>
                <a:t>汇报人：魏来</a:t>
              </a:r>
            </a:p>
          </p:txBody>
        </p:sp>
        <p:sp>
          <p:nvSpPr>
            <p:cNvPr id="10" name="矩形 9">
              <a:extLst>
                <a:ext uri="{FF2B5EF4-FFF2-40B4-BE49-F238E27FC236}">
                  <a16:creationId xmlns:a16="http://schemas.microsoft.com/office/drawing/2014/main" id="{60D5C927-D5BD-43CD-B229-DA3915C94AC2}"/>
                </a:ext>
              </a:extLst>
            </p:cNvPr>
            <p:cNvSpPr/>
            <p:nvPr/>
          </p:nvSpPr>
          <p:spPr>
            <a:xfrm>
              <a:off x="4042611" y="3938001"/>
              <a:ext cx="1404360" cy="240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南京工程学院</a:t>
              </a:r>
            </a:p>
          </p:txBody>
        </p:sp>
      </p:grpSp>
    </p:spTree>
    <p:extLst>
      <p:ext uri="{BB962C8B-B14F-4D97-AF65-F5344CB8AC3E}">
        <p14:creationId xmlns:p14="http://schemas.microsoft.com/office/powerpoint/2010/main" val="41877568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528" fill="hold" grpId="0" nodeType="afterEffect">
                                  <p:stCondLst>
                                    <p:cond delay="0"/>
                                  </p:stCondLst>
                                  <p:iterate type="lt">
                                    <p:tmPct val="15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childTnLst>
                          </p:cTn>
                        </p:par>
                        <p:par>
                          <p:cTn id="17" fill="hold">
                            <p:stCondLst>
                              <p:cond delay="2175"/>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90"/>
                                          </p:val>
                                        </p:tav>
                                        <p:tav tm="100000">
                                          <p:val>
                                            <p:fltVal val="0"/>
                                          </p:val>
                                        </p:tav>
                                      </p:tavLst>
                                    </p:anim>
                                    <p:animEffect transition="in" filter="fade">
                                      <p:cBhvr>
                                        <p:cTn id="23" dur="500"/>
                                        <p:tgtEl>
                                          <p:spTgt spid="5"/>
                                        </p:tgtEl>
                                      </p:cBhvr>
                                    </p:animEffect>
                                  </p:childTnLst>
                                </p:cTn>
                              </p:par>
                            </p:childTnLst>
                          </p:cTn>
                        </p:par>
                        <p:par>
                          <p:cTn id="24" fill="hold">
                            <p:stCondLst>
                              <p:cond delay="3850"/>
                            </p:stCondLst>
                            <p:childTnLst>
                              <p:par>
                                <p:cTn id="25" presetID="23" presetClass="entr" presetSubtype="3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strVal val="(6*min(max(#ppt_w*#ppt_h,.3),1)-7.4)/-.7*#ppt_w"/>
                                          </p:val>
                                        </p:tav>
                                        <p:tav tm="100000">
                                          <p:val>
                                            <p:strVal val="#ppt_w"/>
                                          </p:val>
                                        </p:tav>
                                      </p:tavLst>
                                    </p:anim>
                                    <p:anim calcmode="lin" valueType="num">
                                      <p:cBhvr>
                                        <p:cTn id="28" dur="500" fill="hold"/>
                                        <p:tgtEl>
                                          <p:spTgt spid="11"/>
                                        </p:tgtEl>
                                        <p:attrNameLst>
                                          <p:attrName>ppt_h</p:attrName>
                                        </p:attrNameLst>
                                      </p:cBhvr>
                                      <p:tavLst>
                                        <p:tav tm="0">
                                          <p:val>
                                            <p:strVal val="(6*min(max(#ppt_w*#ppt_h,.3),1)-7.4)/-.7*#ppt_h"/>
                                          </p:val>
                                        </p:tav>
                                        <p:tav tm="100000">
                                          <p:val>
                                            <p:strVal val="#ppt_h"/>
                                          </p:val>
                                        </p:tav>
                                      </p:tavLst>
                                    </p:anim>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0"/>
          <p:cNvGrpSpPr/>
          <p:nvPr/>
        </p:nvGrpSpPr>
        <p:grpSpPr>
          <a:xfrm>
            <a:off x="1112928" y="1859306"/>
            <a:ext cx="2025286" cy="2881788"/>
            <a:chOff x="1289955" y="1628061"/>
            <a:chExt cx="3941631" cy="5174701"/>
          </a:xfrm>
        </p:grpSpPr>
        <p:sp>
          <p:nvSpPr>
            <p:cNvPr id="32"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nvGrpSpPr>
            <p:cNvPr id="5" name="组 13"/>
            <p:cNvGrpSpPr/>
            <p:nvPr/>
          </p:nvGrpSpPr>
          <p:grpSpPr>
            <a:xfrm>
              <a:off x="1289955" y="1628061"/>
              <a:ext cx="2187025" cy="2569107"/>
              <a:chOff x="5943842" y="1013911"/>
              <a:chExt cx="2187025" cy="2569107"/>
            </a:xfrm>
          </p:grpSpPr>
          <p:sp>
            <p:nvSpPr>
              <p:cNvPr id="34"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5"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6"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7"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8"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chemeClr val="accent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9"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0"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solidFill>
                <a:schemeClr val="accent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1"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sp>
        <p:nvSpPr>
          <p:cNvPr id="42" name="任意多边形 41"/>
          <p:cNvSpPr/>
          <p:nvPr/>
        </p:nvSpPr>
        <p:spPr>
          <a:xfrm>
            <a:off x="5230182" y="2022509"/>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3" name="椭圆 31"/>
          <p:cNvSpPr/>
          <p:nvPr/>
        </p:nvSpPr>
        <p:spPr>
          <a:xfrm>
            <a:off x="4323528" y="1716094"/>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一季度</a:t>
            </a:r>
          </a:p>
        </p:txBody>
      </p:sp>
      <p:sp>
        <p:nvSpPr>
          <p:cNvPr id="44" name="任意多边形 43"/>
          <p:cNvSpPr/>
          <p:nvPr/>
        </p:nvSpPr>
        <p:spPr>
          <a:xfrm>
            <a:off x="5230182" y="2809634"/>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椭圆 31"/>
          <p:cNvSpPr/>
          <p:nvPr/>
        </p:nvSpPr>
        <p:spPr>
          <a:xfrm>
            <a:off x="4323528" y="2503219"/>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二季度</a:t>
            </a:r>
          </a:p>
        </p:txBody>
      </p:sp>
      <p:sp>
        <p:nvSpPr>
          <p:cNvPr id="46" name="任意多边形 45"/>
          <p:cNvSpPr/>
          <p:nvPr/>
        </p:nvSpPr>
        <p:spPr>
          <a:xfrm>
            <a:off x="5230182" y="3596597"/>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椭圆 31"/>
          <p:cNvSpPr/>
          <p:nvPr/>
        </p:nvSpPr>
        <p:spPr>
          <a:xfrm>
            <a:off x="4323528" y="3290183"/>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三季度</a:t>
            </a:r>
          </a:p>
        </p:txBody>
      </p:sp>
      <p:sp>
        <p:nvSpPr>
          <p:cNvPr id="48" name="任意多边形 47"/>
          <p:cNvSpPr/>
          <p:nvPr/>
        </p:nvSpPr>
        <p:spPr>
          <a:xfrm>
            <a:off x="5230182" y="4357293"/>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9" name="椭圆 31"/>
          <p:cNvSpPr/>
          <p:nvPr/>
        </p:nvSpPr>
        <p:spPr>
          <a:xfrm>
            <a:off x="4323528" y="4050878"/>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四季度</a:t>
            </a:r>
          </a:p>
        </p:txBody>
      </p:sp>
      <p:sp>
        <p:nvSpPr>
          <p:cNvPr id="50" name="文本框 49"/>
          <p:cNvSpPr txBox="1"/>
          <p:nvPr/>
        </p:nvSpPr>
        <p:spPr>
          <a:xfrm>
            <a:off x="5121641" y="1698950"/>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accent1"/>
                </a:solidFill>
                <a:cs typeface="+mn-ea"/>
                <a:sym typeface="+mn-lt"/>
              </a:rPr>
              <a:t>请在这里输入文字请在这里输入</a:t>
            </a:r>
          </a:p>
        </p:txBody>
      </p:sp>
      <p:sp>
        <p:nvSpPr>
          <p:cNvPr id="51" name="文本框 50"/>
          <p:cNvSpPr txBox="1"/>
          <p:nvPr/>
        </p:nvSpPr>
        <p:spPr>
          <a:xfrm>
            <a:off x="5121641" y="2486075"/>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tx1">
                    <a:lumMod val="85000"/>
                    <a:lumOff val="15000"/>
                  </a:schemeClr>
                </a:solidFill>
                <a:cs typeface="+mn-ea"/>
                <a:sym typeface="+mn-lt"/>
              </a:rPr>
              <a:t>请在这里输入文字请在这里输入</a:t>
            </a:r>
          </a:p>
        </p:txBody>
      </p:sp>
      <p:sp>
        <p:nvSpPr>
          <p:cNvPr id="76" name="文本框 75"/>
          <p:cNvSpPr txBox="1"/>
          <p:nvPr/>
        </p:nvSpPr>
        <p:spPr>
          <a:xfrm>
            <a:off x="5121641" y="3273038"/>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accent1"/>
                </a:solidFill>
                <a:cs typeface="+mn-ea"/>
                <a:sym typeface="+mn-lt"/>
              </a:rPr>
              <a:t>请在这里输入文字请在</a:t>
            </a:r>
            <a:r>
              <a:rPr lang="zh-CN" altLang="en-US" sz="1400">
                <a:solidFill>
                  <a:schemeClr val="accent1"/>
                </a:solidFill>
                <a:cs typeface="+mn-ea"/>
                <a:sym typeface="+mn-lt"/>
              </a:rPr>
              <a:t>这里输入</a:t>
            </a:r>
            <a:endParaRPr lang="zh-CN" altLang="en-US" sz="1400" dirty="0">
              <a:solidFill>
                <a:schemeClr val="accent1"/>
              </a:solidFill>
              <a:cs typeface="+mn-ea"/>
              <a:sym typeface="+mn-lt"/>
            </a:endParaRPr>
          </a:p>
        </p:txBody>
      </p:sp>
      <p:sp>
        <p:nvSpPr>
          <p:cNvPr id="80" name="文本框 79"/>
          <p:cNvSpPr txBox="1"/>
          <p:nvPr/>
        </p:nvSpPr>
        <p:spPr>
          <a:xfrm>
            <a:off x="5121641" y="4033734"/>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tx1">
                    <a:lumMod val="85000"/>
                    <a:lumOff val="15000"/>
                  </a:schemeClr>
                </a:solidFill>
                <a:cs typeface="+mn-ea"/>
                <a:sym typeface="+mn-lt"/>
              </a:rPr>
              <a:t>请在这里输入文字请在</a:t>
            </a:r>
            <a:r>
              <a:rPr lang="zh-CN" altLang="en-US" sz="1400">
                <a:solidFill>
                  <a:schemeClr val="tx1">
                    <a:lumMod val="85000"/>
                    <a:lumOff val="15000"/>
                  </a:schemeClr>
                </a:solidFill>
                <a:cs typeface="+mn-ea"/>
                <a:sym typeface="+mn-lt"/>
              </a:rPr>
              <a:t>这里输入</a:t>
            </a:r>
            <a:endParaRPr lang="zh-CN" altLang="en-US" sz="140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23168589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4" dur="1000" fill="hold"/>
                                        <p:tgtEl>
                                          <p:spTgt spid="4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3"/>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24" dur="1000" fill="hold"/>
                                        <p:tgtEl>
                                          <p:spTgt spid="4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5"/>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7"/>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44" dur="1000" fill="hold"/>
                                        <p:tgtEl>
                                          <p:spTgt spid="49"/>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49"/>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left)">
                                      <p:cBhvr>
                                        <p:cTn id="58" dur="500"/>
                                        <p:tgtEl>
                                          <p:spTgt spid="4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500"/>
                                        <p:tgtEl>
                                          <p:spTgt spid="48"/>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animEffect transition="in" filter="fade">
                                      <p:cBhvr>
                                        <p:cTn id="7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p:bldP spid="51" grpId="0"/>
      <p:bldP spid="76"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666921"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schemeClr val="accent1">
                  <a:shade val="45000"/>
                  <a:satMod val="135000"/>
                </a:schemeClr>
                <a:prstClr val="white"/>
              </a:duotone>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3" name="Freeform 1961"/>
          <p:cNvSpPr>
            <a:spLocks/>
          </p:cNvSpPr>
          <p:nvPr/>
        </p:nvSpPr>
        <p:spPr bwMode="auto">
          <a:xfrm>
            <a:off x="2786257"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cstate="print">
              <a:grayscl/>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 name="Freeform 1961"/>
          <p:cNvSpPr>
            <a:spLocks/>
          </p:cNvSpPr>
          <p:nvPr/>
        </p:nvSpPr>
        <p:spPr bwMode="auto">
          <a:xfrm>
            <a:off x="4905592"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cstate="print">
              <a:duotone>
                <a:schemeClr val="accent1">
                  <a:shade val="45000"/>
                  <a:satMod val="135000"/>
                </a:schemeClr>
                <a:prstClr val="white"/>
              </a:duotone>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5" name="Freeform 1961"/>
          <p:cNvSpPr>
            <a:spLocks/>
          </p:cNvSpPr>
          <p:nvPr/>
        </p:nvSpPr>
        <p:spPr bwMode="auto">
          <a:xfrm>
            <a:off x="7024927"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6" cstate="print">
              <a:grayscl/>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nvGrpSpPr>
          <p:cNvPr id="10" name="组合 9"/>
          <p:cNvGrpSpPr/>
          <p:nvPr/>
        </p:nvGrpSpPr>
        <p:grpSpPr>
          <a:xfrm>
            <a:off x="557699" y="2950945"/>
            <a:ext cx="1681481" cy="1055182"/>
            <a:chOff x="3410137" y="2575226"/>
            <a:chExt cx="2241974" cy="1406474"/>
          </a:xfrm>
        </p:grpSpPr>
        <p:sp>
          <p:nvSpPr>
            <p:cNvPr id="11" name="矩形 10"/>
            <p:cNvSpPr/>
            <p:nvPr/>
          </p:nvSpPr>
          <p:spPr>
            <a:xfrm>
              <a:off x="3410137" y="3046348"/>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2" name="矩形 11"/>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1"/>
                  </a:solidFill>
                  <a:cs typeface="+mn-ea"/>
                  <a:sym typeface="+mn-lt"/>
                </a:rPr>
                <a:t>区域性特征</a:t>
              </a:r>
            </a:p>
          </p:txBody>
        </p:sp>
      </p:grpSp>
      <p:grpSp>
        <p:nvGrpSpPr>
          <p:cNvPr id="13" name="组合 12"/>
          <p:cNvGrpSpPr/>
          <p:nvPr/>
        </p:nvGrpSpPr>
        <p:grpSpPr>
          <a:xfrm>
            <a:off x="2677035" y="2950945"/>
            <a:ext cx="1681481" cy="1080582"/>
            <a:chOff x="3410137" y="2575226"/>
            <a:chExt cx="2241974" cy="1440330"/>
          </a:xfrm>
        </p:grpSpPr>
        <p:sp>
          <p:nvSpPr>
            <p:cNvPr id="14" name="矩形 13"/>
            <p:cNvSpPr/>
            <p:nvPr/>
          </p:nvSpPr>
          <p:spPr>
            <a:xfrm>
              <a:off x="3410137" y="3080204"/>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5" name="矩形 14"/>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分波段</a:t>
              </a:r>
            </a:p>
          </p:txBody>
        </p:sp>
      </p:grpSp>
      <p:grpSp>
        <p:nvGrpSpPr>
          <p:cNvPr id="16" name="组合 15"/>
          <p:cNvGrpSpPr/>
          <p:nvPr/>
        </p:nvGrpSpPr>
        <p:grpSpPr>
          <a:xfrm>
            <a:off x="4796370" y="2950945"/>
            <a:ext cx="1681481" cy="1067882"/>
            <a:chOff x="3410137" y="2575226"/>
            <a:chExt cx="2241974" cy="1423402"/>
          </a:xfrm>
        </p:grpSpPr>
        <p:sp>
          <p:nvSpPr>
            <p:cNvPr id="17" name="矩形 16"/>
            <p:cNvSpPr/>
            <p:nvPr/>
          </p:nvSpPr>
          <p:spPr>
            <a:xfrm>
              <a:off x="3410137" y="3063276"/>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8" name="矩形 17"/>
            <p:cNvSpPr/>
            <p:nvPr/>
          </p:nvSpPr>
          <p:spPr>
            <a:xfrm>
              <a:off x="3410137" y="2575226"/>
              <a:ext cx="2241974" cy="528614"/>
            </a:xfrm>
            <a:prstGeom prst="rect">
              <a:avLst/>
            </a:prstGeom>
          </p:spPr>
          <p:txBody>
            <a:bodyPr wrap="square">
              <a:spAutoFit/>
            </a:bodyPr>
            <a:lstStyle/>
            <a:p>
              <a:pPr algn="ctr">
                <a:lnSpc>
                  <a:spcPct val="120000"/>
                </a:lnSpc>
              </a:pPr>
              <a:endParaRPr lang="zh-CN" altLang="en-US" dirty="0">
                <a:solidFill>
                  <a:schemeClr val="accent1"/>
                </a:solidFill>
                <a:cs typeface="+mn-ea"/>
                <a:sym typeface="+mn-lt"/>
              </a:endParaRPr>
            </a:p>
          </p:txBody>
        </p:sp>
      </p:grpSp>
      <p:grpSp>
        <p:nvGrpSpPr>
          <p:cNvPr id="19" name="组合 18"/>
          <p:cNvGrpSpPr/>
          <p:nvPr/>
        </p:nvGrpSpPr>
        <p:grpSpPr>
          <a:xfrm>
            <a:off x="6915706" y="2950946"/>
            <a:ext cx="1681481" cy="1093282"/>
            <a:chOff x="3410137" y="2575226"/>
            <a:chExt cx="2241974" cy="1457258"/>
          </a:xfrm>
        </p:grpSpPr>
        <p:sp>
          <p:nvSpPr>
            <p:cNvPr id="20" name="矩形 19"/>
            <p:cNvSpPr/>
            <p:nvPr/>
          </p:nvSpPr>
          <p:spPr>
            <a:xfrm>
              <a:off x="3410137" y="3097132"/>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21" name="矩形 20"/>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标题文字添加</a:t>
              </a:r>
            </a:p>
          </p:txBody>
        </p:sp>
      </p:grpSp>
      <p:sp>
        <p:nvSpPr>
          <p:cNvPr id="22" name="任意多边形: 形状 21"/>
          <p:cNvSpPr/>
          <p:nvPr/>
        </p:nvSpPr>
        <p:spPr>
          <a:xfrm>
            <a:off x="1130637" y="1978583"/>
            <a:ext cx="267803" cy="300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8" name="任意多边形: 形状 27"/>
          <p:cNvSpPr/>
          <p:nvPr/>
        </p:nvSpPr>
        <p:spPr>
          <a:xfrm>
            <a:off x="3233678" y="1983241"/>
            <a:ext cx="300393" cy="291172"/>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7" name="任意多边形: 形状 26"/>
          <p:cNvSpPr/>
          <p:nvPr/>
        </p:nvSpPr>
        <p:spPr>
          <a:xfrm>
            <a:off x="5361505" y="1978583"/>
            <a:ext cx="251525" cy="300486"/>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6" name="任意多边形: 形状 25"/>
          <p:cNvSpPr/>
          <p:nvPr/>
        </p:nvSpPr>
        <p:spPr>
          <a:xfrm>
            <a:off x="7451328" y="1990903"/>
            <a:ext cx="300393" cy="275847"/>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Tree>
    <p:extLst>
      <p:ext uri="{BB962C8B-B14F-4D97-AF65-F5344CB8AC3E}">
        <p14:creationId xmlns:p14="http://schemas.microsoft.com/office/powerpoint/2010/main" val="2848823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3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900" decel="100000" fill="hold"/>
                                        <p:tgtEl>
                                          <p:spTgt spid="1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900" decel="100000" fill="hold"/>
                                        <p:tgtEl>
                                          <p:spTgt spid="1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noChangeAspect="1"/>
          </p:cNvGrpSpPr>
          <p:nvPr/>
        </p:nvGrpSpPr>
        <p:grpSpPr bwMode="auto">
          <a:xfrm rot="16200000">
            <a:off x="998000" y="1524828"/>
            <a:ext cx="2003118" cy="1474194"/>
            <a:chOff x="2341" y="1016"/>
            <a:chExt cx="3003" cy="2286"/>
          </a:xfrm>
          <a:noFill/>
        </p:grpSpPr>
        <p:sp>
          <p:nvSpPr>
            <p:cNvPr id="12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137" name="Rectangle 47"/>
          <p:cNvSpPr/>
          <p:nvPr/>
        </p:nvSpPr>
        <p:spPr>
          <a:xfrm>
            <a:off x="1912305" y="1816460"/>
            <a:ext cx="180020" cy="1107996"/>
          </a:xfrm>
          <a:prstGeom prst="rect">
            <a:avLst/>
          </a:prstGeom>
        </p:spPr>
        <p:txBody>
          <a:bodyPr wrap="square" lIns="0" tIns="0" rIns="0" bIns="0">
            <a:spAutoFit/>
          </a:bodyPr>
          <a:lstStyle/>
          <a:p>
            <a:pPr algn="ctr"/>
            <a:r>
              <a:rPr lang="zh-CN" altLang="en-US" sz="1200" dirty="0">
                <a:solidFill>
                  <a:schemeClr val="accent1"/>
                </a:solidFill>
                <a:cs typeface="+mn-ea"/>
                <a:sym typeface="+mn-lt"/>
              </a:rPr>
              <a:t>文字</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标题</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内容</a:t>
            </a:r>
          </a:p>
        </p:txBody>
      </p:sp>
      <p:sp>
        <p:nvSpPr>
          <p:cNvPr id="142" name="文本框 7"/>
          <p:cNvSpPr txBox="1">
            <a:spLocks noChangeArrowheads="1"/>
          </p:cNvSpPr>
          <p:nvPr/>
        </p:nvSpPr>
        <p:spPr bwMode="auto">
          <a:xfrm>
            <a:off x="1223629"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3" name="Group 9"/>
          <p:cNvGrpSpPr>
            <a:grpSpLocks noChangeAspect="1"/>
          </p:cNvGrpSpPr>
          <p:nvPr/>
        </p:nvGrpSpPr>
        <p:grpSpPr bwMode="auto">
          <a:xfrm rot="16200000">
            <a:off x="2769344" y="1524828"/>
            <a:ext cx="2003118" cy="1474194"/>
            <a:chOff x="2341" y="1016"/>
            <a:chExt cx="3003" cy="2286"/>
          </a:xfrm>
          <a:noFill/>
        </p:grpSpPr>
        <p:sp>
          <p:nvSpPr>
            <p:cNvPr id="36"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7"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8"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9"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41" name="文本框 7"/>
          <p:cNvSpPr txBox="1">
            <a:spLocks noChangeArrowheads="1"/>
          </p:cNvSpPr>
          <p:nvPr/>
        </p:nvSpPr>
        <p:spPr bwMode="auto">
          <a:xfrm>
            <a:off x="2994974"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4" name="Group 9"/>
          <p:cNvGrpSpPr>
            <a:grpSpLocks noChangeAspect="1"/>
          </p:cNvGrpSpPr>
          <p:nvPr/>
        </p:nvGrpSpPr>
        <p:grpSpPr bwMode="auto">
          <a:xfrm rot="16200000">
            <a:off x="4559708" y="1524828"/>
            <a:ext cx="2003118" cy="1474194"/>
            <a:chOff x="2341" y="1016"/>
            <a:chExt cx="3003" cy="2286"/>
          </a:xfrm>
          <a:noFill/>
        </p:grpSpPr>
        <p:sp>
          <p:nvSpPr>
            <p:cNvPr id="43"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4"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5"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6"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48" name="文本框 7"/>
          <p:cNvSpPr txBox="1">
            <a:spLocks noChangeArrowheads="1"/>
          </p:cNvSpPr>
          <p:nvPr/>
        </p:nvSpPr>
        <p:spPr bwMode="auto">
          <a:xfrm>
            <a:off x="4785338"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5" name="Group 9"/>
          <p:cNvGrpSpPr>
            <a:grpSpLocks noChangeAspect="1"/>
          </p:cNvGrpSpPr>
          <p:nvPr/>
        </p:nvGrpSpPr>
        <p:grpSpPr bwMode="auto">
          <a:xfrm rot="16200000">
            <a:off x="6369119" y="1524828"/>
            <a:ext cx="2003118" cy="1474194"/>
            <a:chOff x="2341" y="1016"/>
            <a:chExt cx="3003" cy="2286"/>
          </a:xfrm>
          <a:noFill/>
        </p:grpSpPr>
        <p:sp>
          <p:nvSpPr>
            <p:cNvPr id="5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grpSp>
      <p:sp>
        <p:nvSpPr>
          <p:cNvPr id="55" name="文本框 7"/>
          <p:cNvSpPr txBox="1">
            <a:spLocks noChangeArrowheads="1"/>
          </p:cNvSpPr>
          <p:nvPr/>
        </p:nvSpPr>
        <p:spPr bwMode="auto">
          <a:xfrm>
            <a:off x="6594749"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sp>
        <p:nvSpPr>
          <p:cNvPr id="56" name="Rectangle 47"/>
          <p:cNvSpPr/>
          <p:nvPr/>
        </p:nvSpPr>
        <p:spPr>
          <a:xfrm>
            <a:off x="3706428" y="1816460"/>
            <a:ext cx="180020" cy="1107996"/>
          </a:xfrm>
          <a:prstGeom prst="rect">
            <a:avLst/>
          </a:prstGeom>
        </p:spPr>
        <p:txBody>
          <a:bodyPr wrap="square" lIns="0" tIns="0" rIns="0" bIns="0">
            <a:spAutoFit/>
          </a:bodyPr>
          <a:lstStyle/>
          <a:p>
            <a:pPr algn="ctr"/>
            <a:r>
              <a:rPr lang="zh-CN" altLang="en-US" sz="1200" dirty="0">
                <a:solidFill>
                  <a:schemeClr val="tx1">
                    <a:lumMod val="75000"/>
                    <a:lumOff val="25000"/>
                  </a:schemeClr>
                </a:solidFill>
                <a:cs typeface="+mn-ea"/>
                <a:sym typeface="+mn-lt"/>
              </a:rPr>
              <a:t>文字</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标题</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内容</a:t>
            </a:r>
          </a:p>
        </p:txBody>
      </p:sp>
      <p:sp>
        <p:nvSpPr>
          <p:cNvPr id="57" name="Rectangle 47"/>
          <p:cNvSpPr/>
          <p:nvPr/>
        </p:nvSpPr>
        <p:spPr>
          <a:xfrm>
            <a:off x="5434320" y="1816460"/>
            <a:ext cx="180020" cy="1107996"/>
          </a:xfrm>
          <a:prstGeom prst="rect">
            <a:avLst/>
          </a:prstGeom>
        </p:spPr>
        <p:txBody>
          <a:bodyPr wrap="square" lIns="0" tIns="0" rIns="0" bIns="0">
            <a:spAutoFit/>
          </a:bodyPr>
          <a:lstStyle/>
          <a:p>
            <a:pPr algn="ctr"/>
            <a:r>
              <a:rPr lang="zh-CN" altLang="en-US" sz="1200" dirty="0">
                <a:solidFill>
                  <a:schemeClr val="accent1"/>
                </a:solidFill>
                <a:cs typeface="+mn-ea"/>
                <a:sym typeface="+mn-lt"/>
              </a:rPr>
              <a:t>文字</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标题</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内容</a:t>
            </a:r>
          </a:p>
        </p:txBody>
      </p:sp>
      <p:sp>
        <p:nvSpPr>
          <p:cNvPr id="58" name="Rectangle 47"/>
          <p:cNvSpPr/>
          <p:nvPr/>
        </p:nvSpPr>
        <p:spPr>
          <a:xfrm>
            <a:off x="7272301" y="1816460"/>
            <a:ext cx="180020" cy="1107996"/>
          </a:xfrm>
          <a:prstGeom prst="rect">
            <a:avLst/>
          </a:prstGeom>
        </p:spPr>
        <p:txBody>
          <a:bodyPr wrap="square" lIns="0" tIns="0" rIns="0" bIns="0">
            <a:spAutoFit/>
          </a:bodyPr>
          <a:lstStyle/>
          <a:p>
            <a:pPr algn="ctr"/>
            <a:r>
              <a:rPr lang="zh-CN" altLang="en-US" sz="1200" dirty="0">
                <a:solidFill>
                  <a:schemeClr val="tx1">
                    <a:lumMod val="75000"/>
                    <a:lumOff val="25000"/>
                  </a:schemeClr>
                </a:solidFill>
                <a:cs typeface="+mn-ea"/>
                <a:sym typeface="+mn-lt"/>
              </a:rPr>
              <a:t>文字</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标题</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内容</a:t>
            </a:r>
          </a:p>
        </p:txBody>
      </p:sp>
    </p:spTree>
    <p:extLst>
      <p:ext uri="{BB962C8B-B14F-4D97-AF65-F5344CB8AC3E}">
        <p14:creationId xmlns:p14="http://schemas.microsoft.com/office/powerpoint/2010/main" val="27213682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7"/>
                                        </p:tgtEl>
                                        <p:attrNameLst>
                                          <p:attrName>style.visibility</p:attrName>
                                        </p:attrNameLst>
                                      </p:cBhvr>
                                      <p:to>
                                        <p:strVal val="visible"/>
                                      </p:to>
                                    </p:set>
                                    <p:animEffect transition="in" filter="fade">
                                      <p:cBhvr>
                                        <p:cTn id="12" dur="1000"/>
                                        <p:tgtEl>
                                          <p:spTgt spid="137"/>
                                        </p:tgtEl>
                                      </p:cBhvr>
                                    </p:animEffect>
                                    <p:anim calcmode="lin" valueType="num">
                                      <p:cBhvr>
                                        <p:cTn id="13" dur="1000" fill="hold"/>
                                        <p:tgtEl>
                                          <p:spTgt spid="137"/>
                                        </p:tgtEl>
                                        <p:attrNameLst>
                                          <p:attrName>ppt_x</p:attrName>
                                        </p:attrNameLst>
                                      </p:cBhvr>
                                      <p:tavLst>
                                        <p:tav tm="0">
                                          <p:val>
                                            <p:strVal val="#ppt_x"/>
                                          </p:val>
                                        </p:tav>
                                        <p:tav tm="100000">
                                          <p:val>
                                            <p:strVal val="#ppt_x"/>
                                          </p:val>
                                        </p:tav>
                                      </p:tavLst>
                                    </p:anim>
                                    <p:anim calcmode="lin" valueType="num">
                                      <p:cBhvr>
                                        <p:cTn id="14" dur="1000" fill="hold"/>
                                        <p:tgtEl>
                                          <p:spTgt spid="1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fade">
                                      <p:cBhvr>
                                        <p:cTn id="17" dur="1000"/>
                                        <p:tgtEl>
                                          <p:spTgt spid="142"/>
                                        </p:tgtEl>
                                      </p:cBhvr>
                                    </p:animEffect>
                                    <p:anim calcmode="lin" valueType="num">
                                      <p:cBhvr>
                                        <p:cTn id="18" dur="1000" fill="hold"/>
                                        <p:tgtEl>
                                          <p:spTgt spid="142"/>
                                        </p:tgtEl>
                                        <p:attrNameLst>
                                          <p:attrName>ppt_x</p:attrName>
                                        </p:attrNameLst>
                                      </p:cBhvr>
                                      <p:tavLst>
                                        <p:tav tm="0">
                                          <p:val>
                                            <p:strVal val="#ppt_x"/>
                                          </p:val>
                                        </p:tav>
                                        <p:tav tm="100000">
                                          <p:val>
                                            <p:strVal val="#ppt_x"/>
                                          </p:val>
                                        </p:tav>
                                      </p:tavLst>
                                    </p:anim>
                                    <p:anim calcmode="lin" valueType="num">
                                      <p:cBhvr>
                                        <p:cTn id="19" dur="1000" fill="hold"/>
                                        <p:tgtEl>
                                          <p:spTgt spid="14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1000"/>
                                        <p:tgtEl>
                                          <p:spTgt spid="56"/>
                                        </p:tgtEl>
                                      </p:cBhvr>
                                    </p:animEffect>
                                    <p:anim calcmode="lin" valueType="num">
                                      <p:cBhvr>
                                        <p:cTn id="34" dur="1000" fill="hold"/>
                                        <p:tgtEl>
                                          <p:spTgt spid="56"/>
                                        </p:tgtEl>
                                        <p:attrNameLst>
                                          <p:attrName>ppt_x</p:attrName>
                                        </p:attrNameLst>
                                      </p:cBhvr>
                                      <p:tavLst>
                                        <p:tav tm="0">
                                          <p:val>
                                            <p:strVal val="#ppt_x"/>
                                          </p:val>
                                        </p:tav>
                                        <p:tav tm="100000">
                                          <p:val>
                                            <p:strVal val="#ppt_x"/>
                                          </p:val>
                                        </p:tav>
                                      </p:tavLst>
                                    </p:anim>
                                    <p:anim calcmode="lin" valueType="num">
                                      <p:cBhvr>
                                        <p:cTn id="35" dur="1000" fill="hold"/>
                                        <p:tgtEl>
                                          <p:spTgt spid="5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anim calcmode="lin" valueType="num">
                                      <p:cBhvr>
                                        <p:cTn id="45" dur="1000" fill="hold"/>
                                        <p:tgtEl>
                                          <p:spTgt spid="48"/>
                                        </p:tgtEl>
                                        <p:attrNameLst>
                                          <p:attrName>ppt_x</p:attrName>
                                        </p:attrNameLst>
                                      </p:cBhvr>
                                      <p:tavLst>
                                        <p:tav tm="0">
                                          <p:val>
                                            <p:strVal val="#ppt_x"/>
                                          </p:val>
                                        </p:tav>
                                        <p:tav tm="100000">
                                          <p:val>
                                            <p:strVal val="#ppt_x"/>
                                          </p:val>
                                        </p:tav>
                                      </p:tavLst>
                                    </p:anim>
                                    <p:anim calcmode="lin" valueType="num">
                                      <p:cBhvr>
                                        <p:cTn id="46" dur="1000" fill="hold"/>
                                        <p:tgtEl>
                                          <p:spTgt spid="4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1000"/>
                                        <p:tgtEl>
                                          <p:spTgt spid="57"/>
                                        </p:tgtEl>
                                      </p:cBhvr>
                                    </p:animEffect>
                                    <p:anim calcmode="lin" valueType="num">
                                      <p:cBhvr>
                                        <p:cTn id="50" dur="1000" fill="hold"/>
                                        <p:tgtEl>
                                          <p:spTgt spid="57"/>
                                        </p:tgtEl>
                                        <p:attrNameLst>
                                          <p:attrName>ppt_x</p:attrName>
                                        </p:attrNameLst>
                                      </p:cBhvr>
                                      <p:tavLst>
                                        <p:tav tm="0">
                                          <p:val>
                                            <p:strVal val="#ppt_x"/>
                                          </p:val>
                                        </p:tav>
                                        <p:tav tm="100000">
                                          <p:val>
                                            <p:strVal val="#ppt_x"/>
                                          </p:val>
                                        </p:tav>
                                      </p:tavLst>
                                    </p:anim>
                                    <p:anim calcmode="lin" valueType="num">
                                      <p:cBhvr>
                                        <p:cTn id="51" dur="100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1000"/>
                                        <p:tgtEl>
                                          <p:spTgt spid="55"/>
                                        </p:tgtEl>
                                      </p:cBhvr>
                                    </p:animEffect>
                                    <p:anim calcmode="lin" valueType="num">
                                      <p:cBhvr>
                                        <p:cTn id="61" dur="1000" fill="hold"/>
                                        <p:tgtEl>
                                          <p:spTgt spid="55"/>
                                        </p:tgtEl>
                                        <p:attrNameLst>
                                          <p:attrName>ppt_x</p:attrName>
                                        </p:attrNameLst>
                                      </p:cBhvr>
                                      <p:tavLst>
                                        <p:tav tm="0">
                                          <p:val>
                                            <p:strVal val="#ppt_x"/>
                                          </p:val>
                                        </p:tav>
                                        <p:tav tm="100000">
                                          <p:val>
                                            <p:strVal val="#ppt_x"/>
                                          </p:val>
                                        </p:tav>
                                      </p:tavLst>
                                    </p:anim>
                                    <p:anim calcmode="lin" valueType="num">
                                      <p:cBhvr>
                                        <p:cTn id="62" dur="10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1000"/>
                                        <p:tgtEl>
                                          <p:spTgt spid="58"/>
                                        </p:tgtEl>
                                      </p:cBhvr>
                                    </p:animEffect>
                                    <p:anim calcmode="lin" valueType="num">
                                      <p:cBhvr>
                                        <p:cTn id="66" dur="1000" fill="hold"/>
                                        <p:tgtEl>
                                          <p:spTgt spid="58"/>
                                        </p:tgtEl>
                                        <p:attrNameLst>
                                          <p:attrName>ppt_x</p:attrName>
                                        </p:attrNameLst>
                                      </p:cBhvr>
                                      <p:tavLst>
                                        <p:tav tm="0">
                                          <p:val>
                                            <p:strVal val="#ppt_x"/>
                                          </p:val>
                                        </p:tav>
                                        <p:tav tm="100000">
                                          <p:val>
                                            <p:strVal val="#ppt_x"/>
                                          </p:val>
                                        </p:tav>
                                      </p:tavLst>
                                    </p:anim>
                                    <p:anim calcmode="lin" valueType="num">
                                      <p:cBhvr>
                                        <p:cTn id="6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42" grpId="0"/>
      <p:bldP spid="41" grpId="0"/>
      <p:bldP spid="48"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A_任意多边形 27"/>
          <p:cNvSpPr>
            <a:spLocks/>
          </p:cNvSpPr>
          <p:nvPr>
            <p:custDataLst>
              <p:tags r:id="rId1"/>
            </p:custDataLst>
          </p:nvPr>
        </p:nvSpPr>
        <p:spPr bwMode="auto">
          <a:xfrm>
            <a:off x="5347573" y="3815455"/>
            <a:ext cx="134591" cy="77635"/>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21" name="PA_任意多边形 30"/>
          <p:cNvSpPr>
            <a:spLocks/>
          </p:cNvSpPr>
          <p:nvPr>
            <p:custDataLst>
              <p:tags r:id="rId2"/>
            </p:custDataLst>
          </p:nvPr>
        </p:nvSpPr>
        <p:spPr bwMode="auto">
          <a:xfrm>
            <a:off x="5857443" y="3412542"/>
            <a:ext cx="40279" cy="22603"/>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22" name="PA_自由: 形状 21"/>
          <p:cNvSpPr>
            <a:spLocks/>
          </p:cNvSpPr>
          <p:nvPr>
            <p:custDataLst>
              <p:tags r:id="rId3"/>
            </p:custDataLst>
          </p:nvPr>
        </p:nvSpPr>
        <p:spPr bwMode="auto">
          <a:xfrm>
            <a:off x="5797516" y="1705571"/>
            <a:ext cx="331073" cy="483495"/>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noAutofit/>
          </a:bodyPr>
          <a:lstStyle/>
          <a:p>
            <a:endParaRPr lang="zh-CN" altLang="en-US">
              <a:cs typeface="+mn-ea"/>
              <a:sym typeface="+mn-lt"/>
            </a:endParaRPr>
          </a:p>
        </p:txBody>
      </p:sp>
      <p:sp>
        <p:nvSpPr>
          <p:cNvPr id="23" name="PA_任意多边形 44"/>
          <p:cNvSpPr>
            <a:spLocks/>
          </p:cNvSpPr>
          <p:nvPr>
            <p:custDataLst>
              <p:tags r:id="rId4"/>
            </p:custDataLst>
          </p:nvPr>
        </p:nvSpPr>
        <p:spPr bwMode="auto">
          <a:xfrm>
            <a:off x="5816182" y="1979747"/>
            <a:ext cx="189605" cy="2948"/>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17" name="PA_组合 23"/>
          <p:cNvGrpSpPr/>
          <p:nvPr>
            <p:custDataLst>
              <p:tags r:id="rId5"/>
            </p:custDataLst>
          </p:nvPr>
        </p:nvGrpSpPr>
        <p:grpSpPr>
          <a:xfrm>
            <a:off x="4952644" y="1946335"/>
            <a:ext cx="346790" cy="439273"/>
            <a:chOff x="3571876" y="1773238"/>
            <a:chExt cx="560387" cy="709613"/>
          </a:xfrm>
          <a:solidFill>
            <a:schemeClr val="bg1">
              <a:lumMod val="65000"/>
            </a:schemeClr>
          </a:solidFill>
        </p:grpSpPr>
        <p:sp>
          <p:nvSpPr>
            <p:cNvPr id="25" name="自由: 形状 24"/>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6" name="chenying0907 54"/>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4" name="PA_组合 27"/>
          <p:cNvGrpSpPr/>
          <p:nvPr>
            <p:custDataLst>
              <p:tags r:id="rId6"/>
            </p:custDataLst>
          </p:nvPr>
        </p:nvGrpSpPr>
        <p:grpSpPr>
          <a:xfrm>
            <a:off x="6507462" y="2970322"/>
            <a:ext cx="471701" cy="318398"/>
            <a:chOff x="6084345" y="3427414"/>
            <a:chExt cx="762233" cy="514349"/>
          </a:xfrm>
          <a:solidFill>
            <a:schemeClr val="bg1">
              <a:lumMod val="65000"/>
            </a:schemeClr>
          </a:solidFill>
        </p:grpSpPr>
        <p:sp>
          <p:nvSpPr>
            <p:cNvPr id="29" name="自由: 形状 28"/>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0" name="chenying0907 33"/>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chenying0907 34"/>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自由: 形状 31"/>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dirty="0">
                <a:cs typeface="+mn-ea"/>
                <a:sym typeface="+mn-lt"/>
              </a:endParaRPr>
            </a:p>
          </p:txBody>
        </p:sp>
        <p:sp>
          <p:nvSpPr>
            <p:cNvPr id="33" name="自由: 形状 32"/>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4" name="自由: 形状 33"/>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5" name="自由: 形状 34"/>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6" name="自由: 形状 35"/>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nvGrpSpPr>
          <p:cNvPr id="28" name="PA_组合 40"/>
          <p:cNvGrpSpPr/>
          <p:nvPr>
            <p:custDataLst>
              <p:tags r:id="rId7"/>
            </p:custDataLst>
          </p:nvPr>
        </p:nvGrpSpPr>
        <p:grpSpPr>
          <a:xfrm>
            <a:off x="5308474" y="3613161"/>
            <a:ext cx="490991" cy="299889"/>
            <a:chOff x="4146869" y="4465872"/>
            <a:chExt cx="793405" cy="484448"/>
          </a:xfrm>
          <a:solidFill>
            <a:schemeClr val="bg1">
              <a:lumMod val="65000"/>
            </a:schemeClr>
          </a:solidFill>
        </p:grpSpPr>
        <p:sp>
          <p:nvSpPr>
            <p:cNvPr id="42" name="自由: 形状 41"/>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3" name="自由: 形状 42"/>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4" name="自由: 形状 43"/>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nvGrpSpPr>
          <p:cNvPr id="37" name="PA_组合 44"/>
          <p:cNvGrpSpPr/>
          <p:nvPr>
            <p:custDataLst>
              <p:tags r:id="rId8"/>
            </p:custDataLst>
          </p:nvPr>
        </p:nvGrpSpPr>
        <p:grpSpPr>
          <a:xfrm>
            <a:off x="6542183" y="3334908"/>
            <a:ext cx="413595" cy="115960"/>
            <a:chOff x="6140451" y="4016376"/>
            <a:chExt cx="668338" cy="187325"/>
          </a:xfrm>
          <a:solidFill>
            <a:schemeClr val="accent5"/>
          </a:solidFill>
        </p:grpSpPr>
        <p:sp>
          <p:nvSpPr>
            <p:cNvPr id="46" name="chenying0907 66"/>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chenying0907 73"/>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chenying0907 76"/>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chenying0907 86"/>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1" name="PA_组合 49"/>
          <p:cNvGrpSpPr/>
          <p:nvPr>
            <p:custDataLst>
              <p:tags r:id="rId9"/>
            </p:custDataLst>
          </p:nvPr>
        </p:nvGrpSpPr>
        <p:grpSpPr>
          <a:xfrm>
            <a:off x="4915313" y="2449484"/>
            <a:ext cx="399840" cy="112030"/>
            <a:chOff x="3511551" y="2586038"/>
            <a:chExt cx="646112" cy="180976"/>
          </a:xfrm>
          <a:solidFill>
            <a:schemeClr val="accent5"/>
          </a:solidFill>
        </p:grpSpPr>
        <p:sp>
          <p:nvSpPr>
            <p:cNvPr id="51" name="chenying0907 68"/>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chenying0907 69"/>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chenying0907 71"/>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chenying0907 91"/>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PA_组合 54"/>
          <p:cNvGrpSpPr/>
          <p:nvPr>
            <p:custDataLst>
              <p:tags r:id="rId10"/>
            </p:custDataLst>
          </p:nvPr>
        </p:nvGrpSpPr>
        <p:grpSpPr>
          <a:xfrm>
            <a:off x="4827877" y="3372251"/>
            <a:ext cx="639549" cy="113995"/>
            <a:chOff x="3370263" y="4076701"/>
            <a:chExt cx="1033463" cy="184150"/>
          </a:xfrm>
          <a:solidFill>
            <a:schemeClr val="accent5"/>
          </a:solidFill>
        </p:grpSpPr>
        <p:sp>
          <p:nvSpPr>
            <p:cNvPr id="56" name="chenying0907 70"/>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chenying0907 75"/>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chenying0907 77"/>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chenying0907 78"/>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chenying0907 79"/>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chenying0907 97"/>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chenying0907 98"/>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0" name="PA_组合 62"/>
          <p:cNvGrpSpPr/>
          <p:nvPr>
            <p:custDataLst>
              <p:tags r:id="rId11"/>
            </p:custDataLst>
          </p:nvPr>
        </p:nvGrpSpPr>
        <p:grpSpPr>
          <a:xfrm>
            <a:off x="6104028" y="3955000"/>
            <a:ext cx="707335" cy="99254"/>
            <a:chOff x="5432426" y="5018088"/>
            <a:chExt cx="1143000" cy="160338"/>
          </a:xfrm>
          <a:solidFill>
            <a:schemeClr val="accent5"/>
          </a:solidFill>
        </p:grpSpPr>
        <p:sp>
          <p:nvSpPr>
            <p:cNvPr id="64" name="chenying0907 87"/>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chenying0907 88"/>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chenying0907 89"/>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chenying0907 94"/>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chenying0907 96"/>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chenying0907 99"/>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chenying0907 103"/>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chenying0907 104"/>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5" name="PA_组合 71"/>
          <p:cNvGrpSpPr/>
          <p:nvPr>
            <p:custDataLst>
              <p:tags r:id="rId12"/>
            </p:custDataLst>
          </p:nvPr>
        </p:nvGrpSpPr>
        <p:grpSpPr>
          <a:xfrm>
            <a:off x="5610858" y="2216581"/>
            <a:ext cx="698493" cy="113995"/>
            <a:chOff x="4635501" y="2209801"/>
            <a:chExt cx="1128712" cy="184150"/>
          </a:xfrm>
          <a:solidFill>
            <a:schemeClr val="accent5"/>
          </a:solidFill>
        </p:grpSpPr>
        <p:sp>
          <p:nvSpPr>
            <p:cNvPr id="73" name="chenying0907 63"/>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chenying0907 82"/>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chenying0907 83"/>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76" name="chenying0907 90"/>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chenying0907 92"/>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chenying0907 93"/>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chenying0907 106"/>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3" name="PA_组合 141"/>
          <p:cNvGrpSpPr/>
          <p:nvPr>
            <p:custDataLst>
              <p:tags r:id="rId13"/>
            </p:custDataLst>
          </p:nvPr>
        </p:nvGrpSpPr>
        <p:grpSpPr>
          <a:xfrm>
            <a:off x="6131568" y="3493124"/>
            <a:ext cx="484120" cy="408902"/>
            <a:chOff x="7844209" y="4618311"/>
            <a:chExt cx="782301" cy="660551"/>
          </a:xfrm>
          <a:solidFill>
            <a:schemeClr val="bg1">
              <a:lumMod val="65000"/>
            </a:schemeClr>
          </a:solidFill>
        </p:grpSpPr>
        <p:grpSp>
          <p:nvGrpSpPr>
            <p:cNvPr id="72" name="组合 36"/>
            <p:cNvGrpSpPr/>
            <p:nvPr/>
          </p:nvGrpSpPr>
          <p:grpSpPr>
            <a:xfrm>
              <a:off x="7844209" y="4618311"/>
              <a:ext cx="782301" cy="660551"/>
              <a:chOff x="5476929" y="4271963"/>
              <a:chExt cx="782301" cy="660551"/>
            </a:xfrm>
            <a:grpFill/>
          </p:grpSpPr>
          <p:sp>
            <p:nvSpPr>
              <p:cNvPr id="38" name="自由: 形状 37"/>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9" name="自由: 形状 38"/>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0" name="chenying0907 72"/>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6" name="chenying0907 117"/>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0" name="PA_组合 86"/>
          <p:cNvGrpSpPr/>
          <p:nvPr>
            <p:custDataLst>
              <p:tags r:id="rId14"/>
            </p:custDataLst>
          </p:nvPr>
        </p:nvGrpSpPr>
        <p:grpSpPr>
          <a:xfrm>
            <a:off x="6503869" y="2698110"/>
            <a:ext cx="400823" cy="130701"/>
            <a:chOff x="6078538" y="2987676"/>
            <a:chExt cx="647700" cy="211138"/>
          </a:xfrm>
          <a:solidFill>
            <a:schemeClr val="accent5"/>
          </a:solidFill>
        </p:grpSpPr>
        <p:sp>
          <p:nvSpPr>
            <p:cNvPr id="88" name="chenying0907 60"/>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chenying0907 67"/>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chenying0907 74"/>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chenying0907 119"/>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chenying0907 120"/>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7" name="PA_组合 92"/>
          <p:cNvGrpSpPr/>
          <p:nvPr>
            <p:custDataLst>
              <p:tags r:id="rId15"/>
            </p:custDataLst>
          </p:nvPr>
        </p:nvGrpSpPr>
        <p:grpSpPr>
          <a:xfrm>
            <a:off x="4905489" y="3951069"/>
            <a:ext cx="1030547" cy="94340"/>
            <a:chOff x="3495676" y="5011738"/>
            <a:chExt cx="1665287" cy="152400"/>
          </a:xfrm>
          <a:solidFill>
            <a:schemeClr val="accent5"/>
          </a:solidFill>
        </p:grpSpPr>
        <p:sp>
          <p:nvSpPr>
            <p:cNvPr id="94" name="chenying0907 80"/>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chenying0907 81"/>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chenying0907 95"/>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chenying0907 100"/>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chenying0907 101"/>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chenying0907 102"/>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chenying0907 105"/>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chenying0907 107"/>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chenying0907 108"/>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chenying0907 109"/>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chenying0907 110"/>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chenying0907 111"/>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chenying0907 121"/>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chenying0907 122"/>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chenying0907 123"/>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chenying0907 124"/>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PA_任意多边形 142"/>
          <p:cNvSpPr>
            <a:spLocks/>
          </p:cNvSpPr>
          <p:nvPr>
            <p:custDataLst>
              <p:tags r:id="rId16"/>
            </p:custDataLst>
          </p:nvPr>
        </p:nvSpPr>
        <p:spPr bwMode="auto">
          <a:xfrm>
            <a:off x="5347573" y="3815455"/>
            <a:ext cx="134591" cy="77635"/>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111" name="PA_任意多边形 151"/>
          <p:cNvSpPr>
            <a:spLocks/>
          </p:cNvSpPr>
          <p:nvPr>
            <p:custDataLst>
              <p:tags r:id="rId17"/>
            </p:custDataLst>
          </p:nvPr>
        </p:nvSpPr>
        <p:spPr bwMode="auto">
          <a:xfrm>
            <a:off x="5816182" y="1979747"/>
            <a:ext cx="189605" cy="2948"/>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93" name="PA_组合 1"/>
          <p:cNvGrpSpPr/>
          <p:nvPr>
            <p:custDataLst>
              <p:tags r:id="rId18"/>
            </p:custDataLst>
          </p:nvPr>
        </p:nvGrpSpPr>
        <p:grpSpPr>
          <a:xfrm>
            <a:off x="5478233" y="2447519"/>
            <a:ext cx="938201" cy="1112431"/>
            <a:chOff x="6788468" y="2929211"/>
            <a:chExt cx="1516063" cy="1797051"/>
          </a:xfrm>
          <a:solidFill>
            <a:schemeClr val="bg1">
              <a:lumMod val="65000"/>
            </a:schemeClr>
          </a:solidFill>
        </p:grpSpPr>
        <p:grpSp>
          <p:nvGrpSpPr>
            <p:cNvPr id="112" name="组合 79"/>
            <p:cNvGrpSpPr/>
            <p:nvPr/>
          </p:nvGrpSpPr>
          <p:grpSpPr>
            <a:xfrm>
              <a:off x="6788468" y="2929211"/>
              <a:ext cx="1516063" cy="728663"/>
              <a:chOff x="4421188" y="2582863"/>
              <a:chExt cx="1516063" cy="728663"/>
            </a:xfrm>
            <a:grpFill/>
          </p:grpSpPr>
          <p:sp>
            <p:nvSpPr>
              <p:cNvPr id="81" name="chenying0907 112"/>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chenying0907 113"/>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chenying0907 114"/>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chenying0907 115"/>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chenying0907 116"/>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20" name="组合 111"/>
            <p:cNvGrpSpPr/>
            <p:nvPr/>
          </p:nvGrpSpPr>
          <p:grpSpPr>
            <a:xfrm>
              <a:off x="7099607" y="3167325"/>
              <a:ext cx="936657" cy="1558937"/>
              <a:chOff x="4732327" y="2820977"/>
              <a:chExt cx="936657" cy="1558937"/>
            </a:xfrm>
            <a:grpFill/>
          </p:grpSpPr>
          <p:sp>
            <p:nvSpPr>
              <p:cNvPr id="113" name="自由: 形状 112"/>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14" name="自由: 形状 113"/>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15" name="chenying0907 135"/>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chenying0907 136"/>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自由: 形状 116"/>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sp>
        <p:nvSpPr>
          <p:cNvPr id="118" name="PA_任意多边形 189"/>
          <p:cNvSpPr>
            <a:spLocks noEditPoints="1"/>
          </p:cNvSpPr>
          <p:nvPr>
            <p:custDataLst>
              <p:tags r:id="rId19"/>
            </p:custDataLst>
          </p:nvPr>
        </p:nvSpPr>
        <p:spPr bwMode="auto">
          <a:xfrm>
            <a:off x="5983191" y="2070157"/>
            <a:ext cx="54033" cy="52084"/>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123" name="PA_组合 140"/>
          <p:cNvGrpSpPr/>
          <p:nvPr>
            <p:custDataLst>
              <p:tags r:id="rId20"/>
            </p:custDataLst>
          </p:nvPr>
        </p:nvGrpSpPr>
        <p:grpSpPr>
          <a:xfrm>
            <a:off x="6502886" y="2407228"/>
            <a:ext cx="358580" cy="235851"/>
            <a:chOff x="8444231" y="2864124"/>
            <a:chExt cx="579438" cy="381000"/>
          </a:xfrm>
          <a:solidFill>
            <a:schemeClr val="accent4"/>
          </a:solidFill>
        </p:grpSpPr>
        <p:sp>
          <p:nvSpPr>
            <p:cNvPr id="27" name="chenying0907 58"/>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chenying0907 190"/>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36" name="PA_组合 119"/>
          <p:cNvGrpSpPr/>
          <p:nvPr>
            <p:custDataLst>
              <p:tags r:id="rId21"/>
            </p:custDataLst>
          </p:nvPr>
        </p:nvGrpSpPr>
        <p:grpSpPr>
          <a:xfrm>
            <a:off x="6503868" y="1957145"/>
            <a:ext cx="1698587" cy="2281859"/>
            <a:chOff x="6078538" y="1790701"/>
            <a:chExt cx="2744788" cy="3686175"/>
          </a:xfrm>
          <a:solidFill>
            <a:schemeClr val="accent5"/>
          </a:solidFill>
        </p:grpSpPr>
        <p:sp>
          <p:nvSpPr>
            <p:cNvPr id="121" name="自由: 形状 120"/>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22" name="自由: 形状 121"/>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nvGrpSpPr>
            <p:cNvPr id="141" name="组合 122"/>
            <p:cNvGrpSpPr/>
            <p:nvPr/>
          </p:nvGrpSpPr>
          <p:grpSpPr>
            <a:xfrm>
              <a:off x="6670676" y="1868488"/>
              <a:ext cx="2152650" cy="3608388"/>
              <a:chOff x="6670676" y="1868488"/>
              <a:chExt cx="2152650" cy="3608388"/>
            </a:xfrm>
            <a:grpFill/>
          </p:grpSpPr>
          <p:sp>
            <p:nvSpPr>
              <p:cNvPr id="125"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自由: 形状 126"/>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28"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4"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42" name="PA_组合 135"/>
          <p:cNvGrpSpPr/>
          <p:nvPr>
            <p:custDataLst>
              <p:tags r:id="rId22"/>
            </p:custDataLst>
          </p:nvPr>
        </p:nvGrpSpPr>
        <p:grpSpPr>
          <a:xfrm>
            <a:off x="4925261" y="2671835"/>
            <a:ext cx="502743" cy="659865"/>
            <a:chOff x="1403351" y="2547187"/>
            <a:chExt cx="812395" cy="1065963"/>
          </a:xfrm>
          <a:solidFill>
            <a:schemeClr val="bg1">
              <a:lumMod val="65000"/>
            </a:schemeClr>
          </a:solidFill>
        </p:grpSpPr>
        <p:sp>
          <p:nvSpPr>
            <p:cNvPr id="137" name="自由: 形状 136"/>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38" name="chenying0907 201"/>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chenying0907 202"/>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chenying0907 208"/>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6" name="PA_矩形 145"/>
          <p:cNvSpPr/>
          <p:nvPr>
            <p:custDataLst>
              <p:tags r:id="rId23"/>
            </p:custDataLst>
          </p:nvPr>
        </p:nvSpPr>
        <p:spPr>
          <a:xfrm>
            <a:off x="1375597" y="1664738"/>
            <a:ext cx="2097405" cy="300082"/>
          </a:xfrm>
          <a:prstGeom prst="rect">
            <a:avLst/>
          </a:prstGeom>
          <a:solidFill>
            <a:schemeClr val="accent3"/>
          </a:solidFill>
        </p:spPr>
        <p:txBody>
          <a:bodyPr wrap="square" lIns="68580" tIns="34290" rIns="68580" bIns="34290">
            <a:spAutoFit/>
          </a:bodyPr>
          <a:lstStyle/>
          <a:p>
            <a:r>
              <a:rPr lang="en-US" altLang="zh-CN" sz="1500" dirty="0">
                <a:solidFill>
                  <a:schemeClr val="bg1"/>
                </a:solidFill>
                <a:cs typeface="+mn-ea"/>
                <a:sym typeface="+mn-lt"/>
              </a:rPr>
              <a:t>Lorem Ipsum simply </a:t>
            </a:r>
            <a:endParaRPr lang="zh-CN" altLang="en-US" sz="1500" dirty="0">
              <a:solidFill>
                <a:schemeClr val="bg1"/>
              </a:solidFill>
              <a:cs typeface="+mn-ea"/>
              <a:sym typeface="+mn-lt"/>
            </a:endParaRPr>
          </a:p>
        </p:txBody>
      </p:sp>
      <p:sp>
        <p:nvSpPr>
          <p:cNvPr id="143" name="PA_矩形 142"/>
          <p:cNvSpPr/>
          <p:nvPr>
            <p:custDataLst>
              <p:tags r:id="rId24"/>
            </p:custDataLst>
          </p:nvPr>
        </p:nvSpPr>
        <p:spPr>
          <a:xfrm>
            <a:off x="1378991" y="2185439"/>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7" name="PA_椭圆 146"/>
          <p:cNvSpPr/>
          <p:nvPr>
            <p:custDataLst>
              <p:tags r:id="rId25"/>
            </p:custDataLst>
          </p:nvPr>
        </p:nvSpPr>
        <p:spPr>
          <a:xfrm>
            <a:off x="1159696" y="2305815"/>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44" name="PA_矩形 143"/>
          <p:cNvSpPr/>
          <p:nvPr>
            <p:custDataLst>
              <p:tags r:id="rId26"/>
            </p:custDataLst>
          </p:nvPr>
        </p:nvSpPr>
        <p:spPr>
          <a:xfrm>
            <a:off x="1378991" y="2761798"/>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8" name="PA_椭圆 147"/>
          <p:cNvSpPr/>
          <p:nvPr>
            <p:custDataLst>
              <p:tags r:id="rId27"/>
            </p:custDataLst>
          </p:nvPr>
        </p:nvSpPr>
        <p:spPr>
          <a:xfrm>
            <a:off x="1159696" y="2896726"/>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45" name="PA_矩形 144"/>
          <p:cNvSpPr/>
          <p:nvPr>
            <p:custDataLst>
              <p:tags r:id="rId28"/>
            </p:custDataLst>
          </p:nvPr>
        </p:nvSpPr>
        <p:spPr>
          <a:xfrm>
            <a:off x="1378991" y="3338156"/>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9" name="PA_椭圆 148"/>
          <p:cNvSpPr/>
          <p:nvPr>
            <p:custDataLst>
              <p:tags r:id="rId29"/>
            </p:custDataLst>
          </p:nvPr>
        </p:nvSpPr>
        <p:spPr>
          <a:xfrm>
            <a:off x="1159696" y="3459280"/>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54" name="PA_矩形 153"/>
          <p:cNvSpPr/>
          <p:nvPr>
            <p:custDataLst>
              <p:tags r:id="rId30"/>
            </p:custDataLst>
          </p:nvPr>
        </p:nvSpPr>
        <p:spPr>
          <a:xfrm>
            <a:off x="1378991" y="3914515"/>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55" name="PA_椭圆 154"/>
          <p:cNvSpPr/>
          <p:nvPr>
            <p:custDataLst>
              <p:tags r:id="rId31"/>
            </p:custDataLst>
          </p:nvPr>
        </p:nvSpPr>
        <p:spPr>
          <a:xfrm>
            <a:off x="1159696" y="4035639"/>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Tree>
    <p:extLst>
      <p:ext uri="{BB962C8B-B14F-4D97-AF65-F5344CB8AC3E}">
        <p14:creationId xmlns:p14="http://schemas.microsoft.com/office/powerpoint/2010/main" val="36569315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18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21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24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27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nodeType="withEffect">
                                  <p:stCondLst>
                                    <p:cond delay="30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33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nodeType="withEffect">
                                  <p:stCondLst>
                                    <p:cond delay="36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nodeType="withEffect">
                                  <p:stCondLst>
                                    <p:cond delay="39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420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par>
                                <p:cTn id="44" presetID="10" presetClass="entr" presetSubtype="0" fill="hold" nodeType="withEffect">
                                  <p:stCondLst>
                                    <p:cond delay="450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par>
                                <p:cTn id="47" presetID="10" presetClass="entr" presetSubtype="0" fill="hold" nodeType="withEffect">
                                  <p:stCondLst>
                                    <p:cond delay="4800"/>
                                  </p:stCondLst>
                                  <p:childTnLst>
                                    <p:set>
                                      <p:cBhvr>
                                        <p:cTn id="48" dur="1" fill="hold">
                                          <p:stCondLst>
                                            <p:cond delay="0"/>
                                          </p:stCondLst>
                                        </p:cTn>
                                        <p:tgtEl>
                                          <p:spTgt spid="87"/>
                                        </p:tgtEl>
                                        <p:attrNameLst>
                                          <p:attrName>style.visibility</p:attrName>
                                        </p:attrNameLst>
                                      </p:cBhvr>
                                      <p:to>
                                        <p:strVal val="visible"/>
                                      </p:to>
                                    </p:set>
                                    <p:animEffect transition="in" filter="fade">
                                      <p:cBhvr>
                                        <p:cTn id="49" dur="500"/>
                                        <p:tgtEl>
                                          <p:spTgt spid="87"/>
                                        </p:tgtEl>
                                      </p:cBhvr>
                                    </p:animEffect>
                                  </p:childTnLst>
                                </p:cTn>
                              </p:par>
                              <p:par>
                                <p:cTn id="50" presetID="10" presetClass="entr" presetSubtype="0" fill="hold" grpId="0" nodeType="withEffect">
                                  <p:stCondLst>
                                    <p:cond delay="510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childTnLst>
                                </p:cTn>
                              </p:par>
                              <p:par>
                                <p:cTn id="53" presetID="10" presetClass="entr" presetSubtype="0" fill="hold" grpId="0" nodeType="withEffect">
                                  <p:stCondLst>
                                    <p:cond delay="5400"/>
                                  </p:stCondLst>
                                  <p:childTnLst>
                                    <p:set>
                                      <p:cBhvr>
                                        <p:cTn id="54" dur="1" fill="hold">
                                          <p:stCondLst>
                                            <p:cond delay="0"/>
                                          </p:stCondLst>
                                        </p:cTn>
                                        <p:tgtEl>
                                          <p:spTgt spid="111"/>
                                        </p:tgtEl>
                                        <p:attrNameLst>
                                          <p:attrName>style.visibility</p:attrName>
                                        </p:attrNameLst>
                                      </p:cBhvr>
                                      <p:to>
                                        <p:strVal val="visible"/>
                                      </p:to>
                                    </p:set>
                                    <p:animEffect transition="in" filter="fade">
                                      <p:cBhvr>
                                        <p:cTn id="55" dur="500"/>
                                        <p:tgtEl>
                                          <p:spTgt spid="1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500"/>
                                        <p:tgtEl>
                                          <p:spTgt spid="93"/>
                                        </p:tgtEl>
                                      </p:cBhvr>
                                    </p:animEffect>
                                  </p:childTnLst>
                                </p:cTn>
                              </p:par>
                              <p:par>
                                <p:cTn id="61" presetID="10" presetClass="entr" presetSubtype="0" fill="hold" grpId="0" nodeType="withEffect">
                                  <p:stCondLst>
                                    <p:cond delay="300"/>
                                  </p:stCondLst>
                                  <p:childTnLst>
                                    <p:set>
                                      <p:cBhvr>
                                        <p:cTn id="62" dur="1" fill="hold">
                                          <p:stCondLst>
                                            <p:cond delay="0"/>
                                          </p:stCondLst>
                                        </p:cTn>
                                        <p:tgtEl>
                                          <p:spTgt spid="118"/>
                                        </p:tgtEl>
                                        <p:attrNameLst>
                                          <p:attrName>style.visibility</p:attrName>
                                        </p:attrNameLst>
                                      </p:cBhvr>
                                      <p:to>
                                        <p:strVal val="visible"/>
                                      </p:to>
                                    </p:set>
                                    <p:animEffect transition="in" filter="fade">
                                      <p:cBhvr>
                                        <p:cTn id="63" dur="500"/>
                                        <p:tgtEl>
                                          <p:spTgt spid="118"/>
                                        </p:tgtEl>
                                      </p:cBhvr>
                                    </p:animEffect>
                                  </p:childTnLst>
                                </p:cTn>
                              </p:par>
                              <p:par>
                                <p:cTn id="64" presetID="10" presetClass="entr" presetSubtype="0" fill="hold" nodeType="withEffect">
                                  <p:stCondLst>
                                    <p:cond delay="600"/>
                                  </p:stCondLst>
                                  <p:childTnLst>
                                    <p:set>
                                      <p:cBhvr>
                                        <p:cTn id="65" dur="1" fill="hold">
                                          <p:stCondLst>
                                            <p:cond delay="0"/>
                                          </p:stCondLst>
                                        </p:cTn>
                                        <p:tgtEl>
                                          <p:spTgt spid="123"/>
                                        </p:tgtEl>
                                        <p:attrNameLst>
                                          <p:attrName>style.visibility</p:attrName>
                                        </p:attrNameLst>
                                      </p:cBhvr>
                                      <p:to>
                                        <p:strVal val="visible"/>
                                      </p:to>
                                    </p:set>
                                    <p:animEffect transition="in" filter="fade">
                                      <p:cBhvr>
                                        <p:cTn id="66" dur="500"/>
                                        <p:tgtEl>
                                          <p:spTgt spid="123"/>
                                        </p:tgtEl>
                                      </p:cBhvr>
                                    </p:animEffect>
                                  </p:childTnLst>
                                </p:cTn>
                              </p:par>
                              <p:par>
                                <p:cTn id="67" presetID="10" presetClass="entr" presetSubtype="0" fill="hold" nodeType="withEffect">
                                  <p:stCondLst>
                                    <p:cond delay="900"/>
                                  </p:stCondLst>
                                  <p:childTnLst>
                                    <p:set>
                                      <p:cBhvr>
                                        <p:cTn id="68" dur="1" fill="hold">
                                          <p:stCondLst>
                                            <p:cond delay="0"/>
                                          </p:stCondLst>
                                        </p:cTn>
                                        <p:tgtEl>
                                          <p:spTgt spid="136"/>
                                        </p:tgtEl>
                                        <p:attrNameLst>
                                          <p:attrName>style.visibility</p:attrName>
                                        </p:attrNameLst>
                                      </p:cBhvr>
                                      <p:to>
                                        <p:strVal val="visible"/>
                                      </p:to>
                                    </p:set>
                                    <p:animEffect transition="in" filter="fade">
                                      <p:cBhvr>
                                        <p:cTn id="69" dur="500"/>
                                        <p:tgtEl>
                                          <p:spTgt spid="136"/>
                                        </p:tgtEl>
                                      </p:cBhvr>
                                    </p:animEffect>
                                  </p:childTnLst>
                                </p:cTn>
                              </p:par>
                              <p:par>
                                <p:cTn id="70" presetID="10" presetClass="entr" presetSubtype="0" fill="hold" nodeType="withEffect">
                                  <p:stCondLst>
                                    <p:cond delay="1200"/>
                                  </p:stCondLst>
                                  <p:childTnLst>
                                    <p:set>
                                      <p:cBhvr>
                                        <p:cTn id="71" dur="1" fill="hold">
                                          <p:stCondLst>
                                            <p:cond delay="0"/>
                                          </p:stCondLst>
                                        </p:cTn>
                                        <p:tgtEl>
                                          <p:spTgt spid="142"/>
                                        </p:tgtEl>
                                        <p:attrNameLst>
                                          <p:attrName>style.visibility</p:attrName>
                                        </p:attrNameLst>
                                      </p:cBhvr>
                                      <p:to>
                                        <p:strVal val="visible"/>
                                      </p:to>
                                    </p:set>
                                    <p:animEffect transition="in" filter="fade">
                                      <p:cBhvr>
                                        <p:cTn id="72" dur="500"/>
                                        <p:tgtEl>
                                          <p:spTgt spid="142"/>
                                        </p:tgtEl>
                                      </p:cBhvr>
                                    </p:animEffect>
                                  </p:childTnLst>
                                </p:cTn>
                              </p:par>
                              <p:par>
                                <p:cTn id="73" presetID="10" presetClass="entr" presetSubtype="0" fill="hold" grpId="0" nodeType="withEffect">
                                  <p:stCondLst>
                                    <p:cond delay="1500"/>
                                  </p:stCondLst>
                                  <p:childTnLst>
                                    <p:set>
                                      <p:cBhvr>
                                        <p:cTn id="74" dur="1" fill="hold">
                                          <p:stCondLst>
                                            <p:cond delay="0"/>
                                          </p:stCondLst>
                                        </p:cTn>
                                        <p:tgtEl>
                                          <p:spTgt spid="146"/>
                                        </p:tgtEl>
                                        <p:attrNameLst>
                                          <p:attrName>style.visibility</p:attrName>
                                        </p:attrNameLst>
                                      </p:cBhvr>
                                      <p:to>
                                        <p:strVal val="visible"/>
                                      </p:to>
                                    </p:set>
                                    <p:animEffect transition="in" filter="fade">
                                      <p:cBhvr>
                                        <p:cTn id="75" dur="500"/>
                                        <p:tgtEl>
                                          <p:spTgt spid="146"/>
                                        </p:tgtEl>
                                      </p:cBhvr>
                                    </p:animEffect>
                                  </p:childTnLst>
                                </p:cTn>
                              </p:par>
                              <p:par>
                                <p:cTn id="76" presetID="10" presetClass="entr" presetSubtype="0" fill="hold" grpId="0" nodeType="withEffect">
                                  <p:stCondLst>
                                    <p:cond delay="1800"/>
                                  </p:stCondLst>
                                  <p:childTnLst>
                                    <p:set>
                                      <p:cBhvr>
                                        <p:cTn id="77" dur="1" fill="hold">
                                          <p:stCondLst>
                                            <p:cond delay="0"/>
                                          </p:stCondLst>
                                        </p:cTn>
                                        <p:tgtEl>
                                          <p:spTgt spid="143"/>
                                        </p:tgtEl>
                                        <p:attrNameLst>
                                          <p:attrName>style.visibility</p:attrName>
                                        </p:attrNameLst>
                                      </p:cBhvr>
                                      <p:to>
                                        <p:strVal val="visible"/>
                                      </p:to>
                                    </p:set>
                                    <p:animEffect transition="in" filter="fade">
                                      <p:cBhvr>
                                        <p:cTn id="78" dur="500"/>
                                        <p:tgtEl>
                                          <p:spTgt spid="143"/>
                                        </p:tgtEl>
                                      </p:cBhvr>
                                    </p:animEffect>
                                  </p:childTnLst>
                                </p:cTn>
                              </p:par>
                              <p:par>
                                <p:cTn id="79" presetID="10" presetClass="entr" presetSubtype="0" fill="hold" grpId="0" nodeType="withEffect">
                                  <p:stCondLst>
                                    <p:cond delay="2100"/>
                                  </p:stCondLst>
                                  <p:childTnLst>
                                    <p:set>
                                      <p:cBhvr>
                                        <p:cTn id="80" dur="1" fill="hold">
                                          <p:stCondLst>
                                            <p:cond delay="0"/>
                                          </p:stCondLst>
                                        </p:cTn>
                                        <p:tgtEl>
                                          <p:spTgt spid="147"/>
                                        </p:tgtEl>
                                        <p:attrNameLst>
                                          <p:attrName>style.visibility</p:attrName>
                                        </p:attrNameLst>
                                      </p:cBhvr>
                                      <p:to>
                                        <p:strVal val="visible"/>
                                      </p:to>
                                    </p:set>
                                    <p:animEffect transition="in" filter="fade">
                                      <p:cBhvr>
                                        <p:cTn id="81" dur="500"/>
                                        <p:tgtEl>
                                          <p:spTgt spid="147"/>
                                        </p:tgtEl>
                                      </p:cBhvr>
                                    </p:animEffect>
                                  </p:childTnLst>
                                </p:cTn>
                              </p:par>
                              <p:par>
                                <p:cTn id="82" presetID="10" presetClass="entr" presetSubtype="0" fill="hold" grpId="0" nodeType="withEffect">
                                  <p:stCondLst>
                                    <p:cond delay="2400"/>
                                  </p:stCondLst>
                                  <p:childTnLst>
                                    <p:set>
                                      <p:cBhvr>
                                        <p:cTn id="83" dur="1" fill="hold">
                                          <p:stCondLst>
                                            <p:cond delay="0"/>
                                          </p:stCondLst>
                                        </p:cTn>
                                        <p:tgtEl>
                                          <p:spTgt spid="144"/>
                                        </p:tgtEl>
                                        <p:attrNameLst>
                                          <p:attrName>style.visibility</p:attrName>
                                        </p:attrNameLst>
                                      </p:cBhvr>
                                      <p:to>
                                        <p:strVal val="visible"/>
                                      </p:to>
                                    </p:set>
                                    <p:animEffect transition="in" filter="fade">
                                      <p:cBhvr>
                                        <p:cTn id="84" dur="500"/>
                                        <p:tgtEl>
                                          <p:spTgt spid="144"/>
                                        </p:tgtEl>
                                      </p:cBhvr>
                                    </p:animEffect>
                                  </p:childTnLst>
                                </p:cTn>
                              </p:par>
                              <p:par>
                                <p:cTn id="85" presetID="10" presetClass="entr" presetSubtype="0" fill="hold" grpId="0" nodeType="withEffect">
                                  <p:stCondLst>
                                    <p:cond delay="2700"/>
                                  </p:stCondLst>
                                  <p:childTnLst>
                                    <p:set>
                                      <p:cBhvr>
                                        <p:cTn id="86" dur="1" fill="hold">
                                          <p:stCondLst>
                                            <p:cond delay="0"/>
                                          </p:stCondLst>
                                        </p:cTn>
                                        <p:tgtEl>
                                          <p:spTgt spid="148"/>
                                        </p:tgtEl>
                                        <p:attrNameLst>
                                          <p:attrName>style.visibility</p:attrName>
                                        </p:attrNameLst>
                                      </p:cBhvr>
                                      <p:to>
                                        <p:strVal val="visible"/>
                                      </p:to>
                                    </p:set>
                                    <p:animEffect transition="in" filter="fade">
                                      <p:cBhvr>
                                        <p:cTn id="87" dur="500"/>
                                        <p:tgtEl>
                                          <p:spTgt spid="148"/>
                                        </p:tgtEl>
                                      </p:cBhvr>
                                    </p:animEffect>
                                  </p:childTnLst>
                                </p:cTn>
                              </p:par>
                              <p:par>
                                <p:cTn id="88" presetID="10" presetClass="entr" presetSubtype="0" fill="hold" grpId="0" nodeType="withEffect">
                                  <p:stCondLst>
                                    <p:cond delay="3000"/>
                                  </p:stCondLst>
                                  <p:childTnLst>
                                    <p:set>
                                      <p:cBhvr>
                                        <p:cTn id="89" dur="1" fill="hold">
                                          <p:stCondLst>
                                            <p:cond delay="0"/>
                                          </p:stCondLst>
                                        </p:cTn>
                                        <p:tgtEl>
                                          <p:spTgt spid="145"/>
                                        </p:tgtEl>
                                        <p:attrNameLst>
                                          <p:attrName>style.visibility</p:attrName>
                                        </p:attrNameLst>
                                      </p:cBhvr>
                                      <p:to>
                                        <p:strVal val="visible"/>
                                      </p:to>
                                    </p:set>
                                    <p:animEffect transition="in" filter="fade">
                                      <p:cBhvr>
                                        <p:cTn id="90" dur="500"/>
                                        <p:tgtEl>
                                          <p:spTgt spid="145"/>
                                        </p:tgtEl>
                                      </p:cBhvr>
                                    </p:animEffect>
                                  </p:childTnLst>
                                </p:cTn>
                              </p:par>
                              <p:par>
                                <p:cTn id="91" presetID="10" presetClass="entr" presetSubtype="0" fill="hold" grpId="0" nodeType="withEffect">
                                  <p:stCondLst>
                                    <p:cond delay="3300"/>
                                  </p:stCondLst>
                                  <p:childTnLst>
                                    <p:set>
                                      <p:cBhvr>
                                        <p:cTn id="92" dur="1" fill="hold">
                                          <p:stCondLst>
                                            <p:cond delay="0"/>
                                          </p:stCondLst>
                                        </p:cTn>
                                        <p:tgtEl>
                                          <p:spTgt spid="149"/>
                                        </p:tgtEl>
                                        <p:attrNameLst>
                                          <p:attrName>style.visibility</p:attrName>
                                        </p:attrNameLst>
                                      </p:cBhvr>
                                      <p:to>
                                        <p:strVal val="visible"/>
                                      </p:to>
                                    </p:set>
                                    <p:animEffect transition="in" filter="fade">
                                      <p:cBhvr>
                                        <p:cTn id="93" dur="500"/>
                                        <p:tgtEl>
                                          <p:spTgt spid="149"/>
                                        </p:tgtEl>
                                      </p:cBhvr>
                                    </p:animEffect>
                                  </p:childTnLst>
                                </p:cTn>
                              </p:par>
                              <p:par>
                                <p:cTn id="94" presetID="10" presetClass="entr" presetSubtype="0" fill="hold" grpId="0" nodeType="withEffect">
                                  <p:stCondLst>
                                    <p:cond delay="3600"/>
                                  </p:stCondLst>
                                  <p:childTnLst>
                                    <p:set>
                                      <p:cBhvr>
                                        <p:cTn id="95" dur="1" fill="hold">
                                          <p:stCondLst>
                                            <p:cond delay="0"/>
                                          </p:stCondLst>
                                        </p:cTn>
                                        <p:tgtEl>
                                          <p:spTgt spid="154"/>
                                        </p:tgtEl>
                                        <p:attrNameLst>
                                          <p:attrName>style.visibility</p:attrName>
                                        </p:attrNameLst>
                                      </p:cBhvr>
                                      <p:to>
                                        <p:strVal val="visible"/>
                                      </p:to>
                                    </p:set>
                                    <p:animEffect transition="in" filter="fade">
                                      <p:cBhvr>
                                        <p:cTn id="96" dur="500"/>
                                        <p:tgtEl>
                                          <p:spTgt spid="154"/>
                                        </p:tgtEl>
                                      </p:cBhvr>
                                    </p:animEffect>
                                  </p:childTnLst>
                                </p:cTn>
                              </p:par>
                              <p:par>
                                <p:cTn id="97" presetID="10" presetClass="entr" presetSubtype="0" fill="hold" grpId="0" nodeType="withEffect">
                                  <p:stCondLst>
                                    <p:cond delay="3900"/>
                                  </p:stCondLst>
                                  <p:childTnLst>
                                    <p:set>
                                      <p:cBhvr>
                                        <p:cTn id="98" dur="1" fill="hold">
                                          <p:stCondLst>
                                            <p:cond delay="0"/>
                                          </p:stCondLst>
                                        </p:cTn>
                                        <p:tgtEl>
                                          <p:spTgt spid="155"/>
                                        </p:tgtEl>
                                        <p:attrNameLst>
                                          <p:attrName>style.visibility</p:attrName>
                                        </p:attrNameLst>
                                      </p:cBhvr>
                                      <p:to>
                                        <p:strVal val="visible"/>
                                      </p:to>
                                    </p:set>
                                    <p:animEffect transition="in" filter="fade">
                                      <p:cBhvr>
                                        <p:cTn id="99"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110" grpId="0" animBg="1" autoUpdateAnimBg="0"/>
      <p:bldP spid="111" grpId="0" animBg="1"/>
      <p:bldP spid="118" grpId="0" animBg="1"/>
      <p:bldP spid="146" grpId="0" animBg="1"/>
      <p:bldP spid="143" grpId="0"/>
      <p:bldP spid="147" grpId="0" animBg="1" autoUpdateAnimBg="0"/>
      <p:bldP spid="144" grpId="0"/>
      <p:bldP spid="148" grpId="0" animBg="1" autoUpdateAnimBg="0"/>
      <p:bldP spid="145" grpId="0"/>
      <p:bldP spid="149" grpId="0" animBg="1"/>
      <p:bldP spid="154" grpId="0"/>
      <p:bldP spid="15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4"/>
          <p:cNvGrpSpPr/>
          <p:nvPr/>
        </p:nvGrpSpPr>
        <p:grpSpPr>
          <a:xfrm>
            <a:off x="966347" y="1585428"/>
            <a:ext cx="493132" cy="554040"/>
            <a:chOff x="0" y="0"/>
            <a:chExt cx="807366" cy="906807"/>
          </a:xfrm>
          <a:noFill/>
        </p:grpSpPr>
        <p:sp>
          <p:nvSpPr>
            <p:cNvPr id="32"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3"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5" name="Group 44"/>
          <p:cNvGrpSpPr/>
          <p:nvPr/>
        </p:nvGrpSpPr>
        <p:grpSpPr>
          <a:xfrm>
            <a:off x="955439" y="2599597"/>
            <a:ext cx="493132" cy="554040"/>
            <a:chOff x="0" y="0"/>
            <a:chExt cx="807366" cy="906807"/>
          </a:xfrm>
        </p:grpSpPr>
        <p:sp>
          <p:nvSpPr>
            <p:cNvPr id="35"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2"/>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6"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2"/>
            </a:solidFill>
            <a:ln w="38100" cap="flat">
              <a:solidFill>
                <a:schemeClr val="accent2"/>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6" name="Group 44"/>
          <p:cNvGrpSpPr/>
          <p:nvPr/>
        </p:nvGrpSpPr>
        <p:grpSpPr>
          <a:xfrm>
            <a:off x="944531" y="3613766"/>
            <a:ext cx="493132" cy="554040"/>
            <a:chOff x="0" y="0"/>
            <a:chExt cx="807366" cy="906807"/>
          </a:xfrm>
        </p:grpSpPr>
        <p:sp>
          <p:nvSpPr>
            <p:cNvPr id="38"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9"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7" name="Group 55"/>
          <p:cNvGrpSpPr/>
          <p:nvPr/>
        </p:nvGrpSpPr>
        <p:grpSpPr>
          <a:xfrm rot="473564">
            <a:off x="6026183" y="1783615"/>
            <a:ext cx="1942927" cy="1914675"/>
            <a:chOff x="0" y="0"/>
            <a:chExt cx="1149595" cy="1132530"/>
          </a:xfrm>
        </p:grpSpPr>
        <p:sp>
          <p:nvSpPr>
            <p:cNvPr id="41"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chemeClr val="accent1">
                <a:alpha val="66000"/>
              </a:schemeClr>
            </a:solidFill>
            <a:ln w="12700" cap="flat">
              <a:no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nvGrpSpPr>
            <p:cNvPr id="8" name="Group 54"/>
            <p:cNvGrpSpPr/>
            <p:nvPr/>
          </p:nvGrpSpPr>
          <p:grpSpPr>
            <a:xfrm>
              <a:off x="-1" y="0"/>
              <a:ext cx="1149597" cy="1132531"/>
              <a:chOff x="0" y="0"/>
              <a:chExt cx="1149595" cy="1132530"/>
            </a:xfrm>
          </p:grpSpPr>
          <p:sp>
            <p:nvSpPr>
              <p:cNvPr id="43"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4"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5"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grpSp>
        <p:nvGrpSpPr>
          <p:cNvPr id="9" name="Group 58"/>
          <p:cNvGrpSpPr/>
          <p:nvPr/>
        </p:nvGrpSpPr>
        <p:grpSpPr>
          <a:xfrm rot="473564">
            <a:off x="5551580" y="2628512"/>
            <a:ext cx="1357382" cy="1404692"/>
            <a:chOff x="0" y="0"/>
            <a:chExt cx="803139" cy="830875"/>
          </a:xfrm>
        </p:grpSpPr>
        <p:sp>
          <p:nvSpPr>
            <p:cNvPr id="47"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8"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sp>
        <p:nvSpPr>
          <p:cNvPr id="49" name="文本框 48"/>
          <p:cNvSpPr txBox="1"/>
          <p:nvPr/>
        </p:nvSpPr>
        <p:spPr>
          <a:xfrm>
            <a:off x="1662203" y="1627947"/>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
        <p:nvSpPr>
          <p:cNvPr id="50" name="文本框 49"/>
          <p:cNvSpPr txBox="1"/>
          <p:nvPr/>
        </p:nvSpPr>
        <p:spPr>
          <a:xfrm>
            <a:off x="1666621" y="2622560"/>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
        <p:nvSpPr>
          <p:cNvPr id="51" name="文本框 50"/>
          <p:cNvSpPr txBox="1"/>
          <p:nvPr/>
        </p:nvSpPr>
        <p:spPr>
          <a:xfrm>
            <a:off x="1662203" y="3613244"/>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Tree>
    <p:extLst>
      <p:ext uri="{BB962C8B-B14F-4D97-AF65-F5344CB8AC3E}">
        <p14:creationId xmlns:p14="http://schemas.microsoft.com/office/powerpoint/2010/main" val="1473504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750" fill="hold"/>
                                        <p:tgtEl>
                                          <p:spTgt spid="9"/>
                                        </p:tgtEl>
                                        <p:attrNameLst>
                                          <p:attrName>ppt_x</p:attrName>
                                        </p:attrNameLst>
                                      </p:cBhvr>
                                      <p:tavLst>
                                        <p:tav tm="0">
                                          <p:val>
                                            <p:strVal val="0-#ppt_w/2"/>
                                          </p:val>
                                        </p:tav>
                                        <p:tav tm="100000">
                                          <p:val>
                                            <p:strVal val="#ppt_x"/>
                                          </p:val>
                                        </p:tav>
                                      </p:tavLst>
                                    </p:anim>
                                    <p:anim calcmode="lin" valueType="num">
                                      <p:cBhvr additive="base">
                                        <p:cTn id="14" dur="75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500"/>
                                        <p:tgtEl>
                                          <p:spTgt spid="4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2"/>
          <p:cNvGrpSpPr/>
          <p:nvPr/>
        </p:nvGrpSpPr>
        <p:grpSpPr>
          <a:xfrm>
            <a:off x="4238078" y="2832802"/>
            <a:ext cx="1276626" cy="1331512"/>
            <a:chOff x="0" y="0"/>
            <a:chExt cx="1702166" cy="1774800"/>
          </a:xfrm>
        </p:grpSpPr>
        <p:grpSp>
          <p:nvGrpSpPr>
            <p:cNvPr id="3" name="Group 107"/>
            <p:cNvGrpSpPr/>
            <p:nvPr/>
          </p:nvGrpSpPr>
          <p:grpSpPr>
            <a:xfrm>
              <a:off x="-1" y="177800"/>
              <a:ext cx="1609262" cy="1597001"/>
              <a:chOff x="0" y="0"/>
              <a:chExt cx="1609260" cy="1597000"/>
            </a:xfrm>
          </p:grpSpPr>
          <p:sp>
            <p:nvSpPr>
              <p:cNvPr id="1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solidFill>
                  <a:schemeClr val="bg1">
                    <a:lumMod val="50000"/>
                  </a:schemeClr>
                </a:solid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nvGrpSpPr>
            <p:cNvPr id="4" name="Group 111"/>
            <p:cNvGrpSpPr/>
            <p:nvPr/>
          </p:nvGrpSpPr>
          <p:grpSpPr>
            <a:xfrm>
              <a:off x="1028700" y="0"/>
              <a:ext cx="673467" cy="645607"/>
              <a:chOff x="0" y="0"/>
              <a:chExt cx="673466" cy="645606"/>
            </a:xfrm>
          </p:grpSpPr>
          <p:sp>
            <p:nvSpPr>
              <p:cNvPr id="1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grpSp>
        <p:nvGrpSpPr>
          <p:cNvPr id="5" name="Group 112"/>
          <p:cNvGrpSpPr/>
          <p:nvPr/>
        </p:nvGrpSpPr>
        <p:grpSpPr>
          <a:xfrm rot="10800000">
            <a:off x="6423407" y="1090872"/>
            <a:ext cx="1276626" cy="1331512"/>
            <a:chOff x="0" y="0"/>
            <a:chExt cx="1702166" cy="1774800"/>
          </a:xfrm>
        </p:grpSpPr>
        <p:grpSp>
          <p:nvGrpSpPr>
            <p:cNvPr id="6" name="Group 107"/>
            <p:cNvGrpSpPr/>
            <p:nvPr/>
          </p:nvGrpSpPr>
          <p:grpSpPr>
            <a:xfrm>
              <a:off x="-1" y="177800"/>
              <a:ext cx="1609262" cy="1597001"/>
              <a:chOff x="0" y="0"/>
              <a:chExt cx="1609260" cy="1597000"/>
            </a:xfrm>
          </p:grpSpPr>
          <p:sp>
            <p:nvSpPr>
              <p:cNvPr id="2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solidFill>
                  <a:schemeClr val="bg1">
                    <a:lumMod val="50000"/>
                  </a:schemeClr>
                </a:solid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nvGrpSpPr>
            <p:cNvPr id="7" name="Group 111"/>
            <p:cNvGrpSpPr/>
            <p:nvPr/>
          </p:nvGrpSpPr>
          <p:grpSpPr>
            <a:xfrm>
              <a:off x="1028700" y="0"/>
              <a:ext cx="673467" cy="645607"/>
              <a:chOff x="0" y="0"/>
              <a:chExt cx="673466" cy="645606"/>
            </a:xfrm>
          </p:grpSpPr>
          <p:sp>
            <p:nvSpPr>
              <p:cNvPr id="2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sp>
        <p:nvSpPr>
          <p:cNvPr id="28" name="chenying0907 148"/>
          <p:cNvSpPr/>
          <p:nvPr/>
        </p:nvSpPr>
        <p:spPr>
          <a:xfrm>
            <a:off x="4238806" y="1279282"/>
            <a:ext cx="1873454" cy="7037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8575" tIns="28575" rIns="28575" bIns="28575" numCol="1" anchor="ctr">
            <a:spAutoFit/>
          </a:bodyPr>
          <a:lstStyle/>
          <a:p>
            <a:pPr defTabSz="342900">
              <a:lnSpc>
                <a:spcPct val="120000"/>
              </a:lnSpc>
              <a:tabLst>
                <a:tab pos="800100" algn="l"/>
              </a:tabLst>
              <a:defRPr sz="3600">
                <a:solidFill>
                  <a:srgbClr val="475278"/>
                </a:solidFill>
                <a:latin typeface="Noteworthy Bold"/>
                <a:ea typeface="Noteworthy Bold"/>
                <a:cs typeface="Noteworthy Bold"/>
                <a:sym typeface="Noteworthy Bold"/>
              </a:defRPr>
            </a:pPr>
            <a:r>
              <a:rPr lang="en-US" sz="1200" dirty="0" err="1">
                <a:solidFill>
                  <a:schemeClr val="bg1">
                    <a:lumMod val="65000"/>
                  </a:schemeClr>
                </a:solidFill>
                <a:cs typeface="+mn-ea"/>
                <a:sym typeface="+mn-lt"/>
              </a:rPr>
              <a:t>Lorem</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ipsum</a:t>
            </a:r>
            <a:r>
              <a:rPr lang="en-US" sz="1200" dirty="0">
                <a:solidFill>
                  <a:schemeClr val="bg1">
                    <a:lumMod val="65000"/>
                  </a:schemeClr>
                </a:solidFill>
                <a:cs typeface="+mn-ea"/>
                <a:sym typeface="+mn-lt"/>
              </a:rPr>
              <a:t> dolor sit </a:t>
            </a:r>
            <a:r>
              <a:rPr lang="en-US" sz="1200" dirty="0" err="1">
                <a:solidFill>
                  <a:schemeClr val="bg1">
                    <a:lumMod val="65000"/>
                  </a:schemeClr>
                </a:solidFill>
                <a:cs typeface="+mn-ea"/>
                <a:sym typeface="+mn-lt"/>
              </a:rPr>
              <a:t>amet</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consectetuer</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adipiscing</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elit</a:t>
            </a:r>
            <a:r>
              <a:rPr lang="en-US" sz="1200" dirty="0">
                <a:solidFill>
                  <a:schemeClr val="bg1">
                    <a:lumMod val="65000"/>
                  </a:schemeClr>
                </a:solidFill>
                <a:cs typeface="+mn-ea"/>
                <a:sym typeface="+mn-lt"/>
              </a:rPr>
              <a:t>. </a:t>
            </a:r>
            <a:endParaRPr sz="1200" dirty="0">
              <a:solidFill>
                <a:schemeClr val="bg1">
                  <a:lumMod val="65000"/>
                </a:schemeClr>
              </a:solidFill>
              <a:cs typeface="+mn-ea"/>
              <a:sym typeface="+mn-lt"/>
            </a:endParaRPr>
          </a:p>
        </p:txBody>
      </p:sp>
      <p:sp>
        <p:nvSpPr>
          <p:cNvPr id="29" name="chenying0907 148"/>
          <p:cNvSpPr/>
          <p:nvPr/>
        </p:nvSpPr>
        <p:spPr>
          <a:xfrm>
            <a:off x="5842870" y="3236702"/>
            <a:ext cx="1873454" cy="7037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8575" tIns="28575" rIns="28575" bIns="28575" numCol="1" anchor="ctr">
            <a:spAutoFit/>
          </a:bodyPr>
          <a:lstStyle/>
          <a:p>
            <a:pPr defTabSz="342900">
              <a:lnSpc>
                <a:spcPct val="120000"/>
              </a:lnSpc>
              <a:tabLst>
                <a:tab pos="800100" algn="l"/>
              </a:tabLst>
              <a:defRPr sz="3600">
                <a:solidFill>
                  <a:srgbClr val="475278"/>
                </a:solidFill>
                <a:latin typeface="Noteworthy Bold"/>
                <a:ea typeface="Noteworthy Bold"/>
                <a:cs typeface="Noteworthy Bold"/>
                <a:sym typeface="Noteworthy Bold"/>
              </a:defRPr>
            </a:pPr>
            <a:r>
              <a:rPr lang="en-US" sz="1200" dirty="0" err="1">
                <a:solidFill>
                  <a:schemeClr val="bg1">
                    <a:lumMod val="65000"/>
                  </a:schemeClr>
                </a:solidFill>
                <a:cs typeface="+mn-ea"/>
                <a:sym typeface="+mn-lt"/>
              </a:rPr>
              <a:t>Lorem</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ipsum</a:t>
            </a:r>
            <a:r>
              <a:rPr lang="en-US" sz="1200" dirty="0">
                <a:solidFill>
                  <a:schemeClr val="bg1">
                    <a:lumMod val="65000"/>
                  </a:schemeClr>
                </a:solidFill>
                <a:cs typeface="+mn-ea"/>
                <a:sym typeface="+mn-lt"/>
              </a:rPr>
              <a:t> dolor sit </a:t>
            </a:r>
            <a:r>
              <a:rPr lang="en-US" sz="1200" dirty="0" err="1">
                <a:solidFill>
                  <a:schemeClr val="bg1">
                    <a:lumMod val="65000"/>
                  </a:schemeClr>
                </a:solidFill>
                <a:cs typeface="+mn-ea"/>
                <a:sym typeface="+mn-lt"/>
              </a:rPr>
              <a:t>amet</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consectetuer</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adipiscing</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elit</a:t>
            </a:r>
            <a:r>
              <a:rPr lang="en-US" sz="1200" dirty="0">
                <a:solidFill>
                  <a:schemeClr val="bg1">
                    <a:lumMod val="65000"/>
                  </a:schemeClr>
                </a:solidFill>
                <a:cs typeface="+mn-ea"/>
                <a:sym typeface="+mn-lt"/>
              </a:rPr>
              <a:t>. </a:t>
            </a:r>
            <a:endParaRPr sz="1200" dirty="0">
              <a:solidFill>
                <a:schemeClr val="bg1">
                  <a:lumMod val="65000"/>
                </a:schemeClr>
              </a:solidFill>
              <a:cs typeface="+mn-ea"/>
              <a:sym typeface="+mn-lt"/>
            </a:endParaRPr>
          </a:p>
        </p:txBody>
      </p:sp>
      <p:sp>
        <p:nvSpPr>
          <p:cNvPr id="32" name="chenying0907 130"/>
          <p:cNvSpPr/>
          <p:nvPr/>
        </p:nvSpPr>
        <p:spPr>
          <a:xfrm>
            <a:off x="1207437" y="1003877"/>
            <a:ext cx="2439226" cy="3468921"/>
          </a:xfrm>
          <a:custGeom>
            <a:avLst/>
            <a:gdLst/>
            <a:ahLst/>
            <a:cxnLst>
              <a:cxn ang="0">
                <a:pos x="wd2" y="hd2"/>
              </a:cxn>
              <a:cxn ang="5400000">
                <a:pos x="wd2" y="hd2"/>
              </a:cxn>
              <a:cxn ang="10800000">
                <a:pos x="wd2" y="hd2"/>
              </a:cxn>
              <a:cxn ang="16200000">
                <a:pos x="wd2" y="hd2"/>
              </a:cxn>
            </a:cxnLst>
            <a:rect l="0" t="0" r="r" b="b"/>
            <a:pathLst>
              <a:path w="21175" h="21243" extrusionOk="0">
                <a:moveTo>
                  <a:pt x="8979" y="195"/>
                </a:moveTo>
                <a:cubicBezTo>
                  <a:pt x="4910" y="325"/>
                  <a:pt x="1091" y="476"/>
                  <a:pt x="309" y="496"/>
                </a:cubicBezTo>
                <a:cubicBezTo>
                  <a:pt x="234" y="498"/>
                  <a:pt x="-62" y="19185"/>
                  <a:pt x="11" y="20822"/>
                </a:cubicBezTo>
                <a:cubicBezTo>
                  <a:pt x="26" y="21152"/>
                  <a:pt x="14268" y="20995"/>
                  <a:pt x="15252" y="21029"/>
                </a:cubicBezTo>
                <a:cubicBezTo>
                  <a:pt x="17137" y="21094"/>
                  <a:pt x="19225" y="21491"/>
                  <a:pt x="21045" y="21004"/>
                </a:cubicBezTo>
                <a:cubicBezTo>
                  <a:pt x="21538" y="20873"/>
                  <a:pt x="20470" y="13501"/>
                  <a:pt x="20432" y="12557"/>
                </a:cubicBezTo>
                <a:cubicBezTo>
                  <a:pt x="20266" y="8457"/>
                  <a:pt x="19945" y="4212"/>
                  <a:pt x="20001" y="129"/>
                </a:cubicBezTo>
                <a:cubicBezTo>
                  <a:pt x="20004" y="-109"/>
                  <a:pt x="14279" y="25"/>
                  <a:pt x="8979" y="195"/>
                </a:cubicBezTo>
                <a:close/>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4" name="chenying0907 131"/>
          <p:cNvSpPr/>
          <p:nvPr/>
        </p:nvSpPr>
        <p:spPr>
          <a:xfrm>
            <a:off x="1500839" y="3329228"/>
            <a:ext cx="1822256" cy="849019"/>
          </a:xfrm>
          <a:custGeom>
            <a:avLst/>
            <a:gdLst/>
            <a:ahLst/>
            <a:cxnLst>
              <a:cxn ang="0">
                <a:pos x="wd2" y="hd2"/>
              </a:cxn>
              <a:cxn ang="5400000">
                <a:pos x="wd2" y="hd2"/>
              </a:cxn>
              <a:cxn ang="10800000">
                <a:pos x="wd2" y="hd2"/>
              </a:cxn>
              <a:cxn ang="16200000">
                <a:pos x="wd2" y="hd2"/>
              </a:cxn>
            </a:cxnLst>
            <a:rect l="0" t="0" r="r" b="b"/>
            <a:pathLst>
              <a:path w="21555" h="20442" extrusionOk="0">
                <a:moveTo>
                  <a:pt x="19" y="510"/>
                </a:moveTo>
                <a:cubicBezTo>
                  <a:pt x="518" y="-1108"/>
                  <a:pt x="4" y="1567"/>
                  <a:pt x="9" y="2449"/>
                </a:cubicBezTo>
                <a:cubicBezTo>
                  <a:pt x="29" y="5510"/>
                  <a:pt x="20" y="8572"/>
                  <a:pt x="19" y="11633"/>
                </a:cubicBezTo>
                <a:cubicBezTo>
                  <a:pt x="18" y="14172"/>
                  <a:pt x="-45" y="16792"/>
                  <a:pt x="61" y="19298"/>
                </a:cubicBezTo>
                <a:cubicBezTo>
                  <a:pt x="4074" y="19801"/>
                  <a:pt x="8115" y="19407"/>
                  <a:pt x="12114" y="19356"/>
                </a:cubicBezTo>
                <a:cubicBezTo>
                  <a:pt x="15281" y="19315"/>
                  <a:pt x="18390" y="20492"/>
                  <a:pt x="21555" y="20441"/>
                </a:cubicBezTo>
              </a:path>
            </a:pathLst>
          </a:custGeom>
          <a:noFill/>
          <a:ln w="38100" cap="flat">
            <a:solidFill>
              <a:schemeClr val="bg1">
                <a:lumMod val="50000"/>
              </a:schemeClr>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6" name="chenying0907 133"/>
          <p:cNvSpPr/>
          <p:nvPr/>
        </p:nvSpPr>
        <p:spPr>
          <a:xfrm>
            <a:off x="1478269" y="1274792"/>
            <a:ext cx="1728365" cy="461115"/>
          </a:xfrm>
          <a:custGeom>
            <a:avLst/>
            <a:gdLst/>
            <a:ahLst/>
            <a:cxnLst>
              <a:cxn ang="0">
                <a:pos x="wd2" y="hd2"/>
              </a:cxn>
              <a:cxn ang="5400000">
                <a:pos x="wd2" y="hd2"/>
              </a:cxn>
              <a:cxn ang="10800000">
                <a:pos x="wd2" y="hd2"/>
              </a:cxn>
              <a:cxn ang="16200000">
                <a:pos x="wd2" y="hd2"/>
              </a:cxn>
            </a:cxnLst>
            <a:rect l="0" t="0" r="r" b="b"/>
            <a:pathLst>
              <a:path w="21382" h="21600" extrusionOk="0">
                <a:moveTo>
                  <a:pt x="99" y="3120"/>
                </a:moveTo>
                <a:cubicBezTo>
                  <a:pt x="7204" y="1286"/>
                  <a:pt x="14219" y="325"/>
                  <a:pt x="21383" y="0"/>
                </a:cubicBezTo>
                <a:cubicBezTo>
                  <a:pt x="21266" y="6220"/>
                  <a:pt x="21409" y="13941"/>
                  <a:pt x="21234" y="20146"/>
                </a:cubicBezTo>
                <a:cubicBezTo>
                  <a:pt x="17855" y="19956"/>
                  <a:pt x="14136" y="19942"/>
                  <a:pt x="10601" y="20322"/>
                </a:cubicBezTo>
                <a:cubicBezTo>
                  <a:pt x="6959" y="20713"/>
                  <a:pt x="3946" y="21600"/>
                  <a:pt x="84" y="21600"/>
                </a:cubicBezTo>
                <a:cubicBezTo>
                  <a:pt x="270" y="13448"/>
                  <a:pt x="-191" y="3195"/>
                  <a:pt x="99" y="3120"/>
                </a:cubicBezTo>
                <a:close/>
              </a:path>
            </a:pathLst>
          </a:custGeom>
          <a:solidFill>
            <a:schemeClr val="accent1"/>
          </a:solid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7" name="chenying0907 134"/>
          <p:cNvSpPr/>
          <p:nvPr/>
        </p:nvSpPr>
        <p:spPr>
          <a:xfrm>
            <a:off x="1478270" y="1952079"/>
            <a:ext cx="1685170" cy="21785"/>
          </a:xfrm>
          <a:custGeom>
            <a:avLst/>
            <a:gdLst/>
            <a:ahLst/>
            <a:cxnLst>
              <a:cxn ang="0">
                <a:pos x="wd2" y="hd2"/>
              </a:cxn>
              <a:cxn ang="5400000">
                <a:pos x="wd2" y="hd2"/>
              </a:cxn>
              <a:cxn ang="10800000">
                <a:pos x="wd2" y="hd2"/>
              </a:cxn>
              <a:cxn ang="16200000">
                <a:pos x="wd2" y="hd2"/>
              </a:cxn>
            </a:cxnLst>
            <a:rect l="0" t="0" r="r" b="b"/>
            <a:pathLst>
              <a:path w="21600" h="13444" extrusionOk="0">
                <a:moveTo>
                  <a:pt x="0" y="10692"/>
                </a:moveTo>
                <a:cubicBezTo>
                  <a:pt x="4388" y="13543"/>
                  <a:pt x="8492" y="-2084"/>
                  <a:pt x="12873" y="236"/>
                </a:cubicBezTo>
                <a:cubicBezTo>
                  <a:pt x="15983" y="1882"/>
                  <a:pt x="18793" y="19516"/>
                  <a:pt x="21600" y="11250"/>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8" name="chenying0907 135"/>
          <p:cNvSpPr/>
          <p:nvPr/>
        </p:nvSpPr>
        <p:spPr>
          <a:xfrm>
            <a:off x="1500839" y="2200417"/>
            <a:ext cx="1670127" cy="18706"/>
          </a:xfrm>
          <a:custGeom>
            <a:avLst/>
            <a:gdLst/>
            <a:ahLst/>
            <a:cxnLst>
              <a:cxn ang="0">
                <a:pos x="wd2" y="hd2"/>
              </a:cxn>
              <a:cxn ang="5400000">
                <a:pos x="wd2" y="hd2"/>
              </a:cxn>
              <a:cxn ang="10800000">
                <a:pos x="wd2" y="hd2"/>
              </a:cxn>
              <a:cxn ang="16200000">
                <a:pos x="wd2" y="hd2"/>
              </a:cxn>
            </a:cxnLst>
            <a:rect l="0" t="0" r="r" b="b"/>
            <a:pathLst>
              <a:path w="21600" h="14959" extrusionOk="0">
                <a:moveTo>
                  <a:pt x="0" y="14959"/>
                </a:moveTo>
                <a:cubicBezTo>
                  <a:pt x="5071" y="14483"/>
                  <a:pt x="9804" y="-5301"/>
                  <a:pt x="14874" y="1831"/>
                </a:cubicBezTo>
                <a:cubicBezTo>
                  <a:pt x="17137" y="5014"/>
                  <a:pt x="19496" y="-6641"/>
                  <a:pt x="21600" y="6143"/>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9" name="chenying0907 136"/>
          <p:cNvSpPr/>
          <p:nvPr/>
        </p:nvSpPr>
        <p:spPr>
          <a:xfrm>
            <a:off x="1500838" y="2471332"/>
            <a:ext cx="1679528" cy="7520"/>
          </a:xfrm>
          <a:custGeom>
            <a:avLst/>
            <a:gdLst/>
            <a:ahLst/>
            <a:cxnLst>
              <a:cxn ang="0">
                <a:pos x="wd2" y="hd2"/>
              </a:cxn>
              <a:cxn ang="5400000">
                <a:pos x="wd2" y="hd2"/>
              </a:cxn>
              <a:cxn ang="10800000">
                <a:pos x="wd2" y="hd2"/>
              </a:cxn>
              <a:cxn ang="16200000">
                <a:pos x="wd2" y="hd2"/>
              </a:cxn>
            </a:cxnLst>
            <a:rect l="0" t="0" r="r" b="b"/>
            <a:pathLst>
              <a:path w="21600" h="15361" extrusionOk="0">
                <a:moveTo>
                  <a:pt x="0" y="15361"/>
                </a:moveTo>
                <a:cubicBezTo>
                  <a:pt x="7015" y="-6239"/>
                  <a:pt x="14703" y="15203"/>
                  <a:pt x="21600" y="0"/>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40" name="chenying0907 137"/>
          <p:cNvSpPr/>
          <p:nvPr/>
        </p:nvSpPr>
        <p:spPr>
          <a:xfrm>
            <a:off x="1500839" y="2742246"/>
            <a:ext cx="849238" cy="2"/>
          </a:xfrm>
          <a:prstGeom prst="line">
            <a:avLst/>
          </a:pr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nvGrpSpPr>
          <p:cNvPr id="8" name="组 41"/>
          <p:cNvGrpSpPr/>
          <p:nvPr/>
        </p:nvGrpSpPr>
        <p:grpSpPr>
          <a:xfrm>
            <a:off x="1681393" y="3058314"/>
            <a:ext cx="1545996" cy="948200"/>
            <a:chOff x="1869897" y="4076493"/>
            <a:chExt cx="2061328" cy="1263877"/>
          </a:xfrm>
        </p:grpSpPr>
        <p:sp>
          <p:nvSpPr>
            <p:cNvPr id="35" name="chenying0907 132"/>
            <p:cNvSpPr/>
            <p:nvPr/>
          </p:nvSpPr>
          <p:spPr>
            <a:xfrm>
              <a:off x="1869897" y="4136677"/>
              <a:ext cx="1905857" cy="12036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400" y="19792"/>
                    <a:pt x="2289" y="17606"/>
                    <a:pt x="3426" y="15450"/>
                  </a:cubicBezTo>
                  <a:cubicBezTo>
                    <a:pt x="5535" y="17168"/>
                    <a:pt x="6971" y="18077"/>
                    <a:pt x="9296" y="18901"/>
                  </a:cubicBezTo>
                  <a:cubicBezTo>
                    <a:pt x="10349" y="16142"/>
                    <a:pt x="11143" y="13136"/>
                    <a:pt x="12328" y="10465"/>
                  </a:cubicBezTo>
                  <a:cubicBezTo>
                    <a:pt x="13458" y="12014"/>
                    <a:pt x="14791" y="13469"/>
                    <a:pt x="15740" y="15254"/>
                  </a:cubicBezTo>
                  <a:cubicBezTo>
                    <a:pt x="18248" y="10915"/>
                    <a:pt x="19837" y="4537"/>
                    <a:pt x="21600" y="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41" name="chenying0907 138"/>
            <p:cNvSpPr/>
            <p:nvPr/>
          </p:nvSpPr>
          <p:spPr>
            <a:xfrm>
              <a:off x="3374516" y="4076493"/>
              <a:ext cx="556709" cy="618571"/>
            </a:xfrm>
            <a:custGeom>
              <a:avLst/>
              <a:gdLst/>
              <a:ahLst/>
              <a:cxnLst>
                <a:cxn ang="0">
                  <a:pos x="wd2" y="hd2"/>
                </a:cxn>
                <a:cxn ang="5400000">
                  <a:pos x="wd2" y="hd2"/>
                </a:cxn>
                <a:cxn ang="10800000">
                  <a:pos x="wd2" y="hd2"/>
                </a:cxn>
                <a:cxn ang="16200000">
                  <a:pos x="wd2" y="hd2"/>
                </a:cxn>
              </a:cxnLst>
              <a:rect l="0" t="0" r="r" b="b"/>
              <a:pathLst>
                <a:path w="21600" h="21600" extrusionOk="0">
                  <a:moveTo>
                    <a:pt x="0" y="11092"/>
                  </a:moveTo>
                  <a:cubicBezTo>
                    <a:pt x="6130" y="7695"/>
                    <a:pt x="10045" y="2251"/>
                    <a:pt x="16805" y="0"/>
                  </a:cubicBezTo>
                  <a:cubicBezTo>
                    <a:pt x="17439" y="6864"/>
                    <a:pt x="19062" y="15062"/>
                    <a:pt x="21600" y="21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spTree>
    <p:extLst>
      <p:ext uri="{BB962C8B-B14F-4D97-AF65-F5344CB8AC3E}">
        <p14:creationId xmlns:p14="http://schemas.microsoft.com/office/powerpoint/2010/main" val="6429454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childTnLst>
                                </p:cTn>
                              </p:par>
                            </p:childTnLst>
                          </p:cTn>
                        </p:par>
                        <p:par>
                          <p:cTn id="25" fill="hold">
                            <p:stCondLst>
                              <p:cond delay="1000"/>
                            </p:stCondLst>
                            <p:childTnLst>
                              <p:par>
                                <p:cTn id="26" presetID="18" presetClass="entr" presetSubtype="3"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strips(upRight)">
                                      <p:cBhvr>
                                        <p:cTn id="28" dur="500"/>
                                        <p:tgtEl>
                                          <p:spTgt spid="34"/>
                                        </p:tgtEl>
                                      </p:cBhvr>
                                    </p:animEffect>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par>
                          <p:cTn id="33" fill="hold">
                            <p:stCondLst>
                              <p:cond delay="2000"/>
                            </p:stCondLst>
                            <p:childTnLst>
                              <p:par>
                                <p:cTn id="34" presetID="2" presetClass="entr" presetSubtype="3"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12"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0-#ppt_w/2"/>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4" grpId="0" animBg="1"/>
      <p:bldP spid="36" grpId="0" animBg="1"/>
      <p:bldP spid="37" grpId="0" animBg="1"/>
      <p:bldP spid="38" grpId="0" animBg="1"/>
      <p:bldP spid="39" grpId="0" animBg="1"/>
      <p:bldP spid="4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0D0CFBF-4692-4313-A917-85FF02AA1494"/>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G:\第九批已完成作品\222998"/>
  <p:tag name="ISPRING_PRESENTATION_TITLE" val="596df84219329"/>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自定义 1028">
      <a:dk1>
        <a:sysClr val="windowText" lastClr="000000"/>
      </a:dk1>
      <a:lt1>
        <a:sysClr val="window" lastClr="FFFFFF"/>
      </a:lt1>
      <a:dk2>
        <a:srgbClr val="44546A"/>
      </a:dk2>
      <a:lt2>
        <a:srgbClr val="E7E6E6"/>
      </a:lt2>
      <a:accent1>
        <a:srgbClr val="1DB3A1"/>
      </a:accent1>
      <a:accent2>
        <a:srgbClr val="040000"/>
      </a:accent2>
      <a:accent3>
        <a:srgbClr val="1DB3A1"/>
      </a:accent3>
      <a:accent4>
        <a:srgbClr val="040000"/>
      </a:accent4>
      <a:accent5>
        <a:srgbClr val="1DB3A1"/>
      </a:accent5>
      <a:accent6>
        <a:srgbClr val="040000"/>
      </a:accent6>
      <a:hlink>
        <a:srgbClr val="0563C1"/>
      </a:hlink>
      <a:folHlink>
        <a:srgbClr val="954F72"/>
      </a:folHlink>
    </a:clrScheme>
    <a:fontScheme name="cb23gtx2">
      <a:majorFont>
        <a:latin typeface="微软雅黑" panose="020F0302020204030204"/>
        <a:ea typeface="微软雅黑"/>
        <a:cs typeface=""/>
      </a:majorFont>
      <a:minorFont>
        <a:latin typeface="微软雅黑"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314</TotalTime>
  <Words>1226</Words>
  <Application>Microsoft Office PowerPoint</Application>
  <PresentationFormat>自定义</PresentationFormat>
  <Paragraphs>258</Paragraphs>
  <Slides>26</Slides>
  <Notes>25</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26</vt:i4>
      </vt:variant>
    </vt:vector>
  </HeadingPairs>
  <TitlesOfParts>
    <vt:vector size="34" baseType="lpstr">
      <vt:lpstr>Noteworthy Bold</vt:lpstr>
      <vt:lpstr>华文彩云</vt:lpstr>
      <vt:lpstr>微软雅黑</vt:lpstr>
      <vt:lpstr>等线</vt:lpstr>
      <vt:lpstr>Arial</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创意手绘</dc:title>
  <dc:creator>第一PPT</dc:creator>
  <cp:keywords>www.1ppt.com</cp:keywords>
  <dc:description>www.1ppt.com</dc:description>
  <cp:lastModifiedBy>遇卿 魏</cp:lastModifiedBy>
  <cp:revision>78</cp:revision>
  <dcterms:created xsi:type="dcterms:W3CDTF">2017-07-17T13:55:19Z</dcterms:created>
  <dcterms:modified xsi:type="dcterms:W3CDTF">2023-05-17T12:58:00Z</dcterms:modified>
</cp:coreProperties>
</file>